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不足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ふそく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insufficiency, deficiency, shortage, lack, scarcity, deficit | dissatisfaction, discontent, complaint...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高まる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たかまる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rise, to swell, to be promoted...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language...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しんこく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serious, severe, grave, acute...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事態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situation, (present) state of affairs, circumstances...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life, living | I, me, myself | student...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国語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こくご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national language | Japanese language (esp. as a school subject in Japan) | one's native language, mother tongue | native...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受け入れる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うけいれる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accept, to receive, to agree...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ふやす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increase, to add to, to augment...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タイプ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type, kind, sort, style | type (of person), (ideal) type, one's type | typewriter | typing...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前提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ぜんてい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condition, assumption, prerequisite, hypothesis | intention, intent, aim, goal | premise (in logic)...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中でも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なかでも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among (other things), especially, particularly, inter alia, above all (else)...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たいこく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large country, major nation, great power | province of the highest rank (ritsuryō system)...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りょく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strength, power, proficiency, ability...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益々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ますます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increasingly, more and more, decreasingly (when declining), less and less...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