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scenery, scene, landscape...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black tea...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night view, night skyline, nightscape...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でんとう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tradition, convention...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religion, religious affiliation, belief, faith, creed; religious activity...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medical care, medical treatment...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2023-10-01T23:21:07Z</dcterms:created>
  <dcterms:modified xsi:type="dcterms:W3CDTF">2023-10-01T23:21:07Z</dcterms:modified>
</cp:coreProperties>
</file>