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stretch, to extend, to lengthen, to grow (of hair, height, grass, etc.); to straighten out, to be flattened, to become...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get, to earn, to acquire, to procure, to gain, to secure, to attain, to obtain, to win; to understand, to comprehend; ...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おたがい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other, one another...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mutual, reciprocal...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 harvest, bumper crop...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satisfaction, pride, triumph, elation; one's strong point, one's forte, one's specialty; regular customer, regular client...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ample; rich, wealthy, affluent, well-off; open (mind), relaxed, easy; plump (e.g. breasts), fu...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give (esp. to someone of lower status), to bestow, to grant, to confer, to present, to award; to provide, to afford, t...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かのう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possible, potential, practicable, feasible...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loan, lending...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ぎゃく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reverse, opposite; converse (of a hypothesis, etc.); inverse (function)...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hobby, pastime; tastes, preference, liking...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go against, to oppose, to disobey, to defy...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2023-10-01T23:21:07Z</dcterms:created>
  <dcterms:modified xsi:type="dcterms:W3CDTF">2023-10-01T23:21:07Z</dcterms:modified>
</cp:coreProperties>
</file>