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林業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りんぎょう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forestry...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かっせい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active...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じゅうたく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residence, housing, residential building...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業者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trader, dealer, businessperson, company, vendor, supplier, manufacturer, maker, contractor; fellow trader, people in the ...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個体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individual, specimen...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poison, toxicant; harm, evil influence; ill will, spite, malice; abusive language...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inquisitiveness...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西洋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せいよう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West, the Occident, Western countries...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期限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きげん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term, period, time frame; time limit, deadline, cutoff (date)...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さげる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hang, to suspend, to wear (e.g. decoration); to lower, to reduce, to bring down; to demote, to move back, to pull back...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かくとく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acquisition, possession...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えもの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prey, catch, kill, game; spoils, trophy, loot, plunder...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嗅ぐ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sniff, to smell...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moving forward (e.g. vehicle), onward movement; advance (work, procedure, etc.), advancement, progress; progress (of a di...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軈て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やがて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before long, soon, shortly; almost, nearly; finally, in the end, eventually...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2023-10-01T23:21:07Z</dcterms:created>
  <dcterms:modified xsi:type="dcterms:W3CDTF">2023-10-01T23:21:07Z</dcterms:modified>
</cp:coreProperties>
</file>