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なおる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でんとう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こうちゃ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ぎょうせい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せいじか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じちたい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かたかな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やけい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けしき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