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point of view...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fairness, impartiality, justice, objectivity...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outlook, look, appearance, condition, view...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area, region...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climate...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bloom, to flower, to blossom, to open | to rise up (of breaking waves)...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approval, agreement, support, favour, favor...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arithmetic | calculation...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results, record, grades, marks...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flat, level, even, smooth | calm, tranquil, placid, composed, stable | relaxed (sitting posture), comfortable | plateau,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