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観点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かんてん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point of view...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公平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こうへい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fairness, impartiality, justice, objectivity...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カン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outlook, look, appearance, condition, view...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地域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ちいき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area, region...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気候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きこう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climate...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咲く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bloom, to flower, to blossom, to open | to rise up (of breaking waves)...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賛成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さんせい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approval, agreement, support, favour, favor...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算数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さんすう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arithmetic | calculation...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成績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せいせき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results, record, grades, marks...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平仮名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ひらがな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hiragana, cursive Japanese syllabary used primarily for native Japanese words (esp. function words, inflections, etc.)...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平ら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たいら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flat, level, even, smooth | calm, tranquil, placid, composed, stable | relaxed (sitting posture), comfortable | plateau,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2023-10-05T22:44:42Z</dcterms:created>
  <dcterms:modified xsi:type="dcterms:W3CDTF">2023-10-05T22:44:42Z</dcterms:modified>
</cp:coreProperties>
</file>