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はばひろい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がいちゅう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ぞうふく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ささえる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ろんぶん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ひてい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やさい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こくもつ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