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殺す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kill, to slay, to murder, to slaughter | to suppress, to block, to hamper, to destroy (e.g. talent), to eliminate (e.g...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67-68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殺人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murder, homicide, manslaughter...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67-68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農薬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agricultural chemical (i.e. pesticide, herbicide, fungicide, etc.), agrochemical, agrichemical...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67-68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収入印紙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revenue stamp...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67-68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収穫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harvest, crop, ingathering | fruits (of one's labors), gain, result, returns...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67-68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少量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small quantity, small amount | narrowmindedness...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67-68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完全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perfect, complete...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67-68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原因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cause, origin, source...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67-68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一環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link (e.g. in a chain of events), part (of a plan, campaign, activities, etc.) | monocyclic...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67-68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2023-10-05T22:44:42Z</dcterms:created>
  <dcterms:modified xsi:type="dcterms:W3CDTF">2023-10-05T22:44:42Z</dcterms:modified>
</cp:coreProperties>
</file>