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殺す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ころす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kill, to slay, to murder, to slaughter | to suppress, to block, to hamper, to destroy (e.g. talent), to eliminate (e.g...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幅広い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はばひろい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extensive, wide, broad...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増幅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ぞうふく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amplification (elec.) | magnification, amplification, making larger...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支える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ささえる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support, to prop, to sustain, to underlay, to hold up, to defend | to hold at bay, to stem, to check...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支持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しじ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support, backing, endorsement, approval | propping up, holding up, support...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反対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はんたい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opposition, resistance, antagonism, hostility, objection, dissent | reverse, opposite, inverse, contrary...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論文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ろんぶん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thesis, essay, treatise, paper, article...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否定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ひてい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denial, negation, repudiation, disavowal | negation | NOT operation...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野菜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やさい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vegetable...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穀物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こくもつ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grain, cereal, corn...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害虫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がいちゅう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harmful insect, noxious insect, vermin, pest...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殺人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さつじん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murder, homicide, manslaughter...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農薬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のうやく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agricultural chemical (i.e. pesticide, herbicide, fungicide, etc.), agrochemical, agrichemical...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収入印紙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しゅうにゅういんし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revenue stamp...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収穫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しゅうかく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harvest, crop, ingathering | fruits (of one's labors), gain, result, returns...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少量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しょうりょう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small quantity, small amount | narrowmindedness...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完全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かんぜん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perfect, complete...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原因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げんいん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cause, origin, source...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一環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いっかん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link (e.g. in a chain of events), part (of a plan, campaign, activities, etc.) | monocyclic...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2023-10-05T22:44:42Z</dcterms:created>
  <dcterms:modified xsi:type="dcterms:W3CDTF">2023-10-05T22:44:42Z</dcterms:modified>
</cp:coreProperties>
</file>