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展示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てんじ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exhibition, display...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atmosphere, air | magnanimity, generosity...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秩序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ちつじょ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order, discipline, regularity, system, method...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バイオ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bio- | biotechnology | VAIO (Sony brand-name)...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排出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はいしゅつ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evacuation, emission (e.g. of CO2, etc.), ejection...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プロセス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process...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無視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むし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disregarding, ignoring...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美術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びじゅつ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art, fine arts...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リーダー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leader | reader, reading book | reader (i.e. someone who reads) | microreader | dotted line (in printing), leaders, ellip...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オリエンテーション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orientation...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外部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がいぶ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outside (e.g. of a building), exterior | outside (of a group, company, etc.), outside world...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概論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introduction, outline, general remarks...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形態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form, shape, figure | morph...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好ましい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このましい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nice, likeable, desirable...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事項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matter, item, facts...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451-465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