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ゆたか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あたえる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かのう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ほうさく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とくい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さからう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ぎゃく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おたがい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