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帯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おび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obi, kimono sash | paper wrapper on books, CDs, etc. | band, belt, strip | cingulum | radio or television program broadca...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71-72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福祉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ふくし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welfare, well-being, social welfare, social security, social service...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71-72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働く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はたらく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work, to labor, to labour | to function, to operate, to be effective, to work (i.e. ... works), to come into play | to...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71-72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実働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じつどう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actual work...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71-72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政策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せいさく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political measures, policy...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71-72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携帯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けいたい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carrying (on one's person or in the hand) | mobile phone, cell phone...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71-72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夢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ゆめ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dream...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71-72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夢中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むちゅう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absorbed in, immersed in, crazy about, obsessed with, devoted to | forgetting oneself, daze, trance, ecstasy, delirium |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71-72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校舎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こうしゃ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school building, schoolhouse...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71-72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田舎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いなか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rural area, countryside, the sticks | hometown...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71-72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営む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いとなむ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run (a business), to operate, to conduct, to practice (law, medicine, etc.) | to carry out, to perform, to lead (a lif...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71-72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経営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けいえい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management, administration, operation, running (a business), conducting...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71-72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ふく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good fortune, happiness, blessing, good luck...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71-72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2023-10-04T12:29:05Z</dcterms:created>
  <dcterms:modified xsi:type="dcterms:W3CDTF">2023-10-04T12:29:05Z</dcterms:modified>
</cp:coreProperties>
</file>