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治る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なおる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get better, to get well, to recover (from an illness), to be cured, to be restored, to heal...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行政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ぎょうせい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administration, governance, the authorities, authority...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政治家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せいじか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politician, statesman...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自治体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じちたい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municipality, local government, self...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2023-10-02T13:23:55Z</dcterms:created>
  <dcterms:modified xsi:type="dcterms:W3CDTF">2023-10-02T13:23:55Z</dcterms:modified>
</cp:coreProperties>
</file>