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0"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4840-AA76-48B3-A345-06B6A3BC162D}"/>
              </a:ext>
            </a:extLst>
          </p:cNvPr>
          <p:cNvSpPr>
            <a:spLocks noGrp="1"/>
          </p:cNvSpPr>
          <p:nvPr>
            <p:ph type="ctrTitle"/>
          </p:nvPr>
        </p:nvSpPr>
        <p:spPr/>
        <p:txBody>
          <a:bodyPr/>
          <a:lstStyle/>
          <a:p>
            <a:r>
              <a:rPr lang="en-GB" dirty="0"/>
              <a:t>Final project presentation</a:t>
            </a:r>
          </a:p>
        </p:txBody>
      </p:sp>
      <p:sp>
        <p:nvSpPr>
          <p:cNvPr id="3" name="Subtitle 2">
            <a:extLst>
              <a:ext uri="{FF2B5EF4-FFF2-40B4-BE49-F238E27FC236}">
                <a16:creationId xmlns:a16="http://schemas.microsoft.com/office/drawing/2014/main" id="{7C5C6B7F-1C15-4CC2-B670-EA63EF200B87}"/>
              </a:ext>
            </a:extLst>
          </p:cNvPr>
          <p:cNvSpPr>
            <a:spLocks noGrp="1"/>
          </p:cNvSpPr>
          <p:nvPr>
            <p:ph type="subTitle" idx="1"/>
          </p:nvPr>
        </p:nvSpPr>
        <p:spPr/>
        <p:txBody>
          <a:bodyPr/>
          <a:lstStyle/>
          <a:p>
            <a:r>
              <a:rPr lang="en-GB" dirty="0" err="1"/>
              <a:t>Aiza</a:t>
            </a:r>
            <a:r>
              <a:rPr lang="en-GB" dirty="0"/>
              <a:t>, Arir, Mavzuna</a:t>
            </a:r>
          </a:p>
        </p:txBody>
      </p:sp>
    </p:spTree>
    <p:extLst>
      <p:ext uri="{BB962C8B-B14F-4D97-AF65-F5344CB8AC3E}">
        <p14:creationId xmlns:p14="http://schemas.microsoft.com/office/powerpoint/2010/main" val="236750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5822-916C-4477-B04B-16517605B1FD}"/>
              </a:ext>
            </a:extLst>
          </p:cNvPr>
          <p:cNvSpPr>
            <a:spLocks noGrp="1"/>
          </p:cNvSpPr>
          <p:nvPr>
            <p:ph type="title"/>
          </p:nvPr>
        </p:nvSpPr>
        <p:spPr/>
        <p:txBody>
          <a:bodyPr/>
          <a:lstStyle/>
          <a:p>
            <a:r>
              <a:rPr lang="en-GB" dirty="0"/>
              <a:t>Project organization Summary</a:t>
            </a:r>
          </a:p>
        </p:txBody>
      </p:sp>
      <p:sp>
        <p:nvSpPr>
          <p:cNvPr id="3" name="Content Placeholder 2">
            <a:extLst>
              <a:ext uri="{FF2B5EF4-FFF2-40B4-BE49-F238E27FC236}">
                <a16:creationId xmlns:a16="http://schemas.microsoft.com/office/drawing/2014/main" id="{93860173-0C21-4390-BCC4-8C05EB90C193}"/>
              </a:ext>
            </a:extLst>
          </p:cNvPr>
          <p:cNvSpPr>
            <a:spLocks noGrp="1"/>
          </p:cNvSpPr>
          <p:nvPr>
            <p:ph idx="1"/>
          </p:nvPr>
        </p:nvSpPr>
        <p:spPr>
          <a:xfrm>
            <a:off x="1371600" y="2170043"/>
            <a:ext cx="9601200" cy="3581400"/>
          </a:xfrm>
        </p:spPr>
        <p:txBody>
          <a:bodyPr/>
          <a:lstStyle/>
          <a:p>
            <a:r>
              <a:rPr lang="en-US" dirty="0"/>
              <a:t>This system has been designed specifically for managing bicycle borrowing in Khorog campus</a:t>
            </a:r>
          </a:p>
          <a:p>
            <a:pPr marL="0" indent="0">
              <a:buNone/>
            </a:pPr>
            <a:r>
              <a:rPr lang="en-US" dirty="0"/>
              <a:t>There are be three functions:</a:t>
            </a:r>
          </a:p>
          <a:p>
            <a:r>
              <a:rPr lang="en-US" dirty="0"/>
              <a:t>one will register users</a:t>
            </a:r>
          </a:p>
          <a:p>
            <a:r>
              <a:rPr lang="en-US" dirty="0"/>
              <a:t> second will allow borrow for registered users</a:t>
            </a:r>
          </a:p>
          <a:p>
            <a:r>
              <a:rPr lang="en-US" dirty="0"/>
              <a:t>third will allow return, determine late (on elapsed time)</a:t>
            </a:r>
          </a:p>
          <a:p>
            <a:pPr marL="0" indent="0">
              <a:buNone/>
            </a:pPr>
            <a:r>
              <a:rPr lang="en-GB" dirty="0"/>
              <a:t>* Created using Python only</a:t>
            </a:r>
          </a:p>
        </p:txBody>
      </p:sp>
    </p:spTree>
    <p:extLst>
      <p:ext uri="{BB962C8B-B14F-4D97-AF65-F5344CB8AC3E}">
        <p14:creationId xmlns:p14="http://schemas.microsoft.com/office/powerpoint/2010/main" val="371147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AF51-9106-41EA-9CFF-45F66EDBBC82}"/>
              </a:ext>
            </a:extLst>
          </p:cNvPr>
          <p:cNvSpPr>
            <a:spLocks noGrp="1"/>
          </p:cNvSpPr>
          <p:nvPr>
            <p:ph type="title"/>
          </p:nvPr>
        </p:nvSpPr>
        <p:spPr/>
        <p:txBody>
          <a:bodyPr/>
          <a:lstStyle/>
          <a:p>
            <a:r>
              <a:rPr lang="en-GB" dirty="0" err="1"/>
              <a:t>Tkinter</a:t>
            </a:r>
            <a:r>
              <a:rPr lang="en-GB" dirty="0"/>
              <a:t> GUI</a:t>
            </a:r>
          </a:p>
        </p:txBody>
      </p:sp>
      <p:sp>
        <p:nvSpPr>
          <p:cNvPr id="3" name="Content Placeholder 2">
            <a:extLst>
              <a:ext uri="{FF2B5EF4-FFF2-40B4-BE49-F238E27FC236}">
                <a16:creationId xmlns:a16="http://schemas.microsoft.com/office/drawing/2014/main" id="{4B33889D-C10F-4CAC-BE37-9229FB05324E}"/>
              </a:ext>
            </a:extLst>
          </p:cNvPr>
          <p:cNvSpPr>
            <a:spLocks noGrp="1"/>
          </p:cNvSpPr>
          <p:nvPr>
            <p:ph idx="1"/>
          </p:nvPr>
        </p:nvSpPr>
        <p:spPr/>
        <p:txBody>
          <a:bodyPr/>
          <a:lstStyle/>
          <a:p>
            <a:r>
              <a:rPr lang="en-GB" dirty="0"/>
              <a:t>Consists of title, image and two forms(for new and existing user)</a:t>
            </a:r>
          </a:p>
          <a:p>
            <a:r>
              <a:rPr lang="en-GB" dirty="0"/>
              <a:t>Labels used for title, image and field names</a:t>
            </a:r>
          </a:p>
          <a:p>
            <a:r>
              <a:rPr lang="en-GB" dirty="0"/>
              <a:t>Entry boxes used for text entry for each labelled field</a:t>
            </a:r>
          </a:p>
          <a:p>
            <a:r>
              <a:rPr lang="en-GB" dirty="0"/>
              <a:t>3 buttons (register, borrow, return) for running their respective functions</a:t>
            </a:r>
          </a:p>
          <a:p>
            <a:r>
              <a:rPr lang="en-GB" dirty="0"/>
              <a:t>Message box to display whether execution of certain function on button press was successful</a:t>
            </a:r>
          </a:p>
          <a:p>
            <a:r>
              <a:rPr lang="en-GB" dirty="0"/>
              <a:t>Clear button to clear message box</a:t>
            </a:r>
          </a:p>
          <a:p>
            <a:r>
              <a:rPr lang="en-GB" dirty="0"/>
              <a:t>Exit button to close </a:t>
            </a:r>
            <a:r>
              <a:rPr lang="en-GB" dirty="0" err="1"/>
              <a:t>Tkinter</a:t>
            </a:r>
            <a:r>
              <a:rPr lang="en-GB" dirty="0"/>
              <a:t> window</a:t>
            </a:r>
          </a:p>
        </p:txBody>
      </p:sp>
    </p:spTree>
    <p:extLst>
      <p:ext uri="{BB962C8B-B14F-4D97-AF65-F5344CB8AC3E}">
        <p14:creationId xmlns:p14="http://schemas.microsoft.com/office/powerpoint/2010/main" val="346189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127A-0453-4BE4-8B43-7B4B49DD42D6}"/>
              </a:ext>
            </a:extLst>
          </p:cNvPr>
          <p:cNvSpPr>
            <a:spLocks noGrp="1"/>
          </p:cNvSpPr>
          <p:nvPr>
            <p:ph type="title"/>
          </p:nvPr>
        </p:nvSpPr>
        <p:spPr/>
        <p:txBody>
          <a:bodyPr/>
          <a:lstStyle/>
          <a:p>
            <a:r>
              <a:rPr lang="en-GB" dirty="0"/>
              <a:t>New User Fields</a:t>
            </a:r>
          </a:p>
        </p:txBody>
      </p:sp>
      <p:sp>
        <p:nvSpPr>
          <p:cNvPr id="3" name="Content Placeholder 2">
            <a:extLst>
              <a:ext uri="{FF2B5EF4-FFF2-40B4-BE49-F238E27FC236}">
                <a16:creationId xmlns:a16="http://schemas.microsoft.com/office/drawing/2014/main" id="{77CF0143-D736-45F4-82BF-4DA155B713B3}"/>
              </a:ext>
            </a:extLst>
          </p:cNvPr>
          <p:cNvSpPr>
            <a:spLocks noGrp="1"/>
          </p:cNvSpPr>
          <p:nvPr>
            <p:ph idx="1"/>
          </p:nvPr>
        </p:nvSpPr>
        <p:spPr/>
        <p:txBody>
          <a:bodyPr/>
          <a:lstStyle/>
          <a:p>
            <a:r>
              <a:rPr lang="en-GB" dirty="0"/>
              <a:t>Name, inputs string</a:t>
            </a:r>
          </a:p>
          <a:p>
            <a:r>
              <a:rPr lang="en-GB" dirty="0"/>
              <a:t>Student ID, inputs integer, default value 0</a:t>
            </a:r>
          </a:p>
          <a:p>
            <a:r>
              <a:rPr lang="en-GB" dirty="0"/>
              <a:t>Set password, shows characters as ’*’, inputs string</a:t>
            </a:r>
          </a:p>
          <a:p>
            <a:r>
              <a:rPr lang="en-GB" dirty="0"/>
              <a:t>Email, inputs string</a:t>
            </a:r>
          </a:p>
          <a:p>
            <a:r>
              <a:rPr lang="en-GB" dirty="0"/>
              <a:t>Graduation year, inputs integer, default value 0</a:t>
            </a:r>
          </a:p>
          <a:p>
            <a:endParaRPr lang="en-GB" dirty="0"/>
          </a:p>
        </p:txBody>
      </p:sp>
    </p:spTree>
    <p:extLst>
      <p:ext uri="{BB962C8B-B14F-4D97-AF65-F5344CB8AC3E}">
        <p14:creationId xmlns:p14="http://schemas.microsoft.com/office/powerpoint/2010/main" val="140968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7770-EB87-46C5-ABBD-4BEA36A4BC0D}"/>
              </a:ext>
            </a:extLst>
          </p:cNvPr>
          <p:cNvSpPr>
            <a:spLocks noGrp="1"/>
          </p:cNvSpPr>
          <p:nvPr>
            <p:ph type="title"/>
          </p:nvPr>
        </p:nvSpPr>
        <p:spPr/>
        <p:txBody>
          <a:bodyPr/>
          <a:lstStyle/>
          <a:p>
            <a:r>
              <a:rPr lang="en-GB" dirty="0"/>
              <a:t>Existing User Fields</a:t>
            </a:r>
          </a:p>
        </p:txBody>
      </p:sp>
      <p:sp>
        <p:nvSpPr>
          <p:cNvPr id="3" name="Content Placeholder 2">
            <a:extLst>
              <a:ext uri="{FF2B5EF4-FFF2-40B4-BE49-F238E27FC236}">
                <a16:creationId xmlns:a16="http://schemas.microsoft.com/office/drawing/2014/main" id="{978973AF-6CFE-4068-9AAA-230418AEF0AF}"/>
              </a:ext>
            </a:extLst>
          </p:cNvPr>
          <p:cNvSpPr>
            <a:spLocks noGrp="1"/>
          </p:cNvSpPr>
          <p:nvPr>
            <p:ph idx="1"/>
          </p:nvPr>
        </p:nvSpPr>
        <p:spPr/>
        <p:txBody>
          <a:bodyPr/>
          <a:lstStyle/>
          <a:p>
            <a:r>
              <a:rPr lang="en-GB" dirty="0"/>
              <a:t>Student ID, inputs integer, default value 0</a:t>
            </a:r>
          </a:p>
          <a:p>
            <a:r>
              <a:rPr lang="en-GB" dirty="0"/>
              <a:t>Password, shows characters as ’*’, inputs string</a:t>
            </a:r>
          </a:p>
          <a:p>
            <a:endParaRPr lang="en-GB" dirty="0"/>
          </a:p>
        </p:txBody>
      </p:sp>
    </p:spTree>
    <p:extLst>
      <p:ext uri="{BB962C8B-B14F-4D97-AF65-F5344CB8AC3E}">
        <p14:creationId xmlns:p14="http://schemas.microsoft.com/office/powerpoint/2010/main" val="15822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0370-5ACC-4C05-9C06-A628D9569C81}"/>
              </a:ext>
            </a:extLst>
          </p:cNvPr>
          <p:cNvSpPr>
            <a:spLocks noGrp="1"/>
          </p:cNvSpPr>
          <p:nvPr>
            <p:ph type="title"/>
          </p:nvPr>
        </p:nvSpPr>
        <p:spPr/>
        <p:txBody>
          <a:bodyPr/>
          <a:lstStyle/>
          <a:p>
            <a:r>
              <a:rPr lang="en-GB" dirty="0"/>
              <a:t>Register Function</a:t>
            </a:r>
          </a:p>
        </p:txBody>
      </p:sp>
      <p:sp>
        <p:nvSpPr>
          <p:cNvPr id="3" name="Content Placeholder 2">
            <a:extLst>
              <a:ext uri="{FF2B5EF4-FFF2-40B4-BE49-F238E27FC236}">
                <a16:creationId xmlns:a16="http://schemas.microsoft.com/office/drawing/2014/main" id="{7BA4A041-6E7B-4E17-A17B-2B05474CDEA3}"/>
              </a:ext>
            </a:extLst>
          </p:cNvPr>
          <p:cNvSpPr>
            <a:spLocks noGrp="1"/>
          </p:cNvSpPr>
          <p:nvPr>
            <p:ph idx="1"/>
          </p:nvPr>
        </p:nvSpPr>
        <p:spPr/>
        <p:txBody>
          <a:bodyPr>
            <a:normAutofit lnSpcReduction="10000"/>
          </a:bodyPr>
          <a:lstStyle/>
          <a:p>
            <a:r>
              <a:rPr lang="en-GB" dirty="0"/>
              <a:t>Clicking button ‘Register’ runs command=register</a:t>
            </a:r>
          </a:p>
          <a:p>
            <a:r>
              <a:rPr lang="en-GB" dirty="0"/>
              <a:t>Register function is called</a:t>
            </a:r>
          </a:p>
          <a:p>
            <a:r>
              <a:rPr lang="en-GB" dirty="0"/>
              <a:t>Function gets input from New User fields and stores them in respective variables (name, ID, </a:t>
            </a:r>
            <a:r>
              <a:rPr lang="en-GB" dirty="0" err="1"/>
              <a:t>passw</a:t>
            </a:r>
            <a:r>
              <a:rPr lang="en-GB" dirty="0"/>
              <a:t>, mail, year, </a:t>
            </a:r>
            <a:r>
              <a:rPr lang="en-GB" dirty="0" err="1"/>
              <a:t>posession</a:t>
            </a:r>
            <a:r>
              <a:rPr lang="en-GB" dirty="0"/>
              <a:t>)</a:t>
            </a:r>
          </a:p>
          <a:p>
            <a:r>
              <a:rPr lang="en-GB" dirty="0"/>
              <a:t>Creates a list called item = [name, ID, </a:t>
            </a:r>
            <a:r>
              <a:rPr lang="en-GB" dirty="0" err="1"/>
              <a:t>passw</a:t>
            </a:r>
            <a:r>
              <a:rPr lang="en-GB" dirty="0"/>
              <a:t>, mail, year, </a:t>
            </a:r>
            <a:r>
              <a:rPr lang="en-GB" dirty="0" err="1"/>
              <a:t>posession</a:t>
            </a:r>
            <a:r>
              <a:rPr lang="en-GB" dirty="0"/>
              <a:t>]</a:t>
            </a:r>
          </a:p>
          <a:p>
            <a:r>
              <a:rPr lang="en-GB" dirty="0"/>
              <a:t>Stores item into list users=[]</a:t>
            </a:r>
          </a:p>
          <a:p>
            <a:r>
              <a:rPr lang="en-GB" dirty="0"/>
              <a:t>Converts users into string and writes into file (users.txt) stored in directory</a:t>
            </a:r>
          </a:p>
          <a:p>
            <a:r>
              <a:rPr lang="en-GB" dirty="0"/>
              <a:t>Note users.txt is appended each time new entry is written</a:t>
            </a:r>
          </a:p>
          <a:p>
            <a:r>
              <a:rPr lang="en-GB" dirty="0"/>
              <a:t>Clears all New User fields for another user</a:t>
            </a:r>
          </a:p>
        </p:txBody>
      </p:sp>
    </p:spTree>
    <p:extLst>
      <p:ext uri="{BB962C8B-B14F-4D97-AF65-F5344CB8AC3E}">
        <p14:creationId xmlns:p14="http://schemas.microsoft.com/office/powerpoint/2010/main" val="237126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3A8E-1F29-44DA-8E07-D7F80E8EDA32}"/>
              </a:ext>
            </a:extLst>
          </p:cNvPr>
          <p:cNvSpPr>
            <a:spLocks noGrp="1"/>
          </p:cNvSpPr>
          <p:nvPr>
            <p:ph type="title"/>
          </p:nvPr>
        </p:nvSpPr>
        <p:spPr/>
        <p:txBody>
          <a:bodyPr/>
          <a:lstStyle/>
          <a:p>
            <a:r>
              <a:rPr lang="en-GB" dirty="0"/>
              <a:t>Borrow Function</a:t>
            </a:r>
          </a:p>
        </p:txBody>
      </p:sp>
      <p:sp>
        <p:nvSpPr>
          <p:cNvPr id="3" name="Content Placeholder 2">
            <a:extLst>
              <a:ext uri="{FF2B5EF4-FFF2-40B4-BE49-F238E27FC236}">
                <a16:creationId xmlns:a16="http://schemas.microsoft.com/office/drawing/2014/main" id="{1E5F3826-F754-4907-A767-DCB8D3D33AEE}"/>
              </a:ext>
            </a:extLst>
          </p:cNvPr>
          <p:cNvSpPr>
            <a:spLocks noGrp="1"/>
          </p:cNvSpPr>
          <p:nvPr>
            <p:ph idx="1"/>
          </p:nvPr>
        </p:nvSpPr>
        <p:spPr/>
        <p:txBody>
          <a:bodyPr>
            <a:normAutofit fontScale="92500"/>
          </a:bodyPr>
          <a:lstStyle/>
          <a:p>
            <a:r>
              <a:rPr lang="en-GB" dirty="0"/>
              <a:t>Clicking button ‘Borrow’ runs command=borrow </a:t>
            </a:r>
          </a:p>
          <a:p>
            <a:r>
              <a:rPr lang="en-GB" dirty="0"/>
              <a:t>Function gets input from Existing User fields and stores them in respective variables (ID2, passw2)</a:t>
            </a:r>
          </a:p>
          <a:p>
            <a:r>
              <a:rPr lang="en-GB" dirty="0"/>
              <a:t>Records borrow time in time.txt with unique user ID</a:t>
            </a:r>
          </a:p>
          <a:p>
            <a:r>
              <a:rPr lang="en-GB" dirty="0"/>
              <a:t>Checks if user info (ID2 and passw2) is registered in users.txt and bike is not possessed and total available bikes are more that 0</a:t>
            </a:r>
          </a:p>
          <a:p>
            <a:r>
              <a:rPr lang="en-GB" dirty="0"/>
              <a:t>Condition1: If all conditions are true then prints message in message box on interface as borrow successful and gives the time of borrow and return. Subtracts 1 from global variable bike and stores in bikecount.txt</a:t>
            </a:r>
          </a:p>
          <a:p>
            <a:r>
              <a:rPr lang="en-GB" dirty="0"/>
              <a:t>Condition2: ID2 and passw2 are not found in which case prints message invalid details</a:t>
            </a:r>
          </a:p>
        </p:txBody>
      </p:sp>
    </p:spTree>
    <p:extLst>
      <p:ext uri="{BB962C8B-B14F-4D97-AF65-F5344CB8AC3E}">
        <p14:creationId xmlns:p14="http://schemas.microsoft.com/office/powerpoint/2010/main" val="306056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8341-668B-46B8-A3A9-A4200C746040}"/>
              </a:ext>
            </a:extLst>
          </p:cNvPr>
          <p:cNvSpPr>
            <a:spLocks noGrp="1"/>
          </p:cNvSpPr>
          <p:nvPr>
            <p:ph type="title"/>
          </p:nvPr>
        </p:nvSpPr>
        <p:spPr/>
        <p:txBody>
          <a:bodyPr/>
          <a:lstStyle/>
          <a:p>
            <a:r>
              <a:rPr lang="en-GB" dirty="0"/>
              <a:t>Return Function</a:t>
            </a:r>
          </a:p>
        </p:txBody>
      </p:sp>
      <p:sp>
        <p:nvSpPr>
          <p:cNvPr id="3" name="Content Placeholder 2">
            <a:extLst>
              <a:ext uri="{FF2B5EF4-FFF2-40B4-BE49-F238E27FC236}">
                <a16:creationId xmlns:a16="http://schemas.microsoft.com/office/drawing/2014/main" id="{05F31906-2BBE-4FB6-90B9-B2819DA5E698}"/>
              </a:ext>
            </a:extLst>
          </p:cNvPr>
          <p:cNvSpPr>
            <a:spLocks noGrp="1"/>
          </p:cNvSpPr>
          <p:nvPr>
            <p:ph idx="1"/>
          </p:nvPr>
        </p:nvSpPr>
        <p:spPr/>
        <p:txBody>
          <a:bodyPr>
            <a:normAutofit fontScale="85000" lnSpcReduction="10000"/>
          </a:bodyPr>
          <a:lstStyle/>
          <a:p>
            <a:r>
              <a:rPr lang="en-GB" dirty="0"/>
              <a:t>Clicking button ‘Return’ runs command=</a:t>
            </a:r>
            <a:r>
              <a:rPr lang="en-GB" dirty="0" err="1"/>
              <a:t>bkreturn</a:t>
            </a:r>
            <a:r>
              <a:rPr lang="en-GB" dirty="0"/>
              <a:t> </a:t>
            </a:r>
          </a:p>
          <a:p>
            <a:r>
              <a:rPr lang="en-GB" dirty="0"/>
              <a:t>Function gets input from Existing User fields and stores them in respective variables (ID2, passw2)</a:t>
            </a:r>
          </a:p>
          <a:p>
            <a:r>
              <a:rPr lang="en-GB" dirty="0"/>
              <a:t>Records return time </a:t>
            </a:r>
          </a:p>
          <a:p>
            <a:r>
              <a:rPr lang="en-GB" dirty="0"/>
              <a:t>Checks if user info (ID2 and passw2) is registered in users.txt and bike is possessed and total available bikes are less than 5 (suggesting borrowed)</a:t>
            </a:r>
          </a:p>
          <a:p>
            <a:r>
              <a:rPr lang="en-GB" dirty="0"/>
              <a:t>Accesses borrow time from time.txt (split, </a:t>
            </a:r>
            <a:r>
              <a:rPr lang="en-GB" dirty="0" err="1"/>
              <a:t>strptime</a:t>
            </a:r>
            <a:r>
              <a:rPr lang="en-GB" dirty="0"/>
              <a:t>)</a:t>
            </a:r>
          </a:p>
          <a:p>
            <a:r>
              <a:rPr lang="en-GB" dirty="0"/>
              <a:t>Computes the total elapsed time for user and runs condition 1</a:t>
            </a:r>
          </a:p>
          <a:p>
            <a:r>
              <a:rPr lang="en-GB" dirty="0"/>
              <a:t>Condition1: If all conditions are true then prints message in message box on interface as return successful in time (if elapsed time less than 2hr) or return late (if elapsed time less than 2hr). Adds  1 to global variable bike and stores in bikecount.txt</a:t>
            </a:r>
          </a:p>
          <a:p>
            <a:r>
              <a:rPr lang="en-GB" dirty="0"/>
              <a:t>Condition2: ID2 and passw2 are not found in which case prints message invalid details</a:t>
            </a:r>
          </a:p>
        </p:txBody>
      </p:sp>
    </p:spTree>
    <p:extLst>
      <p:ext uri="{BB962C8B-B14F-4D97-AF65-F5344CB8AC3E}">
        <p14:creationId xmlns:p14="http://schemas.microsoft.com/office/powerpoint/2010/main" val="336085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E73D-C80E-41B8-824E-DEA4EF41E899}"/>
              </a:ext>
            </a:extLst>
          </p:cNvPr>
          <p:cNvSpPr>
            <a:spLocks noGrp="1"/>
          </p:cNvSpPr>
          <p:nvPr>
            <p:ph type="title"/>
          </p:nvPr>
        </p:nvSpPr>
        <p:spPr/>
        <p:txBody>
          <a:bodyPr/>
          <a:lstStyle/>
          <a:p>
            <a:r>
              <a:rPr lang="en-GB" dirty="0"/>
              <a:t>References (see attached webpage)</a:t>
            </a:r>
          </a:p>
        </p:txBody>
      </p:sp>
      <p:sp>
        <p:nvSpPr>
          <p:cNvPr id="3" name="Content Placeholder 2">
            <a:extLst>
              <a:ext uri="{FF2B5EF4-FFF2-40B4-BE49-F238E27FC236}">
                <a16:creationId xmlns:a16="http://schemas.microsoft.com/office/drawing/2014/main" id="{3A46D4E7-00F9-4A1C-9491-CF34E7759CA8}"/>
              </a:ext>
            </a:extLst>
          </p:cNvPr>
          <p:cNvSpPr>
            <a:spLocks noGrp="1"/>
          </p:cNvSpPr>
          <p:nvPr>
            <p:ph idx="1"/>
          </p:nvPr>
        </p:nvSpPr>
        <p:spPr/>
        <p:txBody>
          <a:bodyPr>
            <a:normAutofit fontScale="70000" lnSpcReduction="20000"/>
          </a:bodyPr>
          <a:lstStyle/>
          <a:p>
            <a:r>
              <a:rPr lang="en-GB" dirty="0" err="1"/>
              <a:t>abccd</a:t>
            </a:r>
            <a:r>
              <a:rPr lang="en-GB" dirty="0"/>
              <a:t>. (2017, Mr). Print output in GUI interface </a:t>
            </a:r>
            <a:r>
              <a:rPr lang="en-GB" dirty="0" err="1"/>
              <a:t>Tkinter</a:t>
            </a:r>
            <a:r>
              <a:rPr lang="en-GB" dirty="0"/>
              <a:t> Python. Retrieved November 9, 2018, from https://stackoverflow.com/questions/42828416/print-output-in-gui-interface-tkinter-python</a:t>
            </a:r>
          </a:p>
          <a:p>
            <a:r>
              <a:rPr lang="en-GB" dirty="0" err="1"/>
              <a:t>Culloca</a:t>
            </a:r>
            <a:r>
              <a:rPr lang="en-GB" dirty="0"/>
              <a:t>, F. (2017, October 16). python - How to create a password entry field using </a:t>
            </a:r>
            <a:r>
              <a:rPr lang="en-GB" dirty="0" err="1"/>
              <a:t>Tkinter</a:t>
            </a:r>
            <a:r>
              <a:rPr lang="en-GB" dirty="0"/>
              <a:t>. Retrieved November 9, 2018, from https://stackoverflow.com/questions/2416486/how-to-create-a-password-entry-field-using-tkinter</a:t>
            </a:r>
          </a:p>
          <a:p>
            <a:r>
              <a:rPr lang="en-GB" dirty="0"/>
              <a:t>effbot.org. (2018a). The </a:t>
            </a:r>
            <a:r>
              <a:rPr lang="en-GB" dirty="0" err="1"/>
              <a:t>Tkinter</a:t>
            </a:r>
            <a:r>
              <a:rPr lang="en-GB" dirty="0"/>
              <a:t> Button Widget. Retrieved November 9, 2018, from http://effbot.org/tkinterbook/button.htm</a:t>
            </a:r>
          </a:p>
          <a:p>
            <a:r>
              <a:rPr lang="en-GB" dirty="0"/>
              <a:t>effbot.org. (2018b). The </a:t>
            </a:r>
            <a:r>
              <a:rPr lang="en-GB" dirty="0" err="1"/>
              <a:t>Tkinter</a:t>
            </a:r>
            <a:r>
              <a:rPr lang="en-GB" dirty="0"/>
              <a:t> Grid Geometry Manager. Retrieved November 9, 2018, from http://effbot.org/tkinterbook/grid.htm</a:t>
            </a:r>
          </a:p>
          <a:p>
            <a:r>
              <a:rPr lang="en-GB" dirty="0"/>
              <a:t>Oakley, B. (2015, May 11). python - How to clear the Entry widget after a button is pressed in </a:t>
            </a:r>
            <a:r>
              <a:rPr lang="en-GB" dirty="0" err="1"/>
              <a:t>Tkinter</a:t>
            </a:r>
            <a:r>
              <a:rPr lang="en-GB" dirty="0"/>
              <a:t>? Retrieved November 9, 2018, from https://stackoverflow.com/questions/2260235/how-to-clear-the-entry-widget-after-a-button-is-pressed-in-tkinter</a:t>
            </a:r>
          </a:p>
          <a:p>
            <a:r>
              <a:rPr lang="en-GB" dirty="0"/>
              <a:t>Sills, H. (2018, April 4). python - How do I close a </a:t>
            </a:r>
            <a:r>
              <a:rPr lang="en-GB" dirty="0" err="1"/>
              <a:t>tkinter</a:t>
            </a:r>
            <a:r>
              <a:rPr lang="en-GB" dirty="0"/>
              <a:t> window? Retrieved November 9, 2018, from https://stackoverflow.com/questions/110923/how-do-i-close-a-tkinter-window</a:t>
            </a:r>
          </a:p>
          <a:p>
            <a:r>
              <a:rPr lang="en-GB" dirty="0"/>
              <a:t>tutorialspoint.com. (2018). Python </a:t>
            </a:r>
            <a:r>
              <a:rPr lang="en-GB" dirty="0" err="1"/>
              <a:t>Tkinter</a:t>
            </a:r>
            <a:r>
              <a:rPr lang="en-GB" dirty="0"/>
              <a:t> Label. Retrieved November 9, 2018, from https://www.tutorialspoint.com/python/tk_label.htm</a:t>
            </a:r>
          </a:p>
        </p:txBody>
      </p:sp>
    </p:spTree>
    <p:extLst>
      <p:ext uri="{BB962C8B-B14F-4D97-AF65-F5344CB8AC3E}">
        <p14:creationId xmlns:p14="http://schemas.microsoft.com/office/powerpoint/2010/main" val="11956830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172</TotalTime>
  <Words>658</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Final project presentation</vt:lpstr>
      <vt:lpstr>Project organization Summary</vt:lpstr>
      <vt:lpstr>Tkinter GUI</vt:lpstr>
      <vt:lpstr>New User Fields</vt:lpstr>
      <vt:lpstr>Existing User Fields</vt:lpstr>
      <vt:lpstr>Register Function</vt:lpstr>
      <vt:lpstr>Borrow Function</vt:lpstr>
      <vt:lpstr>Return Function</vt:lpstr>
      <vt:lpstr>References (see attached webpage)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Midway project presentation</dc:title>
  <dc:creator>Arir Allana</dc:creator>
  <cp:lastModifiedBy>Arir Allana</cp:lastModifiedBy>
  <cp:revision>11</cp:revision>
  <dcterms:created xsi:type="dcterms:W3CDTF">2018-11-09T02:23:52Z</dcterms:created>
  <dcterms:modified xsi:type="dcterms:W3CDTF">2018-12-06T18:54:13Z</dcterms:modified>
</cp:coreProperties>
</file>