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90" r:id="rId2"/>
  </p:sldMasterIdLst>
  <p:sldIdLst>
    <p:sldId id="256" r:id="rId3"/>
    <p:sldId id="257" r:id="rId4"/>
    <p:sldId id="263" r:id="rId5"/>
    <p:sldId id="258" r:id="rId6"/>
    <p:sldId id="259" r:id="rId7"/>
    <p:sldId id="260" r:id="rId8"/>
    <p:sldId id="261" r:id="rId9"/>
    <p:sldId id="262" r:id="rId10"/>
    <p:sldId id="264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07750" y="6968"/>
            <a:ext cx="10394000" cy="7573297"/>
            <a:chOff x="-407750" y="5225"/>
            <a:chExt cx="10394000" cy="5679973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713225" y="181325"/>
              <a:ext cx="878700" cy="212400"/>
              <a:chOff x="713225" y="181325"/>
              <a:chExt cx="878700" cy="2124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713225" y="181325"/>
                <a:ext cx="212400" cy="212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713225" y="181325"/>
                <a:ext cx="878700" cy="2124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13" name="Google Shape;13;p2"/>
            <p:cNvSpPr/>
            <p:nvPr/>
          </p:nvSpPr>
          <p:spPr>
            <a:xfrm>
              <a:off x="-407750" y="4603998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147350" y="2758850"/>
              <a:ext cx="2838900" cy="283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21725" y="1263725"/>
              <a:ext cx="218100" cy="218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6" name="Google Shape;16;p2"/>
            <p:cNvCxnSpPr>
              <a:stCxn id="15" idx="0"/>
            </p:cNvCxnSpPr>
            <p:nvPr/>
          </p:nvCxnSpPr>
          <p:spPr>
            <a:xfrm rot="10800000">
              <a:off x="8430775" y="5225"/>
              <a:ext cx="0" cy="125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13225" y="1673767"/>
            <a:ext cx="5177100" cy="23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13225" y="4271017"/>
            <a:ext cx="2799600" cy="9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7373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11"/>
          <p:cNvGrpSpPr/>
          <p:nvPr/>
        </p:nvGrpSpPr>
        <p:grpSpPr>
          <a:xfrm>
            <a:off x="-1013975" y="-685499"/>
            <a:ext cx="10055100" cy="7360700"/>
            <a:chOff x="-1013975" y="-514125"/>
            <a:chExt cx="10055100" cy="5520525"/>
          </a:xfrm>
        </p:grpSpPr>
        <p:grpSp>
          <p:nvGrpSpPr>
            <p:cNvPr id="294" name="Google Shape;294;p11"/>
            <p:cNvGrpSpPr/>
            <p:nvPr/>
          </p:nvGrpSpPr>
          <p:grpSpPr>
            <a:xfrm>
              <a:off x="713225" y="181325"/>
              <a:ext cx="878700" cy="212400"/>
              <a:chOff x="713225" y="181325"/>
              <a:chExt cx="878700" cy="212400"/>
            </a:xfrm>
          </p:grpSpPr>
          <p:sp>
            <p:nvSpPr>
              <p:cNvPr id="295" name="Google Shape;295;p11"/>
              <p:cNvSpPr/>
              <p:nvPr/>
            </p:nvSpPr>
            <p:spPr>
              <a:xfrm>
                <a:off x="713225" y="181325"/>
                <a:ext cx="878700" cy="2124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96" name="Google Shape;296;p11"/>
              <p:cNvSpPr/>
              <p:nvPr/>
            </p:nvSpPr>
            <p:spPr>
              <a:xfrm>
                <a:off x="713225" y="181325"/>
                <a:ext cx="212400" cy="212400"/>
              </a:xfrm>
              <a:prstGeom prst="ellipse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297" name="Google Shape;297;p11"/>
            <p:cNvSpPr/>
            <p:nvPr/>
          </p:nvSpPr>
          <p:spPr>
            <a:xfrm rot="5400000">
              <a:off x="7252075" y="54225"/>
              <a:ext cx="2357400" cy="1220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-1013975" y="3218175"/>
              <a:ext cx="2357400" cy="122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99" name="Google Shape;299;p11"/>
            <p:cNvGrpSpPr/>
            <p:nvPr/>
          </p:nvGrpSpPr>
          <p:grpSpPr>
            <a:xfrm>
              <a:off x="262759" y="2273450"/>
              <a:ext cx="591653" cy="1081200"/>
              <a:chOff x="7224259" y="2787025"/>
              <a:chExt cx="591653" cy="1081200"/>
            </a:xfrm>
          </p:grpSpPr>
          <p:sp>
            <p:nvSpPr>
              <p:cNvPr id="300" name="Google Shape;300;p11"/>
              <p:cNvSpPr/>
              <p:nvPr/>
            </p:nvSpPr>
            <p:spPr>
              <a:xfrm>
                <a:off x="7224263" y="2787025"/>
                <a:ext cx="591649" cy="10812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891" extrusionOk="0">
                    <a:moveTo>
                      <a:pt x="0" y="0"/>
                    </a:moveTo>
                    <a:lnTo>
                      <a:pt x="1331" y="0"/>
                    </a:lnTo>
                    <a:lnTo>
                      <a:pt x="1331" y="891"/>
                    </a:lnTo>
                    <a:lnTo>
                      <a:pt x="0" y="8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01" name="Google Shape;301;p11"/>
              <p:cNvCxnSpPr/>
              <p:nvPr/>
            </p:nvCxnSpPr>
            <p:spPr>
              <a:xfrm>
                <a:off x="7224259" y="2930184"/>
                <a:ext cx="591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302" name="Google Shape;302;p11"/>
              <p:cNvSpPr/>
              <p:nvPr/>
            </p:nvSpPr>
            <p:spPr>
              <a:xfrm>
                <a:off x="7272265" y="2832416"/>
                <a:ext cx="41900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8" h="49" extrusionOk="0">
                    <a:moveTo>
                      <a:pt x="48" y="24"/>
                    </a:moveTo>
                    <a:cubicBezTo>
                      <a:pt x="48" y="28"/>
                      <a:pt x="47" y="32"/>
                      <a:pt x="45" y="36"/>
                    </a:cubicBezTo>
                    <a:cubicBezTo>
                      <a:pt x="43" y="39"/>
                      <a:pt x="39" y="43"/>
                      <a:pt x="36" y="45"/>
                    </a:cubicBezTo>
                    <a:cubicBezTo>
                      <a:pt x="32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2" y="1"/>
                      <a:pt x="36" y="3"/>
                    </a:cubicBezTo>
                    <a:cubicBezTo>
                      <a:pt x="39" y="5"/>
                      <a:pt x="43" y="8"/>
                      <a:pt x="45" y="12"/>
                    </a:cubicBezTo>
                    <a:cubicBezTo>
                      <a:pt x="47" y="16"/>
                      <a:pt x="48" y="20"/>
                      <a:pt x="48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11"/>
              <p:cNvSpPr/>
              <p:nvPr/>
            </p:nvSpPr>
            <p:spPr>
              <a:xfrm>
                <a:off x="7371776" y="2832416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8" y="32"/>
                      <a:pt x="46" y="36"/>
                    </a:cubicBezTo>
                    <a:cubicBezTo>
                      <a:pt x="43" y="39"/>
                      <a:pt x="40" y="43"/>
                      <a:pt x="37" y="45"/>
                    </a:cubicBezTo>
                    <a:cubicBezTo>
                      <a:pt x="33" y="47"/>
                      <a:pt x="29" y="49"/>
                      <a:pt x="25" y="49"/>
                    </a:cubicBezTo>
                    <a:cubicBezTo>
                      <a:pt x="20" y="49"/>
                      <a:pt x="15" y="47"/>
                      <a:pt x="12" y="45"/>
                    </a:cubicBezTo>
                    <a:cubicBezTo>
                      <a:pt x="8" y="43"/>
                      <a:pt x="6" y="39"/>
                      <a:pt x="4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4" y="12"/>
                    </a:cubicBezTo>
                    <a:cubicBezTo>
                      <a:pt x="6" y="8"/>
                      <a:pt x="8" y="5"/>
                      <a:pt x="12" y="3"/>
                    </a:cubicBezTo>
                    <a:cubicBezTo>
                      <a:pt x="15" y="1"/>
                      <a:pt x="20" y="0"/>
                      <a:pt x="25" y="0"/>
                    </a:cubicBezTo>
                    <a:cubicBezTo>
                      <a:pt x="29" y="0"/>
                      <a:pt x="33" y="1"/>
                      <a:pt x="37" y="3"/>
                    </a:cubicBezTo>
                    <a:cubicBezTo>
                      <a:pt x="40" y="5"/>
                      <a:pt x="44" y="8"/>
                      <a:pt x="46" y="12"/>
                    </a:cubicBezTo>
                    <a:cubicBezTo>
                      <a:pt x="48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11"/>
              <p:cNvSpPr/>
              <p:nvPr/>
            </p:nvSpPr>
            <p:spPr>
              <a:xfrm>
                <a:off x="7471288" y="2832416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7" y="32"/>
                      <a:pt x="45" y="36"/>
                    </a:cubicBezTo>
                    <a:cubicBezTo>
                      <a:pt x="43" y="39"/>
                      <a:pt x="40" y="43"/>
                      <a:pt x="36" y="45"/>
                    </a:cubicBezTo>
                    <a:cubicBezTo>
                      <a:pt x="33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3" y="1"/>
                      <a:pt x="36" y="3"/>
                    </a:cubicBezTo>
                    <a:cubicBezTo>
                      <a:pt x="40" y="5"/>
                      <a:pt x="43" y="8"/>
                      <a:pt x="45" y="12"/>
                    </a:cubicBezTo>
                    <a:cubicBezTo>
                      <a:pt x="47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5" name="Google Shape;305;p11"/>
            <p:cNvSpPr/>
            <p:nvPr/>
          </p:nvSpPr>
          <p:spPr>
            <a:xfrm rot="10800000">
              <a:off x="262750" y="3529800"/>
              <a:ext cx="218100" cy="2181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306" name="Google Shape;306;p11"/>
            <p:cNvCxnSpPr>
              <a:stCxn id="305" idx="0"/>
            </p:cNvCxnSpPr>
            <p:nvPr/>
          </p:nvCxnSpPr>
          <p:spPr>
            <a:xfrm>
              <a:off x="371800" y="3747900"/>
              <a:ext cx="0" cy="125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07" name="Google Shape;307;p11"/>
            <p:cNvGrpSpPr/>
            <p:nvPr/>
          </p:nvGrpSpPr>
          <p:grpSpPr>
            <a:xfrm flipH="1">
              <a:off x="6445316" y="370226"/>
              <a:ext cx="1603833" cy="338561"/>
              <a:chOff x="294065" y="4525659"/>
              <a:chExt cx="1603833" cy="338561"/>
            </a:xfrm>
          </p:grpSpPr>
          <p:sp>
            <p:nvSpPr>
              <p:cNvPr id="308" name="Google Shape;308;p11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11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11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11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11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11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11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11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11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11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11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11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11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11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11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11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11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11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11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11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11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11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11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11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11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11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11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35" name="Google Shape;335;p11"/>
          <p:cNvSpPr txBox="1">
            <a:spLocks noGrp="1"/>
          </p:cNvSpPr>
          <p:nvPr>
            <p:ph type="title" hasCustomPrompt="1"/>
          </p:nvPr>
        </p:nvSpPr>
        <p:spPr>
          <a:xfrm>
            <a:off x="1759938" y="1889117"/>
            <a:ext cx="5624100" cy="16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36" name="Google Shape;336;p11"/>
          <p:cNvSpPr txBox="1">
            <a:spLocks noGrp="1"/>
          </p:cNvSpPr>
          <p:nvPr>
            <p:ph type="subTitle" idx="1"/>
          </p:nvPr>
        </p:nvSpPr>
        <p:spPr>
          <a:xfrm>
            <a:off x="1759938" y="3726467"/>
            <a:ext cx="56241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8944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578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oogle Shape;339;p13"/>
          <p:cNvGrpSpPr/>
          <p:nvPr/>
        </p:nvGrpSpPr>
        <p:grpSpPr>
          <a:xfrm>
            <a:off x="-312692" y="393331"/>
            <a:ext cx="11100867" cy="6487336"/>
            <a:chOff x="-312692" y="294998"/>
            <a:chExt cx="11100867" cy="4865502"/>
          </a:xfrm>
        </p:grpSpPr>
        <p:sp>
          <p:nvSpPr>
            <p:cNvPr id="340" name="Google Shape;340;p13"/>
            <p:cNvSpPr/>
            <p:nvPr/>
          </p:nvSpPr>
          <p:spPr>
            <a:xfrm>
              <a:off x="8430775" y="294998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341" name="Google Shape;341;p13"/>
            <p:cNvGrpSpPr/>
            <p:nvPr/>
          </p:nvGrpSpPr>
          <p:grpSpPr>
            <a:xfrm>
              <a:off x="8677050" y="3677900"/>
              <a:ext cx="218100" cy="1482600"/>
              <a:chOff x="8321725" y="2557875"/>
              <a:chExt cx="218100" cy="1482600"/>
            </a:xfrm>
          </p:grpSpPr>
          <p:sp>
            <p:nvSpPr>
              <p:cNvPr id="342" name="Google Shape;342;p13"/>
              <p:cNvSpPr/>
              <p:nvPr/>
            </p:nvSpPr>
            <p:spPr>
              <a:xfrm>
                <a:off x="8321725" y="3114075"/>
                <a:ext cx="218100" cy="21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dist="28575" dir="528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cxnSp>
            <p:nvCxnSpPr>
              <p:cNvPr id="343" name="Google Shape;343;p13"/>
              <p:cNvCxnSpPr>
                <a:stCxn id="342" idx="0"/>
              </p:cNvCxnSpPr>
              <p:nvPr/>
            </p:nvCxnSpPr>
            <p:spPr>
              <a:xfrm rot="10800000">
                <a:off x="8430775" y="2557875"/>
                <a:ext cx="0" cy="55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13"/>
              <p:cNvCxnSpPr>
                <a:stCxn id="342" idx="4"/>
              </p:cNvCxnSpPr>
              <p:nvPr/>
            </p:nvCxnSpPr>
            <p:spPr>
              <a:xfrm>
                <a:off x="8430775" y="3332175"/>
                <a:ext cx="0" cy="70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45" name="Google Shape;345;p13"/>
            <p:cNvGrpSpPr/>
            <p:nvPr/>
          </p:nvGrpSpPr>
          <p:grpSpPr>
            <a:xfrm>
              <a:off x="-312692" y="4709484"/>
              <a:ext cx="1603833" cy="338561"/>
              <a:chOff x="294065" y="4525659"/>
              <a:chExt cx="1603833" cy="338561"/>
            </a:xfrm>
          </p:grpSpPr>
          <p:sp>
            <p:nvSpPr>
              <p:cNvPr id="346" name="Google Shape;346;p13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13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13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13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13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13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13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13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13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13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13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13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13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13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13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13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13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13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13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13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13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13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13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13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13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13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13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3" name="Google Shape;373;p13"/>
            <p:cNvSpPr/>
            <p:nvPr/>
          </p:nvSpPr>
          <p:spPr>
            <a:xfrm>
              <a:off x="8284075" y="1017725"/>
              <a:ext cx="687300" cy="687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74" name="Google Shape;374;p13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5" name="Google Shape;375;p13"/>
          <p:cNvSpPr txBox="1">
            <a:spLocks noGrp="1"/>
          </p:cNvSpPr>
          <p:nvPr>
            <p:ph type="title" idx="2" hasCustomPrompt="1"/>
          </p:nvPr>
        </p:nvSpPr>
        <p:spPr>
          <a:xfrm>
            <a:off x="815946" y="1834941"/>
            <a:ext cx="7347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6" name="Google Shape;376;p13"/>
          <p:cNvSpPr txBox="1">
            <a:spLocks noGrp="1"/>
          </p:cNvSpPr>
          <p:nvPr>
            <p:ph type="title" idx="3" hasCustomPrompt="1"/>
          </p:nvPr>
        </p:nvSpPr>
        <p:spPr>
          <a:xfrm>
            <a:off x="816785" y="4223664"/>
            <a:ext cx="7347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7" name="Google Shape;377;p13"/>
          <p:cNvSpPr txBox="1">
            <a:spLocks noGrp="1"/>
          </p:cNvSpPr>
          <p:nvPr>
            <p:ph type="title" idx="4" hasCustomPrompt="1"/>
          </p:nvPr>
        </p:nvSpPr>
        <p:spPr>
          <a:xfrm>
            <a:off x="3524337" y="1834941"/>
            <a:ext cx="7347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8" name="Google Shape;378;p13"/>
          <p:cNvSpPr txBox="1">
            <a:spLocks noGrp="1"/>
          </p:cNvSpPr>
          <p:nvPr>
            <p:ph type="title" idx="5" hasCustomPrompt="1"/>
          </p:nvPr>
        </p:nvSpPr>
        <p:spPr>
          <a:xfrm>
            <a:off x="3524337" y="4223652"/>
            <a:ext cx="7347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9" name="Google Shape;379;p13"/>
          <p:cNvSpPr txBox="1">
            <a:spLocks noGrp="1"/>
          </p:cNvSpPr>
          <p:nvPr>
            <p:ph type="title" idx="6" hasCustomPrompt="1"/>
          </p:nvPr>
        </p:nvSpPr>
        <p:spPr>
          <a:xfrm>
            <a:off x="6233748" y="1834941"/>
            <a:ext cx="7347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0" name="Google Shape;380;p13"/>
          <p:cNvSpPr txBox="1">
            <a:spLocks noGrp="1"/>
          </p:cNvSpPr>
          <p:nvPr>
            <p:ph type="title" idx="7" hasCustomPrompt="1"/>
          </p:nvPr>
        </p:nvSpPr>
        <p:spPr>
          <a:xfrm>
            <a:off x="6233748" y="4223652"/>
            <a:ext cx="7347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1" name="Google Shape;381;p13"/>
          <p:cNvSpPr txBox="1">
            <a:spLocks noGrp="1"/>
          </p:cNvSpPr>
          <p:nvPr>
            <p:ph type="subTitle" idx="1"/>
          </p:nvPr>
        </p:nvSpPr>
        <p:spPr>
          <a:xfrm>
            <a:off x="719925" y="2671331"/>
            <a:ext cx="23055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2" name="Google Shape;382;p13"/>
          <p:cNvSpPr txBox="1">
            <a:spLocks noGrp="1"/>
          </p:cNvSpPr>
          <p:nvPr>
            <p:ph type="subTitle" idx="8"/>
          </p:nvPr>
        </p:nvSpPr>
        <p:spPr>
          <a:xfrm>
            <a:off x="3426649" y="2671331"/>
            <a:ext cx="23055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3" name="Google Shape;383;p13"/>
          <p:cNvSpPr txBox="1">
            <a:spLocks noGrp="1"/>
          </p:cNvSpPr>
          <p:nvPr>
            <p:ph type="subTitle" idx="9"/>
          </p:nvPr>
        </p:nvSpPr>
        <p:spPr>
          <a:xfrm>
            <a:off x="6129146" y="2671331"/>
            <a:ext cx="23055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4" name="Google Shape;384;p13"/>
          <p:cNvSpPr txBox="1">
            <a:spLocks noGrp="1"/>
          </p:cNvSpPr>
          <p:nvPr>
            <p:ph type="subTitle" idx="13"/>
          </p:nvPr>
        </p:nvSpPr>
        <p:spPr>
          <a:xfrm>
            <a:off x="720750" y="5060131"/>
            <a:ext cx="23055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5" name="Google Shape;385;p13"/>
          <p:cNvSpPr txBox="1">
            <a:spLocks noGrp="1"/>
          </p:cNvSpPr>
          <p:nvPr>
            <p:ph type="subTitle" idx="14"/>
          </p:nvPr>
        </p:nvSpPr>
        <p:spPr>
          <a:xfrm>
            <a:off x="3427474" y="5060131"/>
            <a:ext cx="23055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6" name="Google Shape;386;p13"/>
          <p:cNvSpPr txBox="1">
            <a:spLocks noGrp="1"/>
          </p:cNvSpPr>
          <p:nvPr>
            <p:ph type="subTitle" idx="15"/>
          </p:nvPr>
        </p:nvSpPr>
        <p:spPr>
          <a:xfrm>
            <a:off x="6129971" y="5060131"/>
            <a:ext cx="23055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70940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14"/>
          <p:cNvGrpSpPr/>
          <p:nvPr/>
        </p:nvGrpSpPr>
        <p:grpSpPr>
          <a:xfrm>
            <a:off x="-1310700" y="231491"/>
            <a:ext cx="11908247" cy="7621740"/>
            <a:chOff x="-1310700" y="173618"/>
            <a:chExt cx="11908247" cy="5716305"/>
          </a:xfrm>
        </p:grpSpPr>
        <p:sp>
          <p:nvSpPr>
            <p:cNvPr id="389" name="Google Shape;389;p14"/>
            <p:cNvSpPr/>
            <p:nvPr/>
          </p:nvSpPr>
          <p:spPr>
            <a:xfrm>
              <a:off x="8621447" y="382450"/>
              <a:ext cx="1976100" cy="9063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-1310700" y="4808723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391" name="Google Shape;391;p14"/>
            <p:cNvGrpSpPr/>
            <p:nvPr/>
          </p:nvGrpSpPr>
          <p:grpSpPr>
            <a:xfrm rot="5400000" flipH="1">
              <a:off x="8020141" y="806254"/>
              <a:ext cx="1603833" cy="338561"/>
              <a:chOff x="294065" y="4525659"/>
              <a:chExt cx="1603833" cy="338561"/>
            </a:xfrm>
          </p:grpSpPr>
          <p:sp>
            <p:nvSpPr>
              <p:cNvPr id="392" name="Google Shape;392;p14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14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14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14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14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14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14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14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14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14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14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14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14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14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14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14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14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14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14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14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14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14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14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14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14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14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14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19" name="Google Shape;419;p14"/>
          <p:cNvSpPr txBox="1">
            <a:spLocks noGrp="1"/>
          </p:cNvSpPr>
          <p:nvPr>
            <p:ph type="title"/>
          </p:nvPr>
        </p:nvSpPr>
        <p:spPr>
          <a:xfrm>
            <a:off x="1727575" y="732513"/>
            <a:ext cx="3021300" cy="64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2369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5"/>
          <p:cNvSpPr txBox="1">
            <a:spLocks noGrp="1"/>
          </p:cNvSpPr>
          <p:nvPr>
            <p:ph type="title"/>
          </p:nvPr>
        </p:nvSpPr>
        <p:spPr>
          <a:xfrm>
            <a:off x="713225" y="597408"/>
            <a:ext cx="45984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1"/>
          </p:nvPr>
        </p:nvSpPr>
        <p:spPr>
          <a:xfrm>
            <a:off x="713225" y="1443567"/>
            <a:ext cx="4598400" cy="11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3" name="Google Shape;423;p15"/>
          <p:cNvSpPr>
            <a:spLocks noGrp="1"/>
          </p:cNvSpPr>
          <p:nvPr>
            <p:ph type="pic" idx="2"/>
          </p:nvPr>
        </p:nvSpPr>
        <p:spPr>
          <a:xfrm>
            <a:off x="0" y="2839200"/>
            <a:ext cx="5161200" cy="4018800"/>
          </a:xfrm>
          <a:prstGeom prst="rect">
            <a:avLst/>
          </a:prstGeom>
          <a:noFill/>
          <a:ln>
            <a:noFill/>
          </a:ln>
        </p:spPr>
      </p:sp>
      <p:sp>
        <p:nvSpPr>
          <p:cNvPr id="424" name="Google Shape;424;p15"/>
          <p:cNvSpPr>
            <a:spLocks noGrp="1"/>
          </p:cNvSpPr>
          <p:nvPr>
            <p:ph type="pic" idx="3"/>
          </p:nvPr>
        </p:nvSpPr>
        <p:spPr>
          <a:xfrm>
            <a:off x="5516825" y="-31767"/>
            <a:ext cx="3643800" cy="68896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25" name="Google Shape;425;p15"/>
          <p:cNvGrpSpPr/>
          <p:nvPr/>
        </p:nvGrpSpPr>
        <p:grpSpPr>
          <a:xfrm>
            <a:off x="-1284858" y="-626817"/>
            <a:ext cx="1994100" cy="1881001"/>
            <a:chOff x="-1284858" y="-470113"/>
            <a:chExt cx="1994100" cy="1410751"/>
          </a:xfrm>
        </p:grpSpPr>
        <p:sp>
          <p:nvSpPr>
            <p:cNvPr id="426" name="Google Shape;426;p15"/>
            <p:cNvSpPr/>
            <p:nvPr/>
          </p:nvSpPr>
          <p:spPr>
            <a:xfrm>
              <a:off x="-1284858" y="-470113"/>
              <a:ext cx="1994100" cy="9144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27" name="Google Shape;427;p15"/>
            <p:cNvGrpSpPr/>
            <p:nvPr/>
          </p:nvGrpSpPr>
          <p:grpSpPr>
            <a:xfrm>
              <a:off x="169452" y="121943"/>
              <a:ext cx="338561" cy="818695"/>
              <a:chOff x="169452" y="121943"/>
              <a:chExt cx="338561" cy="818695"/>
            </a:xfrm>
          </p:grpSpPr>
          <p:sp>
            <p:nvSpPr>
              <p:cNvPr id="428" name="Google Shape;428;p15"/>
              <p:cNvSpPr/>
              <p:nvPr/>
            </p:nvSpPr>
            <p:spPr>
              <a:xfrm rot="5400000" flipH="1">
                <a:off x="477091" y="71369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15"/>
              <p:cNvSpPr/>
              <p:nvPr/>
            </p:nvSpPr>
            <p:spPr>
              <a:xfrm rot="5400000" flipH="1">
                <a:off x="477615" y="91023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15"/>
              <p:cNvSpPr/>
              <p:nvPr/>
            </p:nvSpPr>
            <p:spPr>
              <a:xfrm rot="5400000" flipH="1">
                <a:off x="323009" y="71369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15"/>
              <p:cNvSpPr/>
              <p:nvPr/>
            </p:nvSpPr>
            <p:spPr>
              <a:xfrm rot="5400000" flipH="1">
                <a:off x="323533" y="91023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 rot="5400000" flipH="1">
                <a:off x="168927" y="71369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 rot="5400000" flipH="1">
                <a:off x="169451" y="91023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 rot="5400000" flipH="1">
                <a:off x="477091" y="516618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 rot="5400000" flipH="1">
                <a:off x="323009" y="516618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 rot="5400000" flipH="1">
                <a:off x="168927" y="516618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 rot="5400000" flipH="1">
                <a:off x="477091" y="31954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 rot="5400000" flipH="1">
                <a:off x="323009" y="31954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 rot="5400000" flipH="1">
                <a:off x="168927" y="31954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 rot="5400000" flipH="1">
                <a:off x="477091" y="122468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 rot="5400000" flipH="1">
                <a:off x="323009" y="122468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 rot="5400000" flipH="1">
                <a:off x="168927" y="122468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3783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6"/>
          <p:cNvSpPr txBox="1">
            <a:spLocks noGrp="1"/>
          </p:cNvSpPr>
          <p:nvPr>
            <p:ph type="title"/>
          </p:nvPr>
        </p:nvSpPr>
        <p:spPr>
          <a:xfrm>
            <a:off x="725061" y="719333"/>
            <a:ext cx="2074200" cy="152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5" name="Google Shape;445;p16"/>
          <p:cNvSpPr txBox="1">
            <a:spLocks noGrp="1"/>
          </p:cNvSpPr>
          <p:nvPr>
            <p:ph type="subTitle" idx="1"/>
          </p:nvPr>
        </p:nvSpPr>
        <p:spPr>
          <a:xfrm>
            <a:off x="725050" y="2297533"/>
            <a:ext cx="2074200" cy="149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6" name="Google Shape;446;p16"/>
          <p:cNvSpPr>
            <a:spLocks noGrp="1"/>
          </p:cNvSpPr>
          <p:nvPr>
            <p:ph type="pic" idx="2"/>
          </p:nvPr>
        </p:nvSpPr>
        <p:spPr>
          <a:xfrm>
            <a:off x="5908456" y="0"/>
            <a:ext cx="34281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47" name="Google Shape;447;p16"/>
          <p:cNvSpPr>
            <a:spLocks noGrp="1"/>
          </p:cNvSpPr>
          <p:nvPr>
            <p:ph type="pic" idx="3"/>
          </p:nvPr>
        </p:nvSpPr>
        <p:spPr>
          <a:xfrm>
            <a:off x="0" y="4088800"/>
            <a:ext cx="5640900" cy="2769200"/>
          </a:xfrm>
          <a:prstGeom prst="rect">
            <a:avLst/>
          </a:prstGeom>
          <a:noFill/>
          <a:ln>
            <a:noFill/>
          </a:ln>
        </p:spPr>
      </p:sp>
      <p:sp>
        <p:nvSpPr>
          <p:cNvPr id="448" name="Google Shape;448;p16"/>
          <p:cNvSpPr>
            <a:spLocks noGrp="1"/>
          </p:cNvSpPr>
          <p:nvPr>
            <p:ph type="pic" idx="4"/>
          </p:nvPr>
        </p:nvSpPr>
        <p:spPr>
          <a:xfrm>
            <a:off x="3295365" y="0"/>
            <a:ext cx="2345700" cy="3666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49" name="Google Shape;449;p16"/>
          <p:cNvGrpSpPr/>
          <p:nvPr/>
        </p:nvGrpSpPr>
        <p:grpSpPr>
          <a:xfrm>
            <a:off x="197562" y="-17383"/>
            <a:ext cx="218100" cy="4098800"/>
            <a:chOff x="197562" y="-13037"/>
            <a:chExt cx="218100" cy="3074100"/>
          </a:xfrm>
        </p:grpSpPr>
        <p:grpSp>
          <p:nvGrpSpPr>
            <p:cNvPr id="450" name="Google Shape;450;p16"/>
            <p:cNvGrpSpPr/>
            <p:nvPr/>
          </p:nvGrpSpPr>
          <p:grpSpPr>
            <a:xfrm rot="10800000">
              <a:off x="197562" y="-13037"/>
              <a:ext cx="218100" cy="1239000"/>
              <a:chOff x="8321275" y="2721525"/>
              <a:chExt cx="218100" cy="1239000"/>
            </a:xfrm>
          </p:grpSpPr>
          <p:sp>
            <p:nvSpPr>
              <p:cNvPr id="451" name="Google Shape;451;p16"/>
              <p:cNvSpPr/>
              <p:nvPr/>
            </p:nvSpPr>
            <p:spPr>
              <a:xfrm>
                <a:off x="8321275" y="2721525"/>
                <a:ext cx="218100" cy="218100"/>
              </a:xfrm>
              <a:prstGeom prst="ellipse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528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cxnSp>
            <p:nvCxnSpPr>
              <p:cNvPr id="452" name="Google Shape;452;p16"/>
              <p:cNvCxnSpPr>
                <a:stCxn id="451" idx="4"/>
              </p:cNvCxnSpPr>
              <p:nvPr/>
            </p:nvCxnSpPr>
            <p:spPr>
              <a:xfrm>
                <a:off x="8430325" y="2939625"/>
                <a:ext cx="0" cy="10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53" name="Google Shape;453;p16"/>
            <p:cNvCxnSpPr>
              <a:stCxn id="451" idx="0"/>
            </p:cNvCxnSpPr>
            <p:nvPr/>
          </p:nvCxnSpPr>
          <p:spPr>
            <a:xfrm>
              <a:off x="306612" y="1225963"/>
              <a:ext cx="0" cy="1835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838162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17"/>
          <p:cNvGrpSpPr/>
          <p:nvPr/>
        </p:nvGrpSpPr>
        <p:grpSpPr>
          <a:xfrm>
            <a:off x="-370675" y="-366134"/>
            <a:ext cx="9251385" cy="7369331"/>
            <a:chOff x="-370675" y="-274600"/>
            <a:chExt cx="9251385" cy="5526998"/>
          </a:xfrm>
        </p:grpSpPr>
        <p:sp>
          <p:nvSpPr>
            <p:cNvPr id="456" name="Google Shape;456;p17"/>
            <p:cNvSpPr/>
            <p:nvPr/>
          </p:nvSpPr>
          <p:spPr>
            <a:xfrm>
              <a:off x="-370675" y="4171198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5678050" y="-274600"/>
              <a:ext cx="683700" cy="683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58" name="Google Shape;458;p17"/>
            <p:cNvGrpSpPr/>
            <p:nvPr/>
          </p:nvGrpSpPr>
          <p:grpSpPr>
            <a:xfrm>
              <a:off x="8696231" y="1769834"/>
              <a:ext cx="184479" cy="1603833"/>
              <a:chOff x="8638752" y="2668915"/>
              <a:chExt cx="184479" cy="1603833"/>
            </a:xfrm>
          </p:grpSpPr>
          <p:sp>
            <p:nvSpPr>
              <p:cNvPr id="459" name="Google Shape;459;p17"/>
              <p:cNvSpPr/>
              <p:nvPr/>
            </p:nvSpPr>
            <p:spPr>
              <a:xfrm rot="5400000" flipH="1">
                <a:off x="8792309" y="3260666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17"/>
              <p:cNvSpPr/>
              <p:nvPr/>
            </p:nvSpPr>
            <p:spPr>
              <a:xfrm rot="5400000" flipH="1">
                <a:off x="8792833" y="345721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17"/>
              <p:cNvSpPr/>
              <p:nvPr/>
            </p:nvSpPr>
            <p:spPr>
              <a:xfrm rot="5400000" flipH="1">
                <a:off x="8792833" y="3653234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17"/>
              <p:cNvSpPr/>
              <p:nvPr/>
            </p:nvSpPr>
            <p:spPr>
              <a:xfrm rot="5400000" flipH="1">
                <a:off x="8792309" y="384978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17"/>
              <p:cNvSpPr/>
              <p:nvPr/>
            </p:nvSpPr>
            <p:spPr>
              <a:xfrm rot="5400000" flipH="1">
                <a:off x="8792833" y="4046327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17"/>
              <p:cNvSpPr/>
              <p:nvPr/>
            </p:nvSpPr>
            <p:spPr>
              <a:xfrm rot="5400000" flipH="1">
                <a:off x="8792833" y="4242350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17"/>
              <p:cNvSpPr/>
              <p:nvPr/>
            </p:nvSpPr>
            <p:spPr>
              <a:xfrm rot="5400000" flipH="1">
                <a:off x="8638227" y="3260666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17"/>
              <p:cNvSpPr/>
              <p:nvPr/>
            </p:nvSpPr>
            <p:spPr>
              <a:xfrm rot="5400000" flipH="1">
                <a:off x="8638751" y="3457212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17"/>
              <p:cNvSpPr/>
              <p:nvPr/>
            </p:nvSpPr>
            <p:spPr>
              <a:xfrm rot="5400000" flipH="1">
                <a:off x="8638751" y="3653234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17"/>
              <p:cNvSpPr/>
              <p:nvPr/>
            </p:nvSpPr>
            <p:spPr>
              <a:xfrm rot="5400000" flipH="1">
                <a:off x="8638227" y="384978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17"/>
              <p:cNvSpPr/>
              <p:nvPr/>
            </p:nvSpPr>
            <p:spPr>
              <a:xfrm rot="5400000" flipH="1">
                <a:off x="8638751" y="4046327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17"/>
              <p:cNvSpPr/>
              <p:nvPr/>
            </p:nvSpPr>
            <p:spPr>
              <a:xfrm rot="5400000" flipH="1">
                <a:off x="8638751" y="4242350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17"/>
              <p:cNvSpPr/>
              <p:nvPr/>
            </p:nvSpPr>
            <p:spPr>
              <a:xfrm rot="5400000" flipH="1">
                <a:off x="8792309" y="306359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17"/>
              <p:cNvSpPr/>
              <p:nvPr/>
            </p:nvSpPr>
            <p:spPr>
              <a:xfrm rot="5400000" flipH="1">
                <a:off x="8638227" y="306359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17"/>
              <p:cNvSpPr/>
              <p:nvPr/>
            </p:nvSpPr>
            <p:spPr>
              <a:xfrm rot="5400000" flipH="1">
                <a:off x="8792309" y="2866516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7"/>
              <p:cNvSpPr/>
              <p:nvPr/>
            </p:nvSpPr>
            <p:spPr>
              <a:xfrm rot="5400000" flipH="1">
                <a:off x="8638227" y="2866516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17"/>
              <p:cNvSpPr/>
              <p:nvPr/>
            </p:nvSpPr>
            <p:spPr>
              <a:xfrm rot="5400000" flipH="1">
                <a:off x="8792309" y="26694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17"/>
              <p:cNvSpPr/>
              <p:nvPr/>
            </p:nvSpPr>
            <p:spPr>
              <a:xfrm rot="5400000" flipH="1">
                <a:off x="8638227" y="26694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7" name="Google Shape;477;p17"/>
          <p:cNvSpPr txBox="1">
            <a:spLocks noGrp="1"/>
          </p:cNvSpPr>
          <p:nvPr>
            <p:ph type="title"/>
          </p:nvPr>
        </p:nvSpPr>
        <p:spPr>
          <a:xfrm>
            <a:off x="713250" y="593367"/>
            <a:ext cx="36306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8" name="Google Shape;478;p17"/>
          <p:cNvSpPr txBox="1">
            <a:spLocks noGrp="1"/>
          </p:cNvSpPr>
          <p:nvPr>
            <p:ph type="body" idx="1"/>
          </p:nvPr>
        </p:nvSpPr>
        <p:spPr>
          <a:xfrm>
            <a:off x="713250" y="1676767"/>
            <a:ext cx="7717500" cy="32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3071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8"/>
          <p:cNvSpPr txBox="1">
            <a:spLocks noGrp="1"/>
          </p:cNvSpPr>
          <p:nvPr>
            <p:ph type="body" idx="1"/>
          </p:nvPr>
        </p:nvSpPr>
        <p:spPr>
          <a:xfrm>
            <a:off x="713250" y="1676767"/>
            <a:ext cx="7717500" cy="14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1" name="Google Shape;481;p18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82" name="Google Shape;482;p18"/>
          <p:cNvGrpSpPr/>
          <p:nvPr/>
        </p:nvGrpSpPr>
        <p:grpSpPr>
          <a:xfrm>
            <a:off x="-507475" y="241767"/>
            <a:ext cx="10596350" cy="7664400"/>
            <a:chOff x="-507475" y="181325"/>
            <a:chExt cx="10596350" cy="5748300"/>
          </a:xfrm>
        </p:grpSpPr>
        <p:grpSp>
          <p:nvGrpSpPr>
            <p:cNvPr id="483" name="Google Shape;483;p18"/>
            <p:cNvGrpSpPr/>
            <p:nvPr/>
          </p:nvGrpSpPr>
          <p:grpSpPr>
            <a:xfrm>
              <a:off x="-507475" y="181325"/>
              <a:ext cx="10596350" cy="5748300"/>
              <a:chOff x="-507475" y="181325"/>
              <a:chExt cx="10596350" cy="5748300"/>
            </a:xfrm>
          </p:grpSpPr>
          <p:grpSp>
            <p:nvGrpSpPr>
              <p:cNvPr id="484" name="Google Shape;484;p18"/>
              <p:cNvGrpSpPr/>
              <p:nvPr/>
            </p:nvGrpSpPr>
            <p:grpSpPr>
              <a:xfrm>
                <a:off x="738625" y="181325"/>
                <a:ext cx="878700" cy="212400"/>
                <a:chOff x="713225" y="181325"/>
                <a:chExt cx="878700" cy="212400"/>
              </a:xfrm>
            </p:grpSpPr>
            <p:sp>
              <p:nvSpPr>
                <p:cNvPr id="485" name="Google Shape;485;p18"/>
                <p:cNvSpPr/>
                <p:nvPr/>
              </p:nvSpPr>
              <p:spPr>
                <a:xfrm>
                  <a:off x="713225" y="181325"/>
                  <a:ext cx="878700" cy="212400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486" name="Google Shape;486;p18"/>
                <p:cNvSpPr/>
                <p:nvPr/>
              </p:nvSpPr>
              <p:spPr>
                <a:xfrm>
                  <a:off x="713225" y="181325"/>
                  <a:ext cx="212400" cy="212400"/>
                </a:xfrm>
                <a:prstGeom prst="ellipse">
                  <a:avLst/>
                </a:prstGeom>
                <a:solidFill>
                  <a:schemeClr val="accen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sp>
            <p:nvSpPr>
              <p:cNvPr id="487" name="Google Shape;487;p18"/>
              <p:cNvSpPr/>
              <p:nvPr/>
            </p:nvSpPr>
            <p:spPr>
              <a:xfrm rot="5400000">
                <a:off x="-1075825" y="4140575"/>
                <a:ext cx="2357400" cy="12207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8" name="Google Shape;488;p18"/>
              <p:cNvSpPr/>
              <p:nvPr/>
            </p:nvSpPr>
            <p:spPr>
              <a:xfrm flipH="1">
                <a:off x="7731475" y="3709888"/>
                <a:ext cx="2357400" cy="12207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489" name="Google Shape;489;p18"/>
              <p:cNvGrpSpPr/>
              <p:nvPr/>
            </p:nvGrpSpPr>
            <p:grpSpPr>
              <a:xfrm>
                <a:off x="8594050" y="4021513"/>
                <a:ext cx="218100" cy="1476600"/>
                <a:chOff x="8594050" y="4021513"/>
                <a:chExt cx="218100" cy="1476600"/>
              </a:xfrm>
            </p:grpSpPr>
            <p:cxnSp>
              <p:nvCxnSpPr>
                <p:cNvPr id="490" name="Google Shape;490;p18"/>
                <p:cNvCxnSpPr>
                  <a:stCxn id="491" idx="0"/>
                </p:cNvCxnSpPr>
                <p:nvPr/>
              </p:nvCxnSpPr>
              <p:spPr>
                <a:xfrm>
                  <a:off x="8703100" y="4239613"/>
                  <a:ext cx="0" cy="1258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91" name="Google Shape;491;p18"/>
                <p:cNvSpPr/>
                <p:nvPr/>
              </p:nvSpPr>
              <p:spPr>
                <a:xfrm rot="10800000" flipH="1">
                  <a:off x="8594050" y="4021513"/>
                  <a:ext cx="218100" cy="218100"/>
                </a:xfrm>
                <a:prstGeom prst="ellipse">
                  <a:avLst/>
                </a:prstGeom>
                <a:solidFill>
                  <a:schemeClr val="dk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dist="28575" dir="5280000" algn="bl" rotWithShape="0">
                    <a:schemeClr val="dk1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</p:grpSp>
        <p:grpSp>
          <p:nvGrpSpPr>
            <p:cNvPr id="492" name="Google Shape;492;p18"/>
            <p:cNvGrpSpPr/>
            <p:nvPr/>
          </p:nvGrpSpPr>
          <p:grpSpPr>
            <a:xfrm flipH="1">
              <a:off x="593791" y="4434726"/>
              <a:ext cx="1603833" cy="338561"/>
              <a:chOff x="294065" y="4525659"/>
              <a:chExt cx="1603833" cy="338561"/>
            </a:xfrm>
          </p:grpSpPr>
          <p:sp>
            <p:nvSpPr>
              <p:cNvPr id="493" name="Google Shape;493;p18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18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18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18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18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18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18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18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18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18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18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18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18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18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18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18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18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18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18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18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18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18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18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18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18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18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18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92876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oogle Shape;521;p19"/>
          <p:cNvGrpSpPr/>
          <p:nvPr/>
        </p:nvGrpSpPr>
        <p:grpSpPr>
          <a:xfrm>
            <a:off x="-1684292" y="-216269"/>
            <a:ext cx="11537517" cy="7734069"/>
            <a:chOff x="-1684292" y="-162202"/>
            <a:chExt cx="11537517" cy="5800552"/>
          </a:xfrm>
        </p:grpSpPr>
        <p:sp>
          <p:nvSpPr>
            <p:cNvPr id="522" name="Google Shape;522;p19"/>
            <p:cNvSpPr/>
            <p:nvPr/>
          </p:nvSpPr>
          <p:spPr>
            <a:xfrm>
              <a:off x="8256025" y="4041150"/>
              <a:ext cx="1597200" cy="159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23" name="Google Shape;523;p19"/>
            <p:cNvSpPr/>
            <p:nvPr/>
          </p:nvSpPr>
          <p:spPr>
            <a:xfrm flipH="1">
              <a:off x="-1684292" y="-162202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524" name="Google Shape;524;p19"/>
            <p:cNvGrpSpPr/>
            <p:nvPr/>
          </p:nvGrpSpPr>
          <p:grpSpPr>
            <a:xfrm flipH="1">
              <a:off x="361133" y="3677900"/>
              <a:ext cx="218100" cy="1482600"/>
              <a:chOff x="8321725" y="2557875"/>
              <a:chExt cx="218100" cy="1482600"/>
            </a:xfrm>
          </p:grpSpPr>
          <p:sp>
            <p:nvSpPr>
              <p:cNvPr id="525" name="Google Shape;525;p19"/>
              <p:cNvSpPr/>
              <p:nvPr/>
            </p:nvSpPr>
            <p:spPr>
              <a:xfrm>
                <a:off x="8321725" y="3114075"/>
                <a:ext cx="218100" cy="21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dist="28575" dir="528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cxnSp>
            <p:nvCxnSpPr>
              <p:cNvPr id="526" name="Google Shape;526;p19"/>
              <p:cNvCxnSpPr>
                <a:stCxn id="525" idx="0"/>
              </p:cNvCxnSpPr>
              <p:nvPr/>
            </p:nvCxnSpPr>
            <p:spPr>
              <a:xfrm rot="10800000">
                <a:off x="8430775" y="2557875"/>
                <a:ext cx="0" cy="55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7" name="Google Shape;527;p19"/>
              <p:cNvCxnSpPr>
                <a:stCxn id="525" idx="4"/>
              </p:cNvCxnSpPr>
              <p:nvPr/>
            </p:nvCxnSpPr>
            <p:spPr>
              <a:xfrm>
                <a:off x="8430775" y="3332175"/>
                <a:ext cx="0" cy="70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28" name="Google Shape;528;p19"/>
            <p:cNvGrpSpPr/>
            <p:nvPr/>
          </p:nvGrpSpPr>
          <p:grpSpPr>
            <a:xfrm flipH="1">
              <a:off x="7965142" y="4652334"/>
              <a:ext cx="1603833" cy="338561"/>
              <a:chOff x="294065" y="4525659"/>
              <a:chExt cx="1603833" cy="338561"/>
            </a:xfrm>
          </p:grpSpPr>
          <p:sp>
            <p:nvSpPr>
              <p:cNvPr id="529" name="Google Shape;529;p19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19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19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19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19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19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19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19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19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19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19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19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19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19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19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19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19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19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p19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p19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p19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19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19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19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19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19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19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6" name="Google Shape;556;p19"/>
            <p:cNvSpPr/>
            <p:nvPr/>
          </p:nvSpPr>
          <p:spPr>
            <a:xfrm flipH="1">
              <a:off x="132508" y="560525"/>
              <a:ext cx="687300" cy="687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557" name="Google Shape;557;p19"/>
            <p:cNvGrpSpPr/>
            <p:nvPr/>
          </p:nvGrpSpPr>
          <p:grpSpPr>
            <a:xfrm>
              <a:off x="8134954" y="179488"/>
              <a:ext cx="591646" cy="720033"/>
              <a:chOff x="3883186" y="1687261"/>
              <a:chExt cx="465900" cy="567000"/>
            </a:xfrm>
          </p:grpSpPr>
          <p:cxnSp>
            <p:nvCxnSpPr>
              <p:cNvPr id="558" name="Google Shape;558;p19"/>
              <p:cNvCxnSpPr/>
              <p:nvPr/>
            </p:nvCxnSpPr>
            <p:spPr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59" name="Google Shape;559;p19"/>
              <p:cNvCxnSpPr/>
              <p:nvPr/>
            </p:nvCxnSpPr>
            <p:spPr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60" name="Google Shape;560;p19"/>
              <p:cNvCxnSpPr/>
              <p:nvPr/>
            </p:nvCxnSpPr>
            <p:spPr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61" name="Google Shape;561;p19"/>
              <p:cNvCxnSpPr/>
              <p:nvPr/>
            </p:nvCxnSpPr>
            <p:spPr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562" name="Google Shape;562;p19"/>
            <p:cNvSpPr/>
            <p:nvPr/>
          </p:nvSpPr>
          <p:spPr>
            <a:xfrm>
              <a:off x="8655100" y="3007500"/>
              <a:ext cx="218100" cy="21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563" name="Google Shape;563;p19"/>
            <p:cNvCxnSpPr>
              <a:stCxn id="562" idx="0"/>
            </p:cNvCxnSpPr>
            <p:nvPr/>
          </p:nvCxnSpPr>
          <p:spPr>
            <a:xfrm rot="10800000">
              <a:off x="8764150" y="-47700"/>
              <a:ext cx="0" cy="3055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4" name="Google Shape;564;p19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5" name="Google Shape;565;p19"/>
          <p:cNvSpPr txBox="1">
            <a:spLocks noGrp="1"/>
          </p:cNvSpPr>
          <p:nvPr>
            <p:ph type="subTitle" idx="1"/>
          </p:nvPr>
        </p:nvSpPr>
        <p:spPr>
          <a:xfrm>
            <a:off x="719975" y="1803400"/>
            <a:ext cx="3752700" cy="43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6" name="Google Shape;566;p19"/>
          <p:cNvSpPr txBox="1">
            <a:spLocks noGrp="1"/>
          </p:cNvSpPr>
          <p:nvPr>
            <p:ph type="subTitle" idx="2"/>
          </p:nvPr>
        </p:nvSpPr>
        <p:spPr>
          <a:xfrm>
            <a:off x="4671332" y="1803400"/>
            <a:ext cx="3752700" cy="43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753486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20"/>
          <p:cNvGrpSpPr/>
          <p:nvPr/>
        </p:nvGrpSpPr>
        <p:grpSpPr>
          <a:xfrm>
            <a:off x="-920924" y="233934"/>
            <a:ext cx="9913464" cy="6965167"/>
            <a:chOff x="-920924" y="175450"/>
            <a:chExt cx="9913464" cy="5223875"/>
          </a:xfrm>
        </p:grpSpPr>
        <p:sp>
          <p:nvSpPr>
            <p:cNvPr id="569" name="Google Shape;569;p20"/>
            <p:cNvSpPr/>
            <p:nvPr/>
          </p:nvSpPr>
          <p:spPr>
            <a:xfrm>
              <a:off x="7343826" y="4671225"/>
              <a:ext cx="1587600" cy="7281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570" name="Google Shape;570;p20"/>
            <p:cNvGrpSpPr/>
            <p:nvPr/>
          </p:nvGrpSpPr>
          <p:grpSpPr>
            <a:xfrm>
              <a:off x="8601724" y="4411773"/>
              <a:ext cx="390816" cy="384474"/>
              <a:chOff x="5470200" y="2889360"/>
              <a:chExt cx="304920" cy="304920"/>
            </a:xfrm>
          </p:grpSpPr>
          <p:sp>
            <p:nvSpPr>
              <p:cNvPr id="571" name="Google Shape;571;p20"/>
              <p:cNvSpPr/>
              <p:nvPr/>
            </p:nvSpPr>
            <p:spPr>
              <a:xfrm>
                <a:off x="5470200" y="2889360"/>
                <a:ext cx="304920" cy="304920"/>
              </a:xfrm>
              <a:custGeom>
                <a:avLst/>
                <a:gdLst/>
                <a:ahLst/>
                <a:cxnLst/>
                <a:rect l="l" t="t" r="r" b="b"/>
                <a:pathLst>
                  <a:path w="847" h="847" extrusionOk="0">
                    <a:moveTo>
                      <a:pt x="0" y="0"/>
                    </a:moveTo>
                    <a:lnTo>
                      <a:pt x="847" y="0"/>
                    </a:lnTo>
                    <a:lnTo>
                      <a:pt x="847" y="847"/>
                    </a:lnTo>
                    <a:lnTo>
                      <a:pt x="0" y="84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2150" tIns="47150" rIns="92150" bIns="471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72" name="Google Shape;572;p20"/>
              <p:cNvCxnSpPr/>
              <p:nvPr/>
            </p:nvCxnSpPr>
            <p:spPr>
              <a:xfrm>
                <a:off x="5470200" y="2889360"/>
                <a:ext cx="304800" cy="30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573" name="Google Shape;573;p20"/>
              <p:cNvCxnSpPr/>
              <p:nvPr/>
            </p:nvCxnSpPr>
            <p:spPr>
              <a:xfrm>
                <a:off x="5470200" y="2889360"/>
                <a:ext cx="304800" cy="30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574" name="Google Shape;574;p20"/>
              <p:cNvCxnSpPr/>
              <p:nvPr/>
            </p:nvCxnSpPr>
            <p:spPr>
              <a:xfrm flipH="1">
                <a:off x="5470320" y="2889360"/>
                <a:ext cx="304800" cy="30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  <p:sp>
          <p:nvSpPr>
            <p:cNvPr id="575" name="Google Shape;575;p20"/>
            <p:cNvSpPr/>
            <p:nvPr/>
          </p:nvSpPr>
          <p:spPr>
            <a:xfrm>
              <a:off x="-920924" y="175450"/>
              <a:ext cx="1587600" cy="7281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576" name="Google Shape;576;p20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7" name="Google Shape;577;p20"/>
          <p:cNvSpPr txBox="1">
            <a:spLocks noGrp="1"/>
          </p:cNvSpPr>
          <p:nvPr>
            <p:ph type="subTitle" idx="1"/>
          </p:nvPr>
        </p:nvSpPr>
        <p:spPr>
          <a:xfrm>
            <a:off x="851225" y="4000941"/>
            <a:ext cx="2348100" cy="2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8" name="Google Shape;578;p20"/>
          <p:cNvSpPr txBox="1">
            <a:spLocks noGrp="1"/>
          </p:cNvSpPr>
          <p:nvPr>
            <p:ph type="subTitle" idx="2"/>
          </p:nvPr>
        </p:nvSpPr>
        <p:spPr>
          <a:xfrm>
            <a:off x="3397950" y="4000941"/>
            <a:ext cx="2348100" cy="2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9" name="Google Shape;579;p20"/>
          <p:cNvSpPr txBox="1">
            <a:spLocks noGrp="1"/>
          </p:cNvSpPr>
          <p:nvPr>
            <p:ph type="subTitle" idx="3"/>
          </p:nvPr>
        </p:nvSpPr>
        <p:spPr>
          <a:xfrm>
            <a:off x="5944675" y="4000944"/>
            <a:ext cx="2348100" cy="2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0" name="Google Shape;580;p20"/>
          <p:cNvSpPr txBox="1">
            <a:spLocks noGrp="1"/>
          </p:cNvSpPr>
          <p:nvPr>
            <p:ph type="subTitle" idx="4"/>
          </p:nvPr>
        </p:nvSpPr>
        <p:spPr>
          <a:xfrm>
            <a:off x="851225" y="2922953"/>
            <a:ext cx="2348100" cy="10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1" name="Google Shape;581;p20"/>
          <p:cNvSpPr txBox="1">
            <a:spLocks noGrp="1"/>
          </p:cNvSpPr>
          <p:nvPr>
            <p:ph type="subTitle" idx="5"/>
          </p:nvPr>
        </p:nvSpPr>
        <p:spPr>
          <a:xfrm>
            <a:off x="3397954" y="2922953"/>
            <a:ext cx="2348100" cy="10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2" name="Google Shape;582;p20"/>
          <p:cNvSpPr txBox="1">
            <a:spLocks noGrp="1"/>
          </p:cNvSpPr>
          <p:nvPr>
            <p:ph type="subTitle" idx="6"/>
          </p:nvPr>
        </p:nvSpPr>
        <p:spPr>
          <a:xfrm>
            <a:off x="5944675" y="2922953"/>
            <a:ext cx="2348100" cy="10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235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7205326" y="3558554"/>
            <a:ext cx="2816925" cy="3504111"/>
            <a:chOff x="7205325" y="2668915"/>
            <a:chExt cx="2816925" cy="2628083"/>
          </a:xfrm>
        </p:grpSpPr>
        <p:sp>
          <p:nvSpPr>
            <p:cNvPr id="21" name="Google Shape;21;p3"/>
            <p:cNvSpPr/>
            <p:nvPr/>
          </p:nvSpPr>
          <p:spPr>
            <a:xfrm>
              <a:off x="7664850" y="4215798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205325" y="4422225"/>
              <a:ext cx="683700" cy="68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3" name="Google Shape;23;p3"/>
            <p:cNvGrpSpPr/>
            <p:nvPr/>
          </p:nvGrpSpPr>
          <p:grpSpPr>
            <a:xfrm rot="5400000" flipH="1">
              <a:off x="8006116" y="3301551"/>
              <a:ext cx="1603833" cy="338561"/>
              <a:chOff x="294065" y="4525659"/>
              <a:chExt cx="1603833" cy="338561"/>
            </a:xfrm>
          </p:grpSpPr>
          <p:sp>
            <p:nvSpPr>
              <p:cNvPr id="24" name="Google Shape;24;p3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1" name="Google Shape;51;p3"/>
          <p:cNvSpPr txBox="1">
            <a:spLocks noGrp="1"/>
          </p:cNvSpPr>
          <p:nvPr>
            <p:ph type="title"/>
          </p:nvPr>
        </p:nvSpPr>
        <p:spPr>
          <a:xfrm>
            <a:off x="4420850" y="2335167"/>
            <a:ext cx="31992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title" idx="2" hasCustomPrompt="1"/>
          </p:nvPr>
        </p:nvSpPr>
        <p:spPr>
          <a:xfrm>
            <a:off x="4655951" y="1164500"/>
            <a:ext cx="1238700" cy="7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3"/>
          <p:cNvSpPr>
            <a:spLocks noGrp="1"/>
          </p:cNvSpPr>
          <p:nvPr>
            <p:ph type="pic" idx="3"/>
          </p:nvPr>
        </p:nvSpPr>
        <p:spPr>
          <a:xfrm flipH="1">
            <a:off x="-48" y="0"/>
            <a:ext cx="3493500" cy="6858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6604475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1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85" name="Google Shape;585;p21"/>
          <p:cNvSpPr txBox="1">
            <a:spLocks noGrp="1"/>
          </p:cNvSpPr>
          <p:nvPr>
            <p:ph type="subTitle" idx="1"/>
          </p:nvPr>
        </p:nvSpPr>
        <p:spPr>
          <a:xfrm>
            <a:off x="1048041" y="2269111"/>
            <a:ext cx="3152700" cy="1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6" name="Google Shape;586;p21"/>
          <p:cNvSpPr txBox="1">
            <a:spLocks noGrp="1"/>
          </p:cNvSpPr>
          <p:nvPr>
            <p:ph type="subTitle" idx="2"/>
          </p:nvPr>
        </p:nvSpPr>
        <p:spPr>
          <a:xfrm>
            <a:off x="4943270" y="2269104"/>
            <a:ext cx="3152700" cy="1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7" name="Google Shape;587;p21"/>
          <p:cNvSpPr txBox="1">
            <a:spLocks noGrp="1"/>
          </p:cNvSpPr>
          <p:nvPr>
            <p:ph type="subTitle" idx="3"/>
          </p:nvPr>
        </p:nvSpPr>
        <p:spPr>
          <a:xfrm>
            <a:off x="1048041" y="4621627"/>
            <a:ext cx="3152700" cy="1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8" name="Google Shape;588;p21"/>
          <p:cNvSpPr txBox="1">
            <a:spLocks noGrp="1"/>
          </p:cNvSpPr>
          <p:nvPr>
            <p:ph type="subTitle" idx="4"/>
          </p:nvPr>
        </p:nvSpPr>
        <p:spPr>
          <a:xfrm>
            <a:off x="4943268" y="4621605"/>
            <a:ext cx="3152700" cy="1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9" name="Google Shape;589;p21"/>
          <p:cNvSpPr txBox="1">
            <a:spLocks noGrp="1"/>
          </p:cNvSpPr>
          <p:nvPr>
            <p:ph type="subTitle" idx="5"/>
          </p:nvPr>
        </p:nvSpPr>
        <p:spPr>
          <a:xfrm>
            <a:off x="1048041" y="1587500"/>
            <a:ext cx="3152700" cy="6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0" name="Google Shape;590;p21"/>
          <p:cNvSpPr txBox="1">
            <a:spLocks noGrp="1"/>
          </p:cNvSpPr>
          <p:nvPr>
            <p:ph type="subTitle" idx="6"/>
          </p:nvPr>
        </p:nvSpPr>
        <p:spPr>
          <a:xfrm>
            <a:off x="1048041" y="3940049"/>
            <a:ext cx="3152700" cy="6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1" name="Google Shape;591;p21"/>
          <p:cNvSpPr txBox="1">
            <a:spLocks noGrp="1"/>
          </p:cNvSpPr>
          <p:nvPr>
            <p:ph type="subTitle" idx="7"/>
          </p:nvPr>
        </p:nvSpPr>
        <p:spPr>
          <a:xfrm>
            <a:off x="4943241" y="1587500"/>
            <a:ext cx="3152700" cy="6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2" name="Google Shape;592;p21"/>
          <p:cNvSpPr txBox="1">
            <a:spLocks noGrp="1"/>
          </p:cNvSpPr>
          <p:nvPr>
            <p:ph type="subTitle" idx="8"/>
          </p:nvPr>
        </p:nvSpPr>
        <p:spPr>
          <a:xfrm>
            <a:off x="4943241" y="3940024"/>
            <a:ext cx="3152700" cy="6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93" name="Google Shape;593;p21"/>
          <p:cNvGrpSpPr/>
          <p:nvPr/>
        </p:nvGrpSpPr>
        <p:grpSpPr>
          <a:xfrm>
            <a:off x="-441000" y="714434"/>
            <a:ext cx="11222400" cy="6972233"/>
            <a:chOff x="-441000" y="535825"/>
            <a:chExt cx="11222400" cy="5229175"/>
          </a:xfrm>
        </p:grpSpPr>
        <p:sp>
          <p:nvSpPr>
            <p:cNvPr id="594" name="Google Shape;594;p21"/>
            <p:cNvSpPr/>
            <p:nvPr/>
          </p:nvSpPr>
          <p:spPr>
            <a:xfrm>
              <a:off x="-441000" y="4604000"/>
              <a:ext cx="1161000" cy="1161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8424000" y="1577048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596" name="Google Shape;596;p21"/>
            <p:cNvGrpSpPr/>
            <p:nvPr/>
          </p:nvGrpSpPr>
          <p:grpSpPr>
            <a:xfrm>
              <a:off x="121566" y="4166638"/>
              <a:ext cx="591646" cy="720033"/>
              <a:chOff x="3883186" y="1687261"/>
              <a:chExt cx="465900" cy="567000"/>
            </a:xfrm>
          </p:grpSpPr>
          <p:cxnSp>
            <p:nvCxnSpPr>
              <p:cNvPr id="597" name="Google Shape;597;p21"/>
              <p:cNvCxnSpPr/>
              <p:nvPr/>
            </p:nvCxnSpPr>
            <p:spPr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8" name="Google Shape;598;p21"/>
              <p:cNvCxnSpPr/>
              <p:nvPr/>
            </p:nvCxnSpPr>
            <p:spPr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9" name="Google Shape;599;p21"/>
              <p:cNvCxnSpPr/>
              <p:nvPr/>
            </p:nvCxnSpPr>
            <p:spPr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0" name="Google Shape;600;p21"/>
              <p:cNvCxnSpPr/>
              <p:nvPr/>
            </p:nvCxnSpPr>
            <p:spPr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01" name="Google Shape;601;p21"/>
            <p:cNvGrpSpPr/>
            <p:nvPr/>
          </p:nvGrpSpPr>
          <p:grpSpPr>
            <a:xfrm>
              <a:off x="8766325" y="535825"/>
              <a:ext cx="218100" cy="1482600"/>
              <a:chOff x="8321725" y="2557875"/>
              <a:chExt cx="218100" cy="1482600"/>
            </a:xfrm>
          </p:grpSpPr>
          <p:sp>
            <p:nvSpPr>
              <p:cNvPr id="602" name="Google Shape;602;p21"/>
              <p:cNvSpPr/>
              <p:nvPr/>
            </p:nvSpPr>
            <p:spPr>
              <a:xfrm>
                <a:off x="8321725" y="3114075"/>
                <a:ext cx="218100" cy="21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dist="28575" dir="528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cxnSp>
            <p:nvCxnSpPr>
              <p:cNvPr id="603" name="Google Shape;603;p21"/>
              <p:cNvCxnSpPr>
                <a:stCxn id="602" idx="0"/>
              </p:cNvCxnSpPr>
              <p:nvPr/>
            </p:nvCxnSpPr>
            <p:spPr>
              <a:xfrm rot="10800000">
                <a:off x="8430775" y="2557875"/>
                <a:ext cx="0" cy="55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4" name="Google Shape;604;p21"/>
              <p:cNvCxnSpPr>
                <a:stCxn id="602" idx="4"/>
              </p:cNvCxnSpPr>
              <p:nvPr/>
            </p:nvCxnSpPr>
            <p:spPr>
              <a:xfrm>
                <a:off x="8430775" y="3332175"/>
                <a:ext cx="0" cy="70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732750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6" name="Google Shape;606;p22"/>
          <p:cNvGrpSpPr/>
          <p:nvPr/>
        </p:nvGrpSpPr>
        <p:grpSpPr>
          <a:xfrm>
            <a:off x="-827396" y="1857400"/>
            <a:ext cx="10735284" cy="4671733"/>
            <a:chOff x="-827396" y="1393050"/>
            <a:chExt cx="10735284" cy="3503800"/>
          </a:xfrm>
        </p:grpSpPr>
        <p:sp>
          <p:nvSpPr>
            <p:cNvPr id="607" name="Google Shape;607;p22"/>
            <p:cNvSpPr/>
            <p:nvPr/>
          </p:nvSpPr>
          <p:spPr>
            <a:xfrm>
              <a:off x="8746888" y="3127250"/>
              <a:ext cx="1161000" cy="1161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8531713" y="2992862"/>
              <a:ext cx="510299" cy="510299"/>
            </a:xfrm>
            <a:custGeom>
              <a:avLst/>
              <a:gdLst/>
              <a:ahLst/>
              <a:cxnLst/>
              <a:rect l="l" t="t" r="r" b="b"/>
              <a:pathLst>
                <a:path w="651" h="651" extrusionOk="0">
                  <a:moveTo>
                    <a:pt x="651" y="404"/>
                  </a:moveTo>
                  <a:lnTo>
                    <a:pt x="651" y="247"/>
                  </a:lnTo>
                  <a:lnTo>
                    <a:pt x="586" y="247"/>
                  </a:lnTo>
                  <a:cubicBezTo>
                    <a:pt x="580" y="230"/>
                    <a:pt x="573" y="213"/>
                    <a:pt x="565" y="197"/>
                  </a:cubicBezTo>
                  <a:lnTo>
                    <a:pt x="612" y="151"/>
                  </a:lnTo>
                  <a:lnTo>
                    <a:pt x="501" y="40"/>
                  </a:lnTo>
                  <a:lnTo>
                    <a:pt x="454" y="86"/>
                  </a:lnTo>
                  <a:cubicBezTo>
                    <a:pt x="438" y="78"/>
                    <a:pt x="422" y="71"/>
                    <a:pt x="404" y="66"/>
                  </a:cubicBezTo>
                  <a:lnTo>
                    <a:pt x="404" y="0"/>
                  </a:lnTo>
                  <a:lnTo>
                    <a:pt x="247" y="0"/>
                  </a:lnTo>
                  <a:lnTo>
                    <a:pt x="247" y="66"/>
                  </a:lnTo>
                  <a:cubicBezTo>
                    <a:pt x="230" y="71"/>
                    <a:pt x="213" y="78"/>
                    <a:pt x="197" y="86"/>
                  </a:cubicBezTo>
                  <a:lnTo>
                    <a:pt x="151" y="40"/>
                  </a:lnTo>
                  <a:lnTo>
                    <a:pt x="40" y="151"/>
                  </a:lnTo>
                  <a:lnTo>
                    <a:pt x="86" y="197"/>
                  </a:lnTo>
                  <a:cubicBezTo>
                    <a:pt x="78" y="213"/>
                    <a:pt x="71" y="230"/>
                    <a:pt x="66" y="247"/>
                  </a:cubicBezTo>
                  <a:lnTo>
                    <a:pt x="0" y="247"/>
                  </a:lnTo>
                  <a:lnTo>
                    <a:pt x="0" y="404"/>
                  </a:lnTo>
                  <a:lnTo>
                    <a:pt x="66" y="404"/>
                  </a:lnTo>
                  <a:cubicBezTo>
                    <a:pt x="71" y="422"/>
                    <a:pt x="78" y="438"/>
                    <a:pt x="86" y="454"/>
                  </a:cubicBezTo>
                  <a:lnTo>
                    <a:pt x="40" y="501"/>
                  </a:lnTo>
                  <a:lnTo>
                    <a:pt x="151" y="611"/>
                  </a:lnTo>
                  <a:lnTo>
                    <a:pt x="197" y="565"/>
                  </a:lnTo>
                  <a:cubicBezTo>
                    <a:pt x="213" y="573"/>
                    <a:pt x="230" y="580"/>
                    <a:pt x="247" y="586"/>
                  </a:cubicBezTo>
                  <a:lnTo>
                    <a:pt x="247" y="651"/>
                  </a:lnTo>
                  <a:lnTo>
                    <a:pt x="404" y="651"/>
                  </a:lnTo>
                  <a:lnTo>
                    <a:pt x="404" y="586"/>
                  </a:lnTo>
                  <a:cubicBezTo>
                    <a:pt x="422" y="580"/>
                    <a:pt x="439" y="573"/>
                    <a:pt x="454" y="565"/>
                  </a:cubicBezTo>
                  <a:lnTo>
                    <a:pt x="501" y="611"/>
                  </a:lnTo>
                  <a:lnTo>
                    <a:pt x="612" y="501"/>
                  </a:lnTo>
                  <a:lnTo>
                    <a:pt x="565" y="454"/>
                  </a:lnTo>
                  <a:cubicBezTo>
                    <a:pt x="573" y="438"/>
                    <a:pt x="580" y="422"/>
                    <a:pt x="586" y="404"/>
                  </a:cubicBezTo>
                  <a:lnTo>
                    <a:pt x="651" y="404"/>
                  </a:lnTo>
                  <a:moveTo>
                    <a:pt x="325" y="440"/>
                  </a:moveTo>
                  <a:cubicBezTo>
                    <a:pt x="262" y="440"/>
                    <a:pt x="210" y="389"/>
                    <a:pt x="210" y="325"/>
                  </a:cubicBezTo>
                  <a:cubicBezTo>
                    <a:pt x="210" y="262"/>
                    <a:pt x="262" y="211"/>
                    <a:pt x="325" y="211"/>
                  </a:cubicBezTo>
                  <a:cubicBezTo>
                    <a:pt x="389" y="211"/>
                    <a:pt x="440" y="262"/>
                    <a:pt x="440" y="325"/>
                  </a:cubicBezTo>
                  <a:cubicBezTo>
                    <a:pt x="440" y="389"/>
                    <a:pt x="389" y="440"/>
                    <a:pt x="325" y="4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9" name="Google Shape;609;p22"/>
            <p:cNvGrpSpPr/>
            <p:nvPr/>
          </p:nvGrpSpPr>
          <p:grpSpPr>
            <a:xfrm>
              <a:off x="8539275" y="3791850"/>
              <a:ext cx="510300" cy="1105000"/>
              <a:chOff x="62646" y="2769450"/>
              <a:chExt cx="510300" cy="1105000"/>
            </a:xfrm>
          </p:grpSpPr>
          <p:sp>
            <p:nvSpPr>
              <p:cNvPr id="610" name="Google Shape;610;p22"/>
              <p:cNvSpPr/>
              <p:nvPr/>
            </p:nvSpPr>
            <p:spPr>
              <a:xfrm>
                <a:off x="62650" y="2769450"/>
                <a:ext cx="510275" cy="11050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891" extrusionOk="0">
                    <a:moveTo>
                      <a:pt x="0" y="0"/>
                    </a:moveTo>
                    <a:lnTo>
                      <a:pt x="1331" y="0"/>
                    </a:lnTo>
                    <a:lnTo>
                      <a:pt x="1331" y="891"/>
                    </a:lnTo>
                    <a:lnTo>
                      <a:pt x="0" y="8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11" name="Google Shape;611;p22"/>
              <p:cNvCxnSpPr/>
              <p:nvPr/>
            </p:nvCxnSpPr>
            <p:spPr>
              <a:xfrm>
                <a:off x="62646" y="2912597"/>
                <a:ext cx="5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612" name="Google Shape;612;p22"/>
              <p:cNvSpPr/>
              <p:nvPr/>
            </p:nvSpPr>
            <p:spPr>
              <a:xfrm>
                <a:off x="110652" y="2814829"/>
                <a:ext cx="41900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8" h="49" extrusionOk="0">
                    <a:moveTo>
                      <a:pt x="48" y="24"/>
                    </a:moveTo>
                    <a:cubicBezTo>
                      <a:pt x="48" y="28"/>
                      <a:pt x="47" y="32"/>
                      <a:pt x="45" y="36"/>
                    </a:cubicBezTo>
                    <a:cubicBezTo>
                      <a:pt x="43" y="39"/>
                      <a:pt x="39" y="43"/>
                      <a:pt x="36" y="45"/>
                    </a:cubicBezTo>
                    <a:cubicBezTo>
                      <a:pt x="32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2" y="1"/>
                      <a:pt x="36" y="3"/>
                    </a:cubicBezTo>
                    <a:cubicBezTo>
                      <a:pt x="39" y="5"/>
                      <a:pt x="43" y="8"/>
                      <a:pt x="45" y="12"/>
                    </a:cubicBezTo>
                    <a:cubicBezTo>
                      <a:pt x="47" y="16"/>
                      <a:pt x="48" y="20"/>
                      <a:pt x="48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22"/>
              <p:cNvSpPr/>
              <p:nvPr/>
            </p:nvSpPr>
            <p:spPr>
              <a:xfrm>
                <a:off x="210164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8" y="32"/>
                      <a:pt x="46" y="36"/>
                    </a:cubicBezTo>
                    <a:cubicBezTo>
                      <a:pt x="43" y="39"/>
                      <a:pt x="40" y="43"/>
                      <a:pt x="37" y="45"/>
                    </a:cubicBezTo>
                    <a:cubicBezTo>
                      <a:pt x="33" y="47"/>
                      <a:pt x="29" y="49"/>
                      <a:pt x="25" y="49"/>
                    </a:cubicBezTo>
                    <a:cubicBezTo>
                      <a:pt x="20" y="49"/>
                      <a:pt x="15" y="47"/>
                      <a:pt x="12" y="45"/>
                    </a:cubicBezTo>
                    <a:cubicBezTo>
                      <a:pt x="8" y="43"/>
                      <a:pt x="6" y="39"/>
                      <a:pt x="4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4" y="12"/>
                    </a:cubicBezTo>
                    <a:cubicBezTo>
                      <a:pt x="6" y="8"/>
                      <a:pt x="8" y="5"/>
                      <a:pt x="12" y="3"/>
                    </a:cubicBezTo>
                    <a:cubicBezTo>
                      <a:pt x="15" y="1"/>
                      <a:pt x="20" y="0"/>
                      <a:pt x="25" y="0"/>
                    </a:cubicBezTo>
                    <a:cubicBezTo>
                      <a:pt x="29" y="0"/>
                      <a:pt x="33" y="1"/>
                      <a:pt x="37" y="3"/>
                    </a:cubicBezTo>
                    <a:cubicBezTo>
                      <a:pt x="40" y="5"/>
                      <a:pt x="44" y="8"/>
                      <a:pt x="46" y="12"/>
                    </a:cubicBezTo>
                    <a:cubicBezTo>
                      <a:pt x="48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22"/>
              <p:cNvSpPr/>
              <p:nvPr/>
            </p:nvSpPr>
            <p:spPr>
              <a:xfrm>
                <a:off x="309675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7" y="32"/>
                      <a:pt x="45" y="36"/>
                    </a:cubicBezTo>
                    <a:cubicBezTo>
                      <a:pt x="43" y="39"/>
                      <a:pt x="40" y="43"/>
                      <a:pt x="36" y="45"/>
                    </a:cubicBezTo>
                    <a:cubicBezTo>
                      <a:pt x="33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3" y="1"/>
                      <a:pt x="36" y="3"/>
                    </a:cubicBezTo>
                    <a:cubicBezTo>
                      <a:pt x="40" y="5"/>
                      <a:pt x="43" y="8"/>
                      <a:pt x="45" y="12"/>
                    </a:cubicBezTo>
                    <a:cubicBezTo>
                      <a:pt x="47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15" name="Google Shape;615;p22"/>
            <p:cNvSpPr/>
            <p:nvPr/>
          </p:nvSpPr>
          <p:spPr>
            <a:xfrm rot="-5400000">
              <a:off x="-1465496" y="2031150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616" name="Google Shape;616;p22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7" name="Google Shape;617;p22"/>
          <p:cNvSpPr txBox="1">
            <a:spLocks noGrp="1"/>
          </p:cNvSpPr>
          <p:nvPr>
            <p:ph type="subTitle" idx="1"/>
          </p:nvPr>
        </p:nvSpPr>
        <p:spPr>
          <a:xfrm>
            <a:off x="712900" y="2280200"/>
            <a:ext cx="24693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8" name="Google Shape;618;p22"/>
          <p:cNvSpPr txBox="1">
            <a:spLocks noGrp="1"/>
          </p:cNvSpPr>
          <p:nvPr>
            <p:ph type="subTitle" idx="2"/>
          </p:nvPr>
        </p:nvSpPr>
        <p:spPr>
          <a:xfrm>
            <a:off x="3281979" y="2280213"/>
            <a:ext cx="25797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9" name="Google Shape;619;p22"/>
          <p:cNvSpPr txBox="1">
            <a:spLocks noGrp="1"/>
          </p:cNvSpPr>
          <p:nvPr>
            <p:ph type="subTitle" idx="3"/>
          </p:nvPr>
        </p:nvSpPr>
        <p:spPr>
          <a:xfrm>
            <a:off x="712900" y="4620069"/>
            <a:ext cx="24693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0" name="Google Shape;620;p22"/>
          <p:cNvSpPr txBox="1">
            <a:spLocks noGrp="1"/>
          </p:cNvSpPr>
          <p:nvPr>
            <p:ph type="subTitle" idx="4"/>
          </p:nvPr>
        </p:nvSpPr>
        <p:spPr>
          <a:xfrm>
            <a:off x="3281979" y="4620071"/>
            <a:ext cx="25797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1" name="Google Shape;621;p22"/>
          <p:cNvSpPr txBox="1">
            <a:spLocks noGrp="1"/>
          </p:cNvSpPr>
          <p:nvPr>
            <p:ph type="subTitle" idx="5"/>
          </p:nvPr>
        </p:nvSpPr>
        <p:spPr>
          <a:xfrm>
            <a:off x="5961452" y="2280208"/>
            <a:ext cx="24693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2" name="Google Shape;622;p22"/>
          <p:cNvSpPr txBox="1">
            <a:spLocks noGrp="1"/>
          </p:cNvSpPr>
          <p:nvPr>
            <p:ph type="subTitle" idx="6"/>
          </p:nvPr>
        </p:nvSpPr>
        <p:spPr>
          <a:xfrm>
            <a:off x="5961452" y="4620069"/>
            <a:ext cx="24693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3" name="Google Shape;623;p22"/>
          <p:cNvSpPr txBox="1">
            <a:spLocks noGrp="1"/>
          </p:cNvSpPr>
          <p:nvPr>
            <p:ph type="subTitle" idx="7"/>
          </p:nvPr>
        </p:nvSpPr>
        <p:spPr>
          <a:xfrm>
            <a:off x="712900" y="1505965"/>
            <a:ext cx="24693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4" name="Google Shape;624;p22"/>
          <p:cNvSpPr txBox="1">
            <a:spLocks noGrp="1"/>
          </p:cNvSpPr>
          <p:nvPr>
            <p:ph type="subTitle" idx="8"/>
          </p:nvPr>
        </p:nvSpPr>
        <p:spPr>
          <a:xfrm>
            <a:off x="3283179" y="1505965"/>
            <a:ext cx="25773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5" name="Google Shape;625;p22"/>
          <p:cNvSpPr txBox="1">
            <a:spLocks noGrp="1"/>
          </p:cNvSpPr>
          <p:nvPr>
            <p:ph type="subTitle" idx="9"/>
          </p:nvPr>
        </p:nvSpPr>
        <p:spPr>
          <a:xfrm>
            <a:off x="5961452" y="1505965"/>
            <a:ext cx="24669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6" name="Google Shape;626;p22"/>
          <p:cNvSpPr txBox="1">
            <a:spLocks noGrp="1"/>
          </p:cNvSpPr>
          <p:nvPr>
            <p:ph type="subTitle" idx="13"/>
          </p:nvPr>
        </p:nvSpPr>
        <p:spPr>
          <a:xfrm>
            <a:off x="712900" y="3849147"/>
            <a:ext cx="24693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7" name="Google Shape;627;p22"/>
          <p:cNvSpPr txBox="1">
            <a:spLocks noGrp="1"/>
          </p:cNvSpPr>
          <p:nvPr>
            <p:ph type="subTitle" idx="14"/>
          </p:nvPr>
        </p:nvSpPr>
        <p:spPr>
          <a:xfrm>
            <a:off x="3283179" y="3849143"/>
            <a:ext cx="25773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8" name="Google Shape;628;p22"/>
          <p:cNvSpPr txBox="1">
            <a:spLocks noGrp="1"/>
          </p:cNvSpPr>
          <p:nvPr>
            <p:ph type="subTitle" idx="15"/>
          </p:nvPr>
        </p:nvSpPr>
        <p:spPr>
          <a:xfrm>
            <a:off x="5961452" y="3849136"/>
            <a:ext cx="24693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3835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23"/>
          <p:cNvGrpSpPr/>
          <p:nvPr/>
        </p:nvGrpSpPr>
        <p:grpSpPr>
          <a:xfrm>
            <a:off x="-708073" y="85633"/>
            <a:ext cx="11093448" cy="6725000"/>
            <a:chOff x="-708073" y="64225"/>
            <a:chExt cx="11093448" cy="5043750"/>
          </a:xfrm>
        </p:grpSpPr>
        <p:sp>
          <p:nvSpPr>
            <p:cNvPr id="631" name="Google Shape;631;p23"/>
            <p:cNvSpPr/>
            <p:nvPr/>
          </p:nvSpPr>
          <p:spPr>
            <a:xfrm>
              <a:off x="8143175" y="64225"/>
              <a:ext cx="2242200" cy="10284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-708073" y="3946975"/>
              <a:ext cx="1161000" cy="1161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80191" y="3582550"/>
              <a:ext cx="591646" cy="720033"/>
              <a:chOff x="3883186" y="1687261"/>
              <a:chExt cx="465900" cy="567000"/>
            </a:xfrm>
          </p:grpSpPr>
          <p:cxnSp>
            <p:nvCxnSpPr>
              <p:cNvPr id="634" name="Google Shape;634;p23"/>
              <p:cNvCxnSpPr/>
              <p:nvPr/>
            </p:nvCxnSpPr>
            <p:spPr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5" name="Google Shape;635;p23"/>
              <p:cNvCxnSpPr/>
              <p:nvPr/>
            </p:nvCxnSpPr>
            <p:spPr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6" name="Google Shape;636;p23"/>
              <p:cNvCxnSpPr/>
              <p:nvPr/>
            </p:nvCxnSpPr>
            <p:spPr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7" name="Google Shape;637;p23"/>
              <p:cNvCxnSpPr/>
              <p:nvPr/>
            </p:nvCxnSpPr>
            <p:spPr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38" name="Google Shape;638;p23"/>
            <p:cNvGrpSpPr/>
            <p:nvPr/>
          </p:nvGrpSpPr>
          <p:grpSpPr>
            <a:xfrm>
              <a:off x="7769118" y="126299"/>
              <a:ext cx="661666" cy="348296"/>
              <a:chOff x="7965318" y="3354649"/>
              <a:chExt cx="661666" cy="348296"/>
            </a:xfrm>
          </p:grpSpPr>
          <p:sp>
            <p:nvSpPr>
              <p:cNvPr id="639" name="Google Shape;639;p23"/>
              <p:cNvSpPr/>
              <p:nvPr/>
            </p:nvSpPr>
            <p:spPr>
              <a:xfrm>
                <a:off x="7965318" y="3354649"/>
                <a:ext cx="661666" cy="348296"/>
              </a:xfrm>
              <a:custGeom>
                <a:avLst/>
                <a:gdLst/>
                <a:ahLst/>
                <a:cxnLst/>
                <a:rect l="l" t="t" r="r" b="b"/>
                <a:pathLst>
                  <a:path w="758" h="399" extrusionOk="0">
                    <a:moveTo>
                      <a:pt x="0" y="0"/>
                    </a:moveTo>
                    <a:lnTo>
                      <a:pt x="758" y="0"/>
                    </a:lnTo>
                    <a:lnTo>
                      <a:pt x="758" y="399"/>
                    </a:lnTo>
                    <a:lnTo>
                      <a:pt x="0" y="3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23"/>
              <p:cNvSpPr/>
              <p:nvPr/>
            </p:nvSpPr>
            <p:spPr>
              <a:xfrm>
                <a:off x="8113713" y="3437577"/>
                <a:ext cx="105622" cy="18244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09" fill="none" extrusionOk="0">
                    <a:moveTo>
                      <a:pt x="121" y="0"/>
                    </a:moveTo>
                    <a:lnTo>
                      <a:pt x="0" y="104"/>
                    </a:lnTo>
                    <a:lnTo>
                      <a:pt x="121" y="209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2150" tIns="28075" rIns="92150" bIns="28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23"/>
              <p:cNvSpPr/>
              <p:nvPr/>
            </p:nvSpPr>
            <p:spPr>
              <a:xfrm>
                <a:off x="8372967" y="3437577"/>
                <a:ext cx="105622" cy="18244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09" fill="none" extrusionOk="0">
                    <a:moveTo>
                      <a:pt x="0" y="0"/>
                    </a:moveTo>
                    <a:lnTo>
                      <a:pt x="121" y="104"/>
                    </a:lnTo>
                    <a:lnTo>
                      <a:pt x="0" y="209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2150" tIns="28075" rIns="92150" bIns="28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42" name="Google Shape;642;p23"/>
              <p:cNvCxnSpPr/>
              <p:nvPr/>
            </p:nvCxnSpPr>
            <p:spPr>
              <a:xfrm flipH="1">
                <a:off x="8269294" y="3437577"/>
                <a:ext cx="609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</p:grpSp>
      <p:sp>
        <p:nvSpPr>
          <p:cNvPr id="643" name="Google Shape;643;p23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085694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24"/>
          <p:cNvGrpSpPr/>
          <p:nvPr/>
        </p:nvGrpSpPr>
        <p:grpSpPr>
          <a:xfrm>
            <a:off x="-593400" y="206433"/>
            <a:ext cx="11527200" cy="6091936"/>
            <a:chOff x="-593400" y="154825"/>
            <a:chExt cx="11527200" cy="4568952"/>
          </a:xfrm>
        </p:grpSpPr>
        <p:sp>
          <p:nvSpPr>
            <p:cNvPr id="646" name="Google Shape;646;p24"/>
            <p:cNvSpPr/>
            <p:nvPr/>
          </p:nvSpPr>
          <p:spPr>
            <a:xfrm rot="10800000" flipH="1">
              <a:off x="-593400" y="154825"/>
              <a:ext cx="1161000" cy="116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47" name="Google Shape;647;p24"/>
            <p:cNvSpPr/>
            <p:nvPr/>
          </p:nvSpPr>
          <p:spPr>
            <a:xfrm rot="10800000" flipH="1">
              <a:off x="8576400" y="3642577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648" name="Google Shape;648;p24"/>
            <p:cNvGrpSpPr/>
            <p:nvPr/>
          </p:nvGrpSpPr>
          <p:grpSpPr>
            <a:xfrm rot="10800000" flipH="1">
              <a:off x="-30834" y="1033154"/>
              <a:ext cx="591646" cy="720033"/>
              <a:chOff x="3883186" y="1687261"/>
              <a:chExt cx="465900" cy="567000"/>
            </a:xfrm>
          </p:grpSpPr>
          <p:cxnSp>
            <p:nvCxnSpPr>
              <p:cNvPr id="649" name="Google Shape;649;p24"/>
              <p:cNvCxnSpPr/>
              <p:nvPr/>
            </p:nvCxnSpPr>
            <p:spPr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0" name="Google Shape;650;p24"/>
              <p:cNvCxnSpPr/>
              <p:nvPr/>
            </p:nvCxnSpPr>
            <p:spPr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1" name="Google Shape;651;p24"/>
              <p:cNvCxnSpPr/>
              <p:nvPr/>
            </p:nvCxnSpPr>
            <p:spPr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2" name="Google Shape;652;p24"/>
              <p:cNvCxnSpPr/>
              <p:nvPr/>
            </p:nvCxnSpPr>
            <p:spPr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53" name="Google Shape;653;p24"/>
            <p:cNvGrpSpPr/>
            <p:nvPr/>
          </p:nvGrpSpPr>
          <p:grpSpPr>
            <a:xfrm rot="10800000" flipH="1">
              <a:off x="8766325" y="2710775"/>
              <a:ext cx="218100" cy="1482600"/>
              <a:chOff x="8321725" y="2557875"/>
              <a:chExt cx="218100" cy="1482600"/>
            </a:xfrm>
          </p:grpSpPr>
          <p:sp>
            <p:nvSpPr>
              <p:cNvPr id="654" name="Google Shape;654;p24"/>
              <p:cNvSpPr/>
              <p:nvPr/>
            </p:nvSpPr>
            <p:spPr>
              <a:xfrm>
                <a:off x="8321725" y="3114075"/>
                <a:ext cx="218100" cy="21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dist="28575" dir="528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cxnSp>
            <p:nvCxnSpPr>
              <p:cNvPr id="655" name="Google Shape;655;p24"/>
              <p:cNvCxnSpPr>
                <a:stCxn id="654" idx="0"/>
              </p:cNvCxnSpPr>
              <p:nvPr/>
            </p:nvCxnSpPr>
            <p:spPr>
              <a:xfrm rot="10800000">
                <a:off x="8430775" y="2557875"/>
                <a:ext cx="0" cy="55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24"/>
              <p:cNvCxnSpPr>
                <a:stCxn id="654" idx="4"/>
              </p:cNvCxnSpPr>
              <p:nvPr/>
            </p:nvCxnSpPr>
            <p:spPr>
              <a:xfrm>
                <a:off x="8430775" y="3332175"/>
                <a:ext cx="0" cy="70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57" name="Google Shape;657;p24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017761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5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60" name="Google Shape;660;p25"/>
          <p:cNvGrpSpPr/>
          <p:nvPr/>
        </p:nvGrpSpPr>
        <p:grpSpPr>
          <a:xfrm>
            <a:off x="-543000" y="-1571721"/>
            <a:ext cx="11140547" cy="9424952"/>
            <a:chOff x="-543000" y="-1178791"/>
            <a:chExt cx="11140547" cy="7068714"/>
          </a:xfrm>
        </p:grpSpPr>
        <p:sp>
          <p:nvSpPr>
            <p:cNvPr id="661" name="Google Shape;661;p25"/>
            <p:cNvSpPr/>
            <p:nvPr/>
          </p:nvSpPr>
          <p:spPr>
            <a:xfrm rot="10800000" flipH="1">
              <a:off x="8621447" y="4774791"/>
              <a:ext cx="1976100" cy="9063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62" name="Google Shape;662;p25"/>
            <p:cNvSpPr/>
            <p:nvPr/>
          </p:nvSpPr>
          <p:spPr>
            <a:xfrm rot="-5400000" flipH="1">
              <a:off x="-1181100" y="-540691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663" name="Google Shape;663;p25"/>
            <p:cNvGrpSpPr/>
            <p:nvPr/>
          </p:nvGrpSpPr>
          <p:grpSpPr>
            <a:xfrm rot="5400000">
              <a:off x="8020141" y="4918726"/>
              <a:ext cx="1603833" cy="338561"/>
              <a:chOff x="294065" y="4525659"/>
              <a:chExt cx="1603833" cy="338561"/>
            </a:xfrm>
          </p:grpSpPr>
          <p:sp>
            <p:nvSpPr>
              <p:cNvPr id="664" name="Google Shape;664;p25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25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25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25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25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25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25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25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25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25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25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25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25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25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25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25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25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25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25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25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25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25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25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25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25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25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25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21350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26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93" name="Google Shape;693;p26"/>
          <p:cNvGrpSpPr/>
          <p:nvPr/>
        </p:nvGrpSpPr>
        <p:grpSpPr>
          <a:xfrm>
            <a:off x="-1737044" y="1251817"/>
            <a:ext cx="11605119" cy="5297920"/>
            <a:chOff x="-1737044" y="938863"/>
            <a:chExt cx="11605119" cy="3973440"/>
          </a:xfrm>
        </p:grpSpPr>
        <p:sp>
          <p:nvSpPr>
            <p:cNvPr id="694" name="Google Shape;694;p26"/>
            <p:cNvSpPr/>
            <p:nvPr/>
          </p:nvSpPr>
          <p:spPr>
            <a:xfrm rot="10800000" flipH="1">
              <a:off x="8707075" y="938863"/>
              <a:ext cx="1161000" cy="1161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95" name="Google Shape;695;p26"/>
            <p:cNvSpPr/>
            <p:nvPr/>
          </p:nvSpPr>
          <p:spPr>
            <a:xfrm rot="10800000">
              <a:off x="-1737044" y="3831102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696" name="Google Shape;696;p26"/>
            <p:cNvGrpSpPr/>
            <p:nvPr/>
          </p:nvGrpSpPr>
          <p:grpSpPr>
            <a:xfrm rot="10800000">
              <a:off x="212331" y="2899300"/>
              <a:ext cx="218100" cy="1482600"/>
              <a:chOff x="8321725" y="2557875"/>
              <a:chExt cx="218100" cy="1482600"/>
            </a:xfrm>
          </p:grpSpPr>
          <p:sp>
            <p:nvSpPr>
              <p:cNvPr id="697" name="Google Shape;697;p26"/>
              <p:cNvSpPr/>
              <p:nvPr/>
            </p:nvSpPr>
            <p:spPr>
              <a:xfrm>
                <a:off x="8321725" y="3114075"/>
                <a:ext cx="218100" cy="21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dist="28575" dir="528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cxnSp>
            <p:nvCxnSpPr>
              <p:cNvPr id="698" name="Google Shape;698;p26"/>
              <p:cNvCxnSpPr>
                <a:stCxn id="697" idx="0"/>
              </p:cNvCxnSpPr>
              <p:nvPr/>
            </p:nvCxnSpPr>
            <p:spPr>
              <a:xfrm rot="10800000">
                <a:off x="8430775" y="2557875"/>
                <a:ext cx="0" cy="55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9" name="Google Shape;699;p26"/>
              <p:cNvCxnSpPr>
                <a:stCxn id="697" idx="4"/>
              </p:cNvCxnSpPr>
              <p:nvPr/>
            </p:nvCxnSpPr>
            <p:spPr>
              <a:xfrm>
                <a:off x="8430775" y="3332175"/>
                <a:ext cx="0" cy="70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2313603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oogle Shape;701;p27"/>
          <p:cNvGrpSpPr/>
          <p:nvPr/>
        </p:nvGrpSpPr>
        <p:grpSpPr>
          <a:xfrm>
            <a:off x="-1296096" y="-63600"/>
            <a:ext cx="11149321" cy="7581400"/>
            <a:chOff x="-1296096" y="-47700"/>
            <a:chExt cx="11149321" cy="5686050"/>
          </a:xfrm>
        </p:grpSpPr>
        <p:grpSp>
          <p:nvGrpSpPr>
            <p:cNvPr id="702" name="Google Shape;702;p27"/>
            <p:cNvGrpSpPr/>
            <p:nvPr/>
          </p:nvGrpSpPr>
          <p:grpSpPr>
            <a:xfrm>
              <a:off x="341204" y="615700"/>
              <a:ext cx="591646" cy="720033"/>
              <a:chOff x="3883186" y="1687261"/>
              <a:chExt cx="465900" cy="567000"/>
            </a:xfrm>
          </p:grpSpPr>
          <p:cxnSp>
            <p:nvCxnSpPr>
              <p:cNvPr id="703" name="Google Shape;703;p27"/>
              <p:cNvCxnSpPr/>
              <p:nvPr/>
            </p:nvCxnSpPr>
            <p:spPr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04" name="Google Shape;704;p27"/>
              <p:cNvCxnSpPr/>
              <p:nvPr/>
            </p:nvCxnSpPr>
            <p:spPr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05" name="Google Shape;705;p27"/>
              <p:cNvCxnSpPr/>
              <p:nvPr/>
            </p:nvCxnSpPr>
            <p:spPr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06" name="Google Shape;706;p27"/>
              <p:cNvCxnSpPr/>
              <p:nvPr/>
            </p:nvCxnSpPr>
            <p:spPr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707" name="Google Shape;707;p27"/>
            <p:cNvGrpSpPr/>
            <p:nvPr/>
          </p:nvGrpSpPr>
          <p:grpSpPr>
            <a:xfrm>
              <a:off x="-1296096" y="-47700"/>
              <a:ext cx="11149321" cy="5686050"/>
              <a:chOff x="-1296096" y="-47700"/>
              <a:chExt cx="11149321" cy="5686050"/>
            </a:xfrm>
          </p:grpSpPr>
          <p:sp>
            <p:nvSpPr>
              <p:cNvPr id="708" name="Google Shape;708;p27"/>
              <p:cNvSpPr/>
              <p:nvPr/>
            </p:nvSpPr>
            <p:spPr>
              <a:xfrm>
                <a:off x="-1296096" y="3701075"/>
                <a:ext cx="2357400" cy="10812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09" name="Google Shape;709;p27"/>
              <p:cNvSpPr/>
              <p:nvPr/>
            </p:nvSpPr>
            <p:spPr>
              <a:xfrm>
                <a:off x="8256025" y="4041150"/>
                <a:ext cx="1597200" cy="15972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10" name="Google Shape;710;p27"/>
              <p:cNvSpPr/>
              <p:nvPr/>
            </p:nvSpPr>
            <p:spPr>
              <a:xfrm>
                <a:off x="8655100" y="3007500"/>
                <a:ext cx="218100" cy="2181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528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711" name="Google Shape;711;p27"/>
              <p:cNvGrpSpPr/>
              <p:nvPr/>
            </p:nvGrpSpPr>
            <p:grpSpPr>
              <a:xfrm>
                <a:off x="713225" y="181325"/>
                <a:ext cx="878700" cy="212400"/>
                <a:chOff x="713225" y="181325"/>
                <a:chExt cx="878700" cy="212400"/>
              </a:xfrm>
            </p:grpSpPr>
            <p:sp>
              <p:nvSpPr>
                <p:cNvPr id="712" name="Google Shape;712;p27"/>
                <p:cNvSpPr/>
                <p:nvPr/>
              </p:nvSpPr>
              <p:spPr>
                <a:xfrm>
                  <a:off x="713225" y="181325"/>
                  <a:ext cx="212400" cy="212400"/>
                </a:xfrm>
                <a:prstGeom prst="ellipse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  <p:sp>
              <p:nvSpPr>
                <p:cNvPr id="713" name="Google Shape;713;p27"/>
                <p:cNvSpPr/>
                <p:nvPr/>
              </p:nvSpPr>
              <p:spPr>
                <a:xfrm>
                  <a:off x="713225" y="181325"/>
                  <a:ext cx="878700" cy="212400"/>
                </a:xfrm>
                <a:prstGeom prst="roundRect">
                  <a:avLst>
                    <a:gd name="adj" fmla="val 50000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latin typeface="Montserrat"/>
                    <a:ea typeface="Montserrat"/>
                    <a:cs typeface="Montserrat"/>
                    <a:sym typeface="Montserrat"/>
                  </a:endParaRPr>
                </a:p>
              </p:txBody>
            </p:sp>
          </p:grpSp>
          <p:grpSp>
            <p:nvGrpSpPr>
              <p:cNvPr id="714" name="Google Shape;714;p27"/>
              <p:cNvGrpSpPr/>
              <p:nvPr/>
            </p:nvGrpSpPr>
            <p:grpSpPr>
              <a:xfrm>
                <a:off x="325243" y="3516574"/>
                <a:ext cx="661666" cy="348296"/>
                <a:chOff x="7965318" y="3354649"/>
                <a:chExt cx="661666" cy="348296"/>
              </a:xfrm>
            </p:grpSpPr>
            <p:sp>
              <p:nvSpPr>
                <p:cNvPr id="715" name="Google Shape;715;p27"/>
                <p:cNvSpPr/>
                <p:nvPr/>
              </p:nvSpPr>
              <p:spPr>
                <a:xfrm>
                  <a:off x="7965318" y="3354649"/>
                  <a:ext cx="661666" cy="348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" h="399" extrusionOk="0">
                      <a:moveTo>
                        <a:pt x="0" y="0"/>
                      </a:moveTo>
                      <a:lnTo>
                        <a:pt x="758" y="0"/>
                      </a:lnTo>
                      <a:lnTo>
                        <a:pt x="758" y="399"/>
                      </a:lnTo>
                      <a:lnTo>
                        <a:pt x="0" y="3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6" name="Google Shape;716;p27"/>
                <p:cNvSpPr/>
                <p:nvPr/>
              </p:nvSpPr>
              <p:spPr>
                <a:xfrm>
                  <a:off x="8113713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121" y="0"/>
                      </a:moveTo>
                      <a:lnTo>
                        <a:pt x="0" y="104"/>
                      </a:lnTo>
                      <a:lnTo>
                        <a:pt x="121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7" name="Google Shape;717;p27"/>
                <p:cNvSpPr/>
                <p:nvPr/>
              </p:nvSpPr>
              <p:spPr>
                <a:xfrm>
                  <a:off x="8372967" y="3437577"/>
                  <a:ext cx="105622" cy="182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209" fill="none" extrusionOk="0">
                      <a:moveTo>
                        <a:pt x="0" y="0"/>
                      </a:moveTo>
                      <a:lnTo>
                        <a:pt x="121" y="104"/>
                      </a:lnTo>
                      <a:lnTo>
                        <a:pt x="0" y="20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2150" tIns="28075" rIns="92150" bIns="280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718" name="Google Shape;718;p27"/>
                <p:cNvCxnSpPr/>
                <p:nvPr/>
              </p:nvCxnSpPr>
              <p:spPr>
                <a:xfrm flipH="1">
                  <a:off x="8269294" y="3437577"/>
                  <a:ext cx="60900" cy="182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719" name="Google Shape;719;p27"/>
              <p:cNvCxnSpPr>
                <a:stCxn id="710" idx="0"/>
              </p:cNvCxnSpPr>
              <p:nvPr/>
            </p:nvCxnSpPr>
            <p:spPr>
              <a:xfrm rot="10800000">
                <a:off x="8764150" y="-47700"/>
                <a:ext cx="0" cy="305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720" name="Google Shape;720;p27"/>
              <p:cNvGrpSpPr/>
              <p:nvPr/>
            </p:nvGrpSpPr>
            <p:grpSpPr>
              <a:xfrm>
                <a:off x="7269358" y="4434722"/>
                <a:ext cx="1603833" cy="338561"/>
                <a:chOff x="294065" y="4525659"/>
                <a:chExt cx="1603833" cy="338561"/>
              </a:xfrm>
            </p:grpSpPr>
            <p:sp>
              <p:nvSpPr>
                <p:cNvPr id="721" name="Google Shape;721;p27"/>
                <p:cNvSpPr/>
                <p:nvPr/>
              </p:nvSpPr>
              <p:spPr>
                <a:xfrm>
                  <a:off x="1275226" y="4525659"/>
                  <a:ext cx="31447" cy="30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" h="29" extrusionOk="0">
                      <a:moveTo>
                        <a:pt x="0" y="15"/>
                      </a:moveTo>
                      <a:cubicBezTo>
                        <a:pt x="0" y="7"/>
                        <a:pt x="7" y="0"/>
                        <a:pt x="15" y="0"/>
                      </a:cubicBezTo>
                      <a:cubicBezTo>
                        <a:pt x="23" y="0"/>
                        <a:pt x="30" y="7"/>
                        <a:pt x="30" y="15"/>
                      </a:cubicBezTo>
                      <a:cubicBezTo>
                        <a:pt x="30" y="23"/>
                        <a:pt x="23" y="29"/>
                        <a:pt x="15" y="29"/>
                      </a:cubicBezTo>
                      <a:cubicBezTo>
                        <a:pt x="7" y="29"/>
                        <a:pt x="0" y="23"/>
                        <a:pt x="0" y="1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2" name="Google Shape;722;p27"/>
                <p:cNvSpPr/>
                <p:nvPr/>
              </p:nvSpPr>
              <p:spPr>
                <a:xfrm>
                  <a:off x="1079203" y="4525659"/>
                  <a:ext cx="30399" cy="30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29" extrusionOk="0">
                      <a:moveTo>
                        <a:pt x="0" y="15"/>
                      </a:moveTo>
                      <a:cubicBezTo>
                        <a:pt x="0" y="7"/>
                        <a:pt x="7" y="0"/>
                        <a:pt x="15" y="0"/>
                      </a:cubicBezTo>
                      <a:cubicBezTo>
                        <a:pt x="24" y="0"/>
                        <a:pt x="29" y="7"/>
                        <a:pt x="29" y="15"/>
                      </a:cubicBezTo>
                      <a:cubicBezTo>
                        <a:pt x="29" y="23"/>
                        <a:pt x="24" y="29"/>
                        <a:pt x="15" y="29"/>
                      </a:cubicBezTo>
                      <a:cubicBezTo>
                        <a:pt x="7" y="29"/>
                        <a:pt x="0" y="23"/>
                        <a:pt x="0" y="1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3" name="Google Shape;723;p27"/>
                <p:cNvSpPr/>
                <p:nvPr/>
              </p:nvSpPr>
              <p:spPr>
                <a:xfrm>
                  <a:off x="883181" y="4525659"/>
                  <a:ext cx="30399" cy="30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29" extrusionOk="0">
                      <a:moveTo>
                        <a:pt x="0" y="15"/>
                      </a:moveTo>
                      <a:cubicBezTo>
                        <a:pt x="0" y="7"/>
                        <a:pt x="6" y="0"/>
                        <a:pt x="14" y="0"/>
                      </a:cubicBezTo>
                      <a:cubicBezTo>
                        <a:pt x="23" y="0"/>
                        <a:pt x="29" y="7"/>
                        <a:pt x="29" y="15"/>
                      </a:cubicBezTo>
                      <a:cubicBezTo>
                        <a:pt x="29" y="23"/>
                        <a:pt x="23" y="29"/>
                        <a:pt x="14" y="29"/>
                      </a:cubicBezTo>
                      <a:cubicBezTo>
                        <a:pt x="6" y="29"/>
                        <a:pt x="0" y="23"/>
                        <a:pt x="0" y="1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4" name="Google Shape;724;p27"/>
                <p:cNvSpPr/>
                <p:nvPr/>
              </p:nvSpPr>
              <p:spPr>
                <a:xfrm>
                  <a:off x="686110" y="4525659"/>
                  <a:ext cx="31447" cy="30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" h="29" extrusionOk="0">
                      <a:moveTo>
                        <a:pt x="0" y="15"/>
                      </a:moveTo>
                      <a:cubicBezTo>
                        <a:pt x="0" y="7"/>
                        <a:pt x="7" y="0"/>
                        <a:pt x="15" y="0"/>
                      </a:cubicBezTo>
                      <a:cubicBezTo>
                        <a:pt x="23" y="0"/>
                        <a:pt x="30" y="7"/>
                        <a:pt x="30" y="15"/>
                      </a:cubicBezTo>
                      <a:cubicBezTo>
                        <a:pt x="30" y="23"/>
                        <a:pt x="23" y="29"/>
                        <a:pt x="15" y="29"/>
                      </a:cubicBezTo>
                      <a:cubicBezTo>
                        <a:pt x="7" y="29"/>
                        <a:pt x="0" y="23"/>
                        <a:pt x="0" y="1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5" name="Google Shape;725;p27"/>
                <p:cNvSpPr/>
                <p:nvPr/>
              </p:nvSpPr>
              <p:spPr>
                <a:xfrm>
                  <a:off x="490088" y="4525659"/>
                  <a:ext cx="30399" cy="30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29" extrusionOk="0">
                      <a:moveTo>
                        <a:pt x="0" y="15"/>
                      </a:moveTo>
                      <a:cubicBezTo>
                        <a:pt x="0" y="7"/>
                        <a:pt x="7" y="0"/>
                        <a:pt x="15" y="0"/>
                      </a:cubicBezTo>
                      <a:cubicBezTo>
                        <a:pt x="23" y="0"/>
                        <a:pt x="29" y="7"/>
                        <a:pt x="29" y="15"/>
                      </a:cubicBezTo>
                      <a:cubicBezTo>
                        <a:pt x="29" y="23"/>
                        <a:pt x="23" y="29"/>
                        <a:pt x="15" y="29"/>
                      </a:cubicBezTo>
                      <a:cubicBezTo>
                        <a:pt x="7" y="29"/>
                        <a:pt x="0" y="23"/>
                        <a:pt x="0" y="1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6" name="Google Shape;726;p27"/>
                <p:cNvSpPr/>
                <p:nvPr/>
              </p:nvSpPr>
              <p:spPr>
                <a:xfrm>
                  <a:off x="294065" y="4525659"/>
                  <a:ext cx="30399" cy="30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29" extrusionOk="0">
                      <a:moveTo>
                        <a:pt x="0" y="15"/>
                      </a:moveTo>
                      <a:cubicBezTo>
                        <a:pt x="0" y="7"/>
                        <a:pt x="6" y="0"/>
                        <a:pt x="14" y="0"/>
                      </a:cubicBezTo>
                      <a:cubicBezTo>
                        <a:pt x="23" y="0"/>
                        <a:pt x="29" y="7"/>
                        <a:pt x="29" y="15"/>
                      </a:cubicBezTo>
                      <a:cubicBezTo>
                        <a:pt x="29" y="23"/>
                        <a:pt x="23" y="29"/>
                        <a:pt x="14" y="29"/>
                      </a:cubicBezTo>
                      <a:cubicBezTo>
                        <a:pt x="6" y="29"/>
                        <a:pt x="0" y="23"/>
                        <a:pt x="0" y="1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7" name="Google Shape;727;p27"/>
                <p:cNvSpPr/>
                <p:nvPr/>
              </p:nvSpPr>
              <p:spPr>
                <a:xfrm>
                  <a:off x="1275226" y="4679741"/>
                  <a:ext cx="31447" cy="30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" h="29" extrusionOk="0">
                      <a:moveTo>
                        <a:pt x="0" y="15"/>
                      </a:moveTo>
                      <a:cubicBezTo>
                        <a:pt x="0" y="7"/>
                        <a:pt x="7" y="0"/>
                        <a:pt x="15" y="0"/>
                      </a:cubicBezTo>
                      <a:cubicBezTo>
                        <a:pt x="23" y="0"/>
                        <a:pt x="30" y="7"/>
                        <a:pt x="30" y="15"/>
                      </a:cubicBezTo>
                      <a:cubicBezTo>
                        <a:pt x="30" y="23"/>
                        <a:pt x="23" y="29"/>
                        <a:pt x="15" y="29"/>
                      </a:cubicBezTo>
                      <a:cubicBezTo>
                        <a:pt x="7" y="29"/>
                        <a:pt x="0" y="23"/>
                        <a:pt x="0" y="1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8" name="Google Shape;728;p27"/>
                <p:cNvSpPr/>
                <p:nvPr/>
              </p:nvSpPr>
              <p:spPr>
                <a:xfrm>
                  <a:off x="1079203" y="4679741"/>
                  <a:ext cx="30399" cy="30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29" extrusionOk="0">
                      <a:moveTo>
                        <a:pt x="0" y="15"/>
                      </a:moveTo>
                      <a:cubicBezTo>
                        <a:pt x="0" y="7"/>
                        <a:pt x="7" y="0"/>
                        <a:pt x="15" y="0"/>
                      </a:cubicBezTo>
                      <a:cubicBezTo>
                        <a:pt x="24" y="0"/>
                        <a:pt x="29" y="7"/>
                        <a:pt x="29" y="15"/>
                      </a:cubicBezTo>
                      <a:cubicBezTo>
                        <a:pt x="29" y="23"/>
                        <a:pt x="24" y="29"/>
                        <a:pt x="15" y="29"/>
                      </a:cubicBezTo>
                      <a:cubicBezTo>
                        <a:pt x="7" y="29"/>
                        <a:pt x="0" y="23"/>
                        <a:pt x="0" y="1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9" name="Google Shape;729;p27"/>
                <p:cNvSpPr/>
                <p:nvPr/>
              </p:nvSpPr>
              <p:spPr>
                <a:xfrm>
                  <a:off x="883181" y="4679741"/>
                  <a:ext cx="30399" cy="30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29" extrusionOk="0">
                      <a:moveTo>
                        <a:pt x="0" y="15"/>
                      </a:moveTo>
                      <a:cubicBezTo>
                        <a:pt x="0" y="7"/>
                        <a:pt x="6" y="0"/>
                        <a:pt x="14" y="0"/>
                      </a:cubicBezTo>
                      <a:cubicBezTo>
                        <a:pt x="23" y="0"/>
                        <a:pt x="29" y="7"/>
                        <a:pt x="29" y="15"/>
                      </a:cubicBezTo>
                      <a:cubicBezTo>
                        <a:pt x="29" y="23"/>
                        <a:pt x="23" y="29"/>
                        <a:pt x="14" y="29"/>
                      </a:cubicBezTo>
                      <a:cubicBezTo>
                        <a:pt x="6" y="29"/>
                        <a:pt x="0" y="23"/>
                        <a:pt x="0" y="1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0" name="Google Shape;730;p27"/>
                <p:cNvSpPr/>
                <p:nvPr/>
              </p:nvSpPr>
              <p:spPr>
                <a:xfrm>
                  <a:off x="686110" y="4679741"/>
                  <a:ext cx="31447" cy="30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" h="29" extrusionOk="0">
                      <a:moveTo>
                        <a:pt x="0" y="15"/>
                      </a:moveTo>
                      <a:cubicBezTo>
                        <a:pt x="0" y="7"/>
                        <a:pt x="7" y="0"/>
                        <a:pt x="15" y="0"/>
                      </a:cubicBezTo>
                      <a:cubicBezTo>
                        <a:pt x="23" y="0"/>
                        <a:pt x="30" y="7"/>
                        <a:pt x="30" y="15"/>
                      </a:cubicBezTo>
                      <a:cubicBezTo>
                        <a:pt x="30" y="23"/>
                        <a:pt x="23" y="29"/>
                        <a:pt x="15" y="29"/>
                      </a:cubicBezTo>
                      <a:cubicBezTo>
                        <a:pt x="7" y="29"/>
                        <a:pt x="0" y="23"/>
                        <a:pt x="0" y="1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1" name="Google Shape;731;p27"/>
                <p:cNvSpPr/>
                <p:nvPr/>
              </p:nvSpPr>
              <p:spPr>
                <a:xfrm>
                  <a:off x="490088" y="4679741"/>
                  <a:ext cx="30399" cy="30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29" extrusionOk="0">
                      <a:moveTo>
                        <a:pt x="0" y="15"/>
                      </a:moveTo>
                      <a:cubicBezTo>
                        <a:pt x="0" y="7"/>
                        <a:pt x="7" y="0"/>
                        <a:pt x="15" y="0"/>
                      </a:cubicBezTo>
                      <a:cubicBezTo>
                        <a:pt x="23" y="0"/>
                        <a:pt x="29" y="7"/>
                        <a:pt x="29" y="15"/>
                      </a:cubicBezTo>
                      <a:cubicBezTo>
                        <a:pt x="29" y="23"/>
                        <a:pt x="23" y="29"/>
                        <a:pt x="15" y="29"/>
                      </a:cubicBezTo>
                      <a:cubicBezTo>
                        <a:pt x="7" y="29"/>
                        <a:pt x="0" y="23"/>
                        <a:pt x="0" y="1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2" name="Google Shape;732;p27"/>
                <p:cNvSpPr/>
                <p:nvPr/>
              </p:nvSpPr>
              <p:spPr>
                <a:xfrm>
                  <a:off x="294065" y="4679741"/>
                  <a:ext cx="30399" cy="30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29" extrusionOk="0">
                      <a:moveTo>
                        <a:pt x="0" y="15"/>
                      </a:moveTo>
                      <a:cubicBezTo>
                        <a:pt x="0" y="7"/>
                        <a:pt x="6" y="0"/>
                        <a:pt x="14" y="0"/>
                      </a:cubicBezTo>
                      <a:cubicBezTo>
                        <a:pt x="23" y="0"/>
                        <a:pt x="29" y="7"/>
                        <a:pt x="29" y="15"/>
                      </a:cubicBezTo>
                      <a:cubicBezTo>
                        <a:pt x="29" y="23"/>
                        <a:pt x="23" y="29"/>
                        <a:pt x="14" y="29"/>
                      </a:cubicBezTo>
                      <a:cubicBezTo>
                        <a:pt x="6" y="29"/>
                        <a:pt x="0" y="23"/>
                        <a:pt x="0" y="1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3" name="Google Shape;733;p27"/>
                <p:cNvSpPr/>
                <p:nvPr/>
              </p:nvSpPr>
              <p:spPr>
                <a:xfrm>
                  <a:off x="1275226" y="4833823"/>
                  <a:ext cx="31447" cy="30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" h="29" extrusionOk="0">
                      <a:moveTo>
                        <a:pt x="0" y="15"/>
                      </a:moveTo>
                      <a:cubicBezTo>
                        <a:pt x="0" y="7"/>
                        <a:pt x="7" y="0"/>
                        <a:pt x="15" y="0"/>
                      </a:cubicBezTo>
                      <a:cubicBezTo>
                        <a:pt x="23" y="0"/>
                        <a:pt x="30" y="6"/>
                        <a:pt x="30" y="15"/>
                      </a:cubicBezTo>
                      <a:cubicBezTo>
                        <a:pt x="30" y="23"/>
                        <a:pt x="23" y="29"/>
                        <a:pt x="15" y="29"/>
                      </a:cubicBezTo>
                      <a:cubicBezTo>
                        <a:pt x="7" y="29"/>
                        <a:pt x="0" y="23"/>
                        <a:pt x="0" y="1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4" name="Google Shape;734;p27"/>
                <p:cNvSpPr/>
                <p:nvPr/>
              </p:nvSpPr>
              <p:spPr>
                <a:xfrm>
                  <a:off x="1079203" y="4833823"/>
                  <a:ext cx="30399" cy="30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29" extrusionOk="0">
                      <a:moveTo>
                        <a:pt x="0" y="15"/>
                      </a:moveTo>
                      <a:cubicBezTo>
                        <a:pt x="0" y="7"/>
                        <a:pt x="7" y="0"/>
                        <a:pt x="15" y="0"/>
                      </a:cubicBezTo>
                      <a:cubicBezTo>
                        <a:pt x="24" y="0"/>
                        <a:pt x="29" y="6"/>
                        <a:pt x="29" y="15"/>
                      </a:cubicBezTo>
                      <a:cubicBezTo>
                        <a:pt x="29" y="23"/>
                        <a:pt x="24" y="29"/>
                        <a:pt x="15" y="29"/>
                      </a:cubicBezTo>
                      <a:cubicBezTo>
                        <a:pt x="7" y="29"/>
                        <a:pt x="0" y="23"/>
                        <a:pt x="0" y="1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5" name="Google Shape;735;p27"/>
                <p:cNvSpPr/>
                <p:nvPr/>
              </p:nvSpPr>
              <p:spPr>
                <a:xfrm>
                  <a:off x="883181" y="4833823"/>
                  <a:ext cx="30399" cy="30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29" extrusionOk="0">
                      <a:moveTo>
                        <a:pt x="0" y="15"/>
                      </a:moveTo>
                      <a:cubicBezTo>
                        <a:pt x="0" y="7"/>
                        <a:pt x="6" y="0"/>
                        <a:pt x="14" y="0"/>
                      </a:cubicBezTo>
                      <a:cubicBezTo>
                        <a:pt x="23" y="0"/>
                        <a:pt x="29" y="6"/>
                        <a:pt x="29" y="15"/>
                      </a:cubicBezTo>
                      <a:cubicBezTo>
                        <a:pt x="29" y="23"/>
                        <a:pt x="23" y="29"/>
                        <a:pt x="14" y="29"/>
                      </a:cubicBezTo>
                      <a:cubicBezTo>
                        <a:pt x="6" y="29"/>
                        <a:pt x="0" y="23"/>
                        <a:pt x="0" y="1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6" name="Google Shape;736;p27"/>
                <p:cNvSpPr/>
                <p:nvPr/>
              </p:nvSpPr>
              <p:spPr>
                <a:xfrm>
                  <a:off x="686110" y="4833823"/>
                  <a:ext cx="31447" cy="30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" h="29" extrusionOk="0">
                      <a:moveTo>
                        <a:pt x="0" y="15"/>
                      </a:moveTo>
                      <a:cubicBezTo>
                        <a:pt x="0" y="7"/>
                        <a:pt x="7" y="0"/>
                        <a:pt x="15" y="0"/>
                      </a:cubicBezTo>
                      <a:cubicBezTo>
                        <a:pt x="23" y="0"/>
                        <a:pt x="30" y="6"/>
                        <a:pt x="30" y="15"/>
                      </a:cubicBezTo>
                      <a:cubicBezTo>
                        <a:pt x="30" y="23"/>
                        <a:pt x="23" y="29"/>
                        <a:pt x="15" y="29"/>
                      </a:cubicBezTo>
                      <a:cubicBezTo>
                        <a:pt x="7" y="29"/>
                        <a:pt x="0" y="23"/>
                        <a:pt x="0" y="1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7" name="Google Shape;737;p27"/>
                <p:cNvSpPr/>
                <p:nvPr/>
              </p:nvSpPr>
              <p:spPr>
                <a:xfrm>
                  <a:off x="490088" y="4833823"/>
                  <a:ext cx="30399" cy="30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29" extrusionOk="0">
                      <a:moveTo>
                        <a:pt x="0" y="15"/>
                      </a:moveTo>
                      <a:cubicBezTo>
                        <a:pt x="0" y="7"/>
                        <a:pt x="7" y="0"/>
                        <a:pt x="15" y="0"/>
                      </a:cubicBezTo>
                      <a:cubicBezTo>
                        <a:pt x="23" y="0"/>
                        <a:pt x="29" y="6"/>
                        <a:pt x="29" y="15"/>
                      </a:cubicBezTo>
                      <a:cubicBezTo>
                        <a:pt x="29" y="23"/>
                        <a:pt x="23" y="29"/>
                        <a:pt x="15" y="29"/>
                      </a:cubicBezTo>
                      <a:cubicBezTo>
                        <a:pt x="7" y="29"/>
                        <a:pt x="0" y="23"/>
                        <a:pt x="0" y="1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8" name="Google Shape;738;p27"/>
                <p:cNvSpPr/>
                <p:nvPr/>
              </p:nvSpPr>
              <p:spPr>
                <a:xfrm>
                  <a:off x="294065" y="4833823"/>
                  <a:ext cx="30399" cy="30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29" extrusionOk="0">
                      <a:moveTo>
                        <a:pt x="0" y="15"/>
                      </a:moveTo>
                      <a:cubicBezTo>
                        <a:pt x="0" y="7"/>
                        <a:pt x="6" y="0"/>
                        <a:pt x="14" y="0"/>
                      </a:cubicBezTo>
                      <a:cubicBezTo>
                        <a:pt x="23" y="0"/>
                        <a:pt x="29" y="6"/>
                        <a:pt x="29" y="15"/>
                      </a:cubicBezTo>
                      <a:cubicBezTo>
                        <a:pt x="29" y="23"/>
                        <a:pt x="23" y="29"/>
                        <a:pt x="14" y="29"/>
                      </a:cubicBezTo>
                      <a:cubicBezTo>
                        <a:pt x="6" y="29"/>
                        <a:pt x="0" y="23"/>
                        <a:pt x="0" y="1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9" name="Google Shape;739;p27"/>
                <p:cNvSpPr/>
                <p:nvPr/>
              </p:nvSpPr>
              <p:spPr>
                <a:xfrm>
                  <a:off x="1472301" y="4525659"/>
                  <a:ext cx="31447" cy="30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" h="29" extrusionOk="0">
                      <a:moveTo>
                        <a:pt x="0" y="15"/>
                      </a:moveTo>
                      <a:cubicBezTo>
                        <a:pt x="0" y="7"/>
                        <a:pt x="7" y="0"/>
                        <a:pt x="15" y="0"/>
                      </a:cubicBezTo>
                      <a:cubicBezTo>
                        <a:pt x="23" y="0"/>
                        <a:pt x="30" y="7"/>
                        <a:pt x="30" y="15"/>
                      </a:cubicBezTo>
                      <a:cubicBezTo>
                        <a:pt x="30" y="23"/>
                        <a:pt x="23" y="29"/>
                        <a:pt x="15" y="29"/>
                      </a:cubicBezTo>
                      <a:cubicBezTo>
                        <a:pt x="7" y="29"/>
                        <a:pt x="0" y="23"/>
                        <a:pt x="0" y="1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0" name="Google Shape;740;p27"/>
                <p:cNvSpPr/>
                <p:nvPr/>
              </p:nvSpPr>
              <p:spPr>
                <a:xfrm>
                  <a:off x="1472301" y="4679741"/>
                  <a:ext cx="31447" cy="30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" h="29" extrusionOk="0">
                      <a:moveTo>
                        <a:pt x="0" y="15"/>
                      </a:moveTo>
                      <a:cubicBezTo>
                        <a:pt x="0" y="7"/>
                        <a:pt x="7" y="0"/>
                        <a:pt x="15" y="0"/>
                      </a:cubicBezTo>
                      <a:cubicBezTo>
                        <a:pt x="23" y="0"/>
                        <a:pt x="30" y="7"/>
                        <a:pt x="30" y="15"/>
                      </a:cubicBezTo>
                      <a:cubicBezTo>
                        <a:pt x="30" y="23"/>
                        <a:pt x="23" y="29"/>
                        <a:pt x="15" y="29"/>
                      </a:cubicBezTo>
                      <a:cubicBezTo>
                        <a:pt x="7" y="29"/>
                        <a:pt x="0" y="23"/>
                        <a:pt x="0" y="1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1" name="Google Shape;741;p27"/>
                <p:cNvSpPr/>
                <p:nvPr/>
              </p:nvSpPr>
              <p:spPr>
                <a:xfrm>
                  <a:off x="1472301" y="4833823"/>
                  <a:ext cx="31447" cy="30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" h="29" extrusionOk="0">
                      <a:moveTo>
                        <a:pt x="0" y="15"/>
                      </a:moveTo>
                      <a:cubicBezTo>
                        <a:pt x="0" y="7"/>
                        <a:pt x="7" y="0"/>
                        <a:pt x="15" y="0"/>
                      </a:cubicBezTo>
                      <a:cubicBezTo>
                        <a:pt x="23" y="0"/>
                        <a:pt x="30" y="6"/>
                        <a:pt x="30" y="15"/>
                      </a:cubicBezTo>
                      <a:cubicBezTo>
                        <a:pt x="30" y="23"/>
                        <a:pt x="23" y="29"/>
                        <a:pt x="15" y="29"/>
                      </a:cubicBezTo>
                      <a:cubicBezTo>
                        <a:pt x="7" y="29"/>
                        <a:pt x="0" y="23"/>
                        <a:pt x="0" y="1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2" name="Google Shape;742;p27"/>
                <p:cNvSpPr/>
                <p:nvPr/>
              </p:nvSpPr>
              <p:spPr>
                <a:xfrm>
                  <a:off x="1669376" y="4525659"/>
                  <a:ext cx="31447" cy="30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" h="29" extrusionOk="0">
                      <a:moveTo>
                        <a:pt x="0" y="15"/>
                      </a:moveTo>
                      <a:cubicBezTo>
                        <a:pt x="0" y="7"/>
                        <a:pt x="7" y="0"/>
                        <a:pt x="15" y="0"/>
                      </a:cubicBezTo>
                      <a:cubicBezTo>
                        <a:pt x="23" y="0"/>
                        <a:pt x="30" y="7"/>
                        <a:pt x="30" y="15"/>
                      </a:cubicBezTo>
                      <a:cubicBezTo>
                        <a:pt x="30" y="23"/>
                        <a:pt x="23" y="29"/>
                        <a:pt x="15" y="29"/>
                      </a:cubicBezTo>
                      <a:cubicBezTo>
                        <a:pt x="7" y="29"/>
                        <a:pt x="0" y="23"/>
                        <a:pt x="0" y="1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3" name="Google Shape;743;p27"/>
                <p:cNvSpPr/>
                <p:nvPr/>
              </p:nvSpPr>
              <p:spPr>
                <a:xfrm>
                  <a:off x="1669376" y="4679741"/>
                  <a:ext cx="31447" cy="30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" h="29" extrusionOk="0">
                      <a:moveTo>
                        <a:pt x="0" y="15"/>
                      </a:moveTo>
                      <a:cubicBezTo>
                        <a:pt x="0" y="7"/>
                        <a:pt x="7" y="0"/>
                        <a:pt x="15" y="0"/>
                      </a:cubicBezTo>
                      <a:cubicBezTo>
                        <a:pt x="23" y="0"/>
                        <a:pt x="30" y="7"/>
                        <a:pt x="30" y="15"/>
                      </a:cubicBezTo>
                      <a:cubicBezTo>
                        <a:pt x="30" y="23"/>
                        <a:pt x="23" y="29"/>
                        <a:pt x="15" y="29"/>
                      </a:cubicBezTo>
                      <a:cubicBezTo>
                        <a:pt x="7" y="29"/>
                        <a:pt x="0" y="23"/>
                        <a:pt x="0" y="1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4" name="Google Shape;744;p27"/>
                <p:cNvSpPr/>
                <p:nvPr/>
              </p:nvSpPr>
              <p:spPr>
                <a:xfrm>
                  <a:off x="1669376" y="4833823"/>
                  <a:ext cx="31447" cy="30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" h="29" extrusionOk="0">
                      <a:moveTo>
                        <a:pt x="0" y="15"/>
                      </a:moveTo>
                      <a:cubicBezTo>
                        <a:pt x="0" y="7"/>
                        <a:pt x="7" y="0"/>
                        <a:pt x="15" y="0"/>
                      </a:cubicBezTo>
                      <a:cubicBezTo>
                        <a:pt x="23" y="0"/>
                        <a:pt x="30" y="6"/>
                        <a:pt x="30" y="15"/>
                      </a:cubicBezTo>
                      <a:cubicBezTo>
                        <a:pt x="30" y="23"/>
                        <a:pt x="23" y="29"/>
                        <a:pt x="15" y="29"/>
                      </a:cubicBezTo>
                      <a:cubicBezTo>
                        <a:pt x="7" y="29"/>
                        <a:pt x="0" y="23"/>
                        <a:pt x="0" y="1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866451" y="4525659"/>
                  <a:ext cx="31447" cy="30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" h="29" extrusionOk="0">
                      <a:moveTo>
                        <a:pt x="0" y="15"/>
                      </a:moveTo>
                      <a:cubicBezTo>
                        <a:pt x="0" y="7"/>
                        <a:pt x="7" y="0"/>
                        <a:pt x="15" y="0"/>
                      </a:cubicBezTo>
                      <a:cubicBezTo>
                        <a:pt x="23" y="0"/>
                        <a:pt x="30" y="7"/>
                        <a:pt x="30" y="15"/>
                      </a:cubicBezTo>
                      <a:cubicBezTo>
                        <a:pt x="30" y="23"/>
                        <a:pt x="23" y="29"/>
                        <a:pt x="15" y="29"/>
                      </a:cubicBezTo>
                      <a:cubicBezTo>
                        <a:pt x="7" y="29"/>
                        <a:pt x="0" y="23"/>
                        <a:pt x="0" y="1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6" name="Google Shape;746;p27"/>
                <p:cNvSpPr/>
                <p:nvPr/>
              </p:nvSpPr>
              <p:spPr>
                <a:xfrm>
                  <a:off x="1866451" y="4679741"/>
                  <a:ext cx="31447" cy="30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" h="29" extrusionOk="0">
                      <a:moveTo>
                        <a:pt x="0" y="15"/>
                      </a:moveTo>
                      <a:cubicBezTo>
                        <a:pt x="0" y="7"/>
                        <a:pt x="7" y="0"/>
                        <a:pt x="15" y="0"/>
                      </a:cubicBezTo>
                      <a:cubicBezTo>
                        <a:pt x="23" y="0"/>
                        <a:pt x="30" y="7"/>
                        <a:pt x="30" y="15"/>
                      </a:cubicBezTo>
                      <a:cubicBezTo>
                        <a:pt x="30" y="23"/>
                        <a:pt x="23" y="29"/>
                        <a:pt x="15" y="29"/>
                      </a:cubicBezTo>
                      <a:cubicBezTo>
                        <a:pt x="7" y="29"/>
                        <a:pt x="0" y="23"/>
                        <a:pt x="0" y="1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7" name="Google Shape;747;p27"/>
                <p:cNvSpPr/>
                <p:nvPr/>
              </p:nvSpPr>
              <p:spPr>
                <a:xfrm>
                  <a:off x="1866451" y="4833823"/>
                  <a:ext cx="31447" cy="30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" h="29" extrusionOk="0">
                      <a:moveTo>
                        <a:pt x="0" y="15"/>
                      </a:moveTo>
                      <a:cubicBezTo>
                        <a:pt x="0" y="7"/>
                        <a:pt x="7" y="0"/>
                        <a:pt x="15" y="0"/>
                      </a:cubicBezTo>
                      <a:cubicBezTo>
                        <a:pt x="23" y="0"/>
                        <a:pt x="30" y="6"/>
                        <a:pt x="30" y="15"/>
                      </a:cubicBezTo>
                      <a:cubicBezTo>
                        <a:pt x="30" y="23"/>
                        <a:pt x="23" y="29"/>
                        <a:pt x="15" y="29"/>
                      </a:cubicBezTo>
                      <a:cubicBezTo>
                        <a:pt x="7" y="29"/>
                        <a:pt x="0" y="23"/>
                        <a:pt x="0" y="1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748" name="Google Shape;748;p27"/>
          <p:cNvSpPr txBox="1">
            <a:spLocks noGrp="1"/>
          </p:cNvSpPr>
          <p:nvPr>
            <p:ph type="title"/>
          </p:nvPr>
        </p:nvSpPr>
        <p:spPr>
          <a:xfrm>
            <a:off x="2347963" y="868200"/>
            <a:ext cx="4448100" cy="141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49" name="Google Shape;749;p27"/>
          <p:cNvSpPr txBox="1">
            <a:spLocks noGrp="1"/>
          </p:cNvSpPr>
          <p:nvPr>
            <p:ph type="subTitle" idx="1"/>
          </p:nvPr>
        </p:nvSpPr>
        <p:spPr>
          <a:xfrm>
            <a:off x="2347925" y="2320300"/>
            <a:ext cx="4448100" cy="121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0" name="Google Shape;750;p27"/>
          <p:cNvSpPr txBox="1"/>
          <p:nvPr/>
        </p:nvSpPr>
        <p:spPr>
          <a:xfrm>
            <a:off x="2347950" y="5397067"/>
            <a:ext cx="44481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000" b="1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3284644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2" name="Google Shape;752;p28"/>
          <p:cNvGrpSpPr/>
          <p:nvPr/>
        </p:nvGrpSpPr>
        <p:grpSpPr>
          <a:xfrm>
            <a:off x="137769" y="-576987"/>
            <a:ext cx="9715457" cy="8094788"/>
            <a:chOff x="137768" y="-432741"/>
            <a:chExt cx="9715457" cy="6071091"/>
          </a:xfrm>
        </p:grpSpPr>
        <p:grpSp>
          <p:nvGrpSpPr>
            <p:cNvPr id="753" name="Google Shape;753;p28"/>
            <p:cNvGrpSpPr/>
            <p:nvPr/>
          </p:nvGrpSpPr>
          <p:grpSpPr>
            <a:xfrm>
              <a:off x="265004" y="625225"/>
              <a:ext cx="591646" cy="720033"/>
              <a:chOff x="3883186" y="1687261"/>
              <a:chExt cx="465900" cy="567000"/>
            </a:xfrm>
          </p:grpSpPr>
          <p:cxnSp>
            <p:nvCxnSpPr>
              <p:cNvPr id="754" name="Google Shape;754;p28"/>
              <p:cNvCxnSpPr/>
              <p:nvPr/>
            </p:nvCxnSpPr>
            <p:spPr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5" name="Google Shape;755;p28"/>
              <p:cNvCxnSpPr/>
              <p:nvPr/>
            </p:nvCxnSpPr>
            <p:spPr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6" name="Google Shape;756;p28"/>
              <p:cNvCxnSpPr/>
              <p:nvPr/>
            </p:nvCxnSpPr>
            <p:spPr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57" name="Google Shape;757;p28"/>
              <p:cNvCxnSpPr/>
              <p:nvPr/>
            </p:nvCxnSpPr>
            <p:spPr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758" name="Google Shape;758;p28"/>
            <p:cNvSpPr/>
            <p:nvPr/>
          </p:nvSpPr>
          <p:spPr>
            <a:xfrm rot="5400000">
              <a:off x="7875937" y="205359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8256025" y="4041150"/>
              <a:ext cx="1597200" cy="159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8655100" y="2950350"/>
              <a:ext cx="218100" cy="21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761" name="Google Shape;761;p28"/>
            <p:cNvGrpSpPr/>
            <p:nvPr/>
          </p:nvGrpSpPr>
          <p:grpSpPr>
            <a:xfrm>
              <a:off x="713225" y="181325"/>
              <a:ext cx="878700" cy="212400"/>
              <a:chOff x="713225" y="181325"/>
              <a:chExt cx="878700" cy="212400"/>
            </a:xfrm>
          </p:grpSpPr>
          <p:sp>
            <p:nvSpPr>
              <p:cNvPr id="762" name="Google Shape;762;p28"/>
              <p:cNvSpPr/>
              <p:nvPr/>
            </p:nvSpPr>
            <p:spPr>
              <a:xfrm>
                <a:off x="713225" y="181325"/>
                <a:ext cx="212400" cy="212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63" name="Google Shape;763;p28"/>
              <p:cNvSpPr/>
              <p:nvPr/>
            </p:nvSpPr>
            <p:spPr>
              <a:xfrm>
                <a:off x="713225" y="181325"/>
                <a:ext cx="878700" cy="2124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cxnSp>
          <p:nvCxnSpPr>
            <p:cNvPr id="764" name="Google Shape;764;p28"/>
            <p:cNvCxnSpPr>
              <a:stCxn id="760" idx="0"/>
            </p:cNvCxnSpPr>
            <p:nvPr/>
          </p:nvCxnSpPr>
          <p:spPr>
            <a:xfrm rot="10800000">
              <a:off x="8764150" y="-104850"/>
              <a:ext cx="0" cy="3055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65" name="Google Shape;765;p28"/>
            <p:cNvGrpSpPr/>
            <p:nvPr/>
          </p:nvGrpSpPr>
          <p:grpSpPr>
            <a:xfrm>
              <a:off x="7269358" y="4434722"/>
              <a:ext cx="1603833" cy="338561"/>
              <a:chOff x="294065" y="4525659"/>
              <a:chExt cx="1603833" cy="338561"/>
            </a:xfrm>
          </p:grpSpPr>
          <p:sp>
            <p:nvSpPr>
              <p:cNvPr id="766" name="Google Shape;766;p28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28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28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28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28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28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28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28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28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28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28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28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28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28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28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28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28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28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28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28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28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28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28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28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28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28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28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3" name="Google Shape;793;p28"/>
            <p:cNvGrpSpPr/>
            <p:nvPr/>
          </p:nvGrpSpPr>
          <p:grpSpPr>
            <a:xfrm>
              <a:off x="137768" y="4665599"/>
              <a:ext cx="661666" cy="348296"/>
              <a:chOff x="7965318" y="3354649"/>
              <a:chExt cx="661666" cy="348296"/>
            </a:xfrm>
          </p:grpSpPr>
          <p:sp>
            <p:nvSpPr>
              <p:cNvPr id="794" name="Google Shape;794;p28"/>
              <p:cNvSpPr/>
              <p:nvPr/>
            </p:nvSpPr>
            <p:spPr>
              <a:xfrm>
                <a:off x="7965318" y="3354649"/>
                <a:ext cx="661666" cy="348296"/>
              </a:xfrm>
              <a:custGeom>
                <a:avLst/>
                <a:gdLst/>
                <a:ahLst/>
                <a:cxnLst/>
                <a:rect l="l" t="t" r="r" b="b"/>
                <a:pathLst>
                  <a:path w="758" h="399" extrusionOk="0">
                    <a:moveTo>
                      <a:pt x="0" y="0"/>
                    </a:moveTo>
                    <a:lnTo>
                      <a:pt x="758" y="0"/>
                    </a:lnTo>
                    <a:lnTo>
                      <a:pt x="758" y="399"/>
                    </a:lnTo>
                    <a:lnTo>
                      <a:pt x="0" y="3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28"/>
              <p:cNvSpPr/>
              <p:nvPr/>
            </p:nvSpPr>
            <p:spPr>
              <a:xfrm>
                <a:off x="8113713" y="3437577"/>
                <a:ext cx="105622" cy="18244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09" fill="none" extrusionOk="0">
                    <a:moveTo>
                      <a:pt x="121" y="0"/>
                    </a:moveTo>
                    <a:lnTo>
                      <a:pt x="0" y="104"/>
                    </a:lnTo>
                    <a:lnTo>
                      <a:pt x="121" y="209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2150" tIns="28075" rIns="92150" bIns="28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28"/>
              <p:cNvSpPr/>
              <p:nvPr/>
            </p:nvSpPr>
            <p:spPr>
              <a:xfrm>
                <a:off x="8372967" y="3437577"/>
                <a:ext cx="105622" cy="18244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09" fill="none" extrusionOk="0">
                    <a:moveTo>
                      <a:pt x="0" y="0"/>
                    </a:moveTo>
                    <a:lnTo>
                      <a:pt x="121" y="104"/>
                    </a:lnTo>
                    <a:lnTo>
                      <a:pt x="0" y="209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2150" tIns="28075" rIns="92150" bIns="280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97" name="Google Shape;797;p28"/>
              <p:cNvCxnSpPr/>
              <p:nvPr/>
            </p:nvCxnSpPr>
            <p:spPr>
              <a:xfrm flipH="1">
                <a:off x="8269294" y="3437577"/>
                <a:ext cx="609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8904316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9" name="Google Shape;799;p29"/>
          <p:cNvGrpSpPr/>
          <p:nvPr/>
        </p:nvGrpSpPr>
        <p:grpSpPr>
          <a:xfrm>
            <a:off x="-1132121" y="-758867"/>
            <a:ext cx="11105246" cy="8276667"/>
            <a:chOff x="-1132121" y="-569150"/>
            <a:chExt cx="11105246" cy="6207500"/>
          </a:xfrm>
        </p:grpSpPr>
        <p:sp>
          <p:nvSpPr>
            <p:cNvPr id="800" name="Google Shape;800;p29"/>
            <p:cNvSpPr/>
            <p:nvPr/>
          </p:nvSpPr>
          <p:spPr>
            <a:xfrm>
              <a:off x="-1132121" y="4399264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7615725" y="-541702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802" name="Google Shape;802;p29"/>
            <p:cNvGrpSpPr/>
            <p:nvPr/>
          </p:nvGrpSpPr>
          <p:grpSpPr>
            <a:xfrm rot="5400000" flipH="1">
              <a:off x="-358934" y="3740165"/>
              <a:ext cx="1603833" cy="338561"/>
              <a:chOff x="294065" y="4525659"/>
              <a:chExt cx="1603833" cy="338561"/>
            </a:xfrm>
          </p:grpSpPr>
          <p:sp>
            <p:nvSpPr>
              <p:cNvPr id="803" name="Google Shape;803;p29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29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29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29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29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29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29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29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1" name="Google Shape;811;p29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2" name="Google Shape;812;p29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29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29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29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29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29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29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29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29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29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29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29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29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29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29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29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29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29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30" name="Google Shape;830;p29"/>
            <p:cNvSpPr/>
            <p:nvPr/>
          </p:nvSpPr>
          <p:spPr>
            <a:xfrm>
              <a:off x="-643550" y="1060650"/>
              <a:ext cx="1104900" cy="110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831" name="Google Shape;831;p29"/>
            <p:cNvGrpSpPr/>
            <p:nvPr/>
          </p:nvGrpSpPr>
          <p:grpSpPr>
            <a:xfrm>
              <a:off x="322154" y="425200"/>
              <a:ext cx="591646" cy="720033"/>
              <a:chOff x="3883186" y="1687261"/>
              <a:chExt cx="465900" cy="567000"/>
            </a:xfrm>
          </p:grpSpPr>
          <p:cxnSp>
            <p:nvCxnSpPr>
              <p:cNvPr id="832" name="Google Shape;832;p29"/>
              <p:cNvCxnSpPr/>
              <p:nvPr/>
            </p:nvCxnSpPr>
            <p:spPr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3" name="Google Shape;833;p29"/>
              <p:cNvCxnSpPr/>
              <p:nvPr/>
            </p:nvCxnSpPr>
            <p:spPr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4" name="Google Shape;834;p29"/>
              <p:cNvCxnSpPr/>
              <p:nvPr/>
            </p:nvCxnSpPr>
            <p:spPr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5" name="Google Shape;835;p29"/>
              <p:cNvCxnSpPr/>
              <p:nvPr/>
            </p:nvCxnSpPr>
            <p:spPr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sp>
          <p:nvSpPr>
            <p:cNvPr id="836" name="Google Shape;836;p29"/>
            <p:cNvSpPr/>
            <p:nvPr/>
          </p:nvSpPr>
          <p:spPr>
            <a:xfrm rot="5400000">
              <a:off x="7875937" y="205359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37" name="Google Shape;837;p29"/>
            <p:cNvSpPr/>
            <p:nvPr/>
          </p:nvSpPr>
          <p:spPr>
            <a:xfrm>
              <a:off x="8256025" y="4041150"/>
              <a:ext cx="1597200" cy="1597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38" name="Google Shape;838;p29"/>
            <p:cNvSpPr/>
            <p:nvPr/>
          </p:nvSpPr>
          <p:spPr>
            <a:xfrm>
              <a:off x="8685375" y="2486050"/>
              <a:ext cx="218100" cy="21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839" name="Google Shape;839;p29"/>
            <p:cNvCxnSpPr>
              <a:stCxn id="838" idx="0"/>
            </p:cNvCxnSpPr>
            <p:nvPr/>
          </p:nvCxnSpPr>
          <p:spPr>
            <a:xfrm rot="10800000">
              <a:off x="8794425" y="-569150"/>
              <a:ext cx="0" cy="3055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40" name="Google Shape;840;p29"/>
            <p:cNvGrpSpPr/>
            <p:nvPr/>
          </p:nvGrpSpPr>
          <p:grpSpPr>
            <a:xfrm>
              <a:off x="6983608" y="370222"/>
              <a:ext cx="1603833" cy="338561"/>
              <a:chOff x="294065" y="4525659"/>
              <a:chExt cx="1603833" cy="338561"/>
            </a:xfrm>
          </p:grpSpPr>
          <p:sp>
            <p:nvSpPr>
              <p:cNvPr id="841" name="Google Shape;841;p29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29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29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29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29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29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29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29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29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29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29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29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29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29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29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29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29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29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29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29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29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29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29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29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29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29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p29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8" name="Google Shape;868;p29"/>
            <p:cNvGrpSpPr/>
            <p:nvPr/>
          </p:nvGrpSpPr>
          <p:grpSpPr>
            <a:xfrm>
              <a:off x="8539275" y="3791850"/>
              <a:ext cx="510300" cy="1105000"/>
              <a:chOff x="62646" y="2769450"/>
              <a:chExt cx="510300" cy="1105000"/>
            </a:xfrm>
          </p:grpSpPr>
          <p:sp>
            <p:nvSpPr>
              <p:cNvPr id="869" name="Google Shape;869;p29"/>
              <p:cNvSpPr/>
              <p:nvPr/>
            </p:nvSpPr>
            <p:spPr>
              <a:xfrm>
                <a:off x="62650" y="2769450"/>
                <a:ext cx="510275" cy="11050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891" extrusionOk="0">
                    <a:moveTo>
                      <a:pt x="0" y="0"/>
                    </a:moveTo>
                    <a:lnTo>
                      <a:pt x="1331" y="0"/>
                    </a:lnTo>
                    <a:lnTo>
                      <a:pt x="1331" y="891"/>
                    </a:lnTo>
                    <a:lnTo>
                      <a:pt x="0" y="8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870" name="Google Shape;870;p29"/>
              <p:cNvCxnSpPr/>
              <p:nvPr/>
            </p:nvCxnSpPr>
            <p:spPr>
              <a:xfrm>
                <a:off x="62646" y="2912597"/>
                <a:ext cx="5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871" name="Google Shape;871;p29"/>
              <p:cNvSpPr/>
              <p:nvPr/>
            </p:nvSpPr>
            <p:spPr>
              <a:xfrm>
                <a:off x="110652" y="2814829"/>
                <a:ext cx="41900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8" h="49" extrusionOk="0">
                    <a:moveTo>
                      <a:pt x="48" y="24"/>
                    </a:moveTo>
                    <a:cubicBezTo>
                      <a:pt x="48" y="28"/>
                      <a:pt x="47" y="32"/>
                      <a:pt x="45" y="36"/>
                    </a:cubicBezTo>
                    <a:cubicBezTo>
                      <a:pt x="43" y="39"/>
                      <a:pt x="39" y="43"/>
                      <a:pt x="36" y="45"/>
                    </a:cubicBezTo>
                    <a:cubicBezTo>
                      <a:pt x="32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2" y="1"/>
                      <a:pt x="36" y="3"/>
                    </a:cubicBezTo>
                    <a:cubicBezTo>
                      <a:pt x="39" y="5"/>
                      <a:pt x="43" y="8"/>
                      <a:pt x="45" y="12"/>
                    </a:cubicBezTo>
                    <a:cubicBezTo>
                      <a:pt x="47" y="16"/>
                      <a:pt x="48" y="20"/>
                      <a:pt x="48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29"/>
              <p:cNvSpPr/>
              <p:nvPr/>
            </p:nvSpPr>
            <p:spPr>
              <a:xfrm>
                <a:off x="210164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8" y="32"/>
                      <a:pt x="46" y="36"/>
                    </a:cubicBezTo>
                    <a:cubicBezTo>
                      <a:pt x="43" y="39"/>
                      <a:pt x="40" y="43"/>
                      <a:pt x="37" y="45"/>
                    </a:cubicBezTo>
                    <a:cubicBezTo>
                      <a:pt x="33" y="47"/>
                      <a:pt x="29" y="49"/>
                      <a:pt x="25" y="49"/>
                    </a:cubicBezTo>
                    <a:cubicBezTo>
                      <a:pt x="20" y="49"/>
                      <a:pt x="15" y="47"/>
                      <a:pt x="12" y="45"/>
                    </a:cubicBezTo>
                    <a:cubicBezTo>
                      <a:pt x="8" y="43"/>
                      <a:pt x="6" y="39"/>
                      <a:pt x="4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4" y="12"/>
                    </a:cubicBezTo>
                    <a:cubicBezTo>
                      <a:pt x="6" y="8"/>
                      <a:pt x="8" y="5"/>
                      <a:pt x="12" y="3"/>
                    </a:cubicBezTo>
                    <a:cubicBezTo>
                      <a:pt x="15" y="1"/>
                      <a:pt x="20" y="0"/>
                      <a:pt x="25" y="0"/>
                    </a:cubicBezTo>
                    <a:cubicBezTo>
                      <a:pt x="29" y="0"/>
                      <a:pt x="33" y="1"/>
                      <a:pt x="37" y="3"/>
                    </a:cubicBezTo>
                    <a:cubicBezTo>
                      <a:pt x="40" y="5"/>
                      <a:pt x="44" y="8"/>
                      <a:pt x="46" y="12"/>
                    </a:cubicBezTo>
                    <a:cubicBezTo>
                      <a:pt x="48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p29"/>
              <p:cNvSpPr/>
              <p:nvPr/>
            </p:nvSpPr>
            <p:spPr>
              <a:xfrm>
                <a:off x="309675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7" y="32"/>
                      <a:pt x="45" y="36"/>
                    </a:cubicBezTo>
                    <a:cubicBezTo>
                      <a:pt x="43" y="39"/>
                      <a:pt x="40" y="43"/>
                      <a:pt x="36" y="45"/>
                    </a:cubicBezTo>
                    <a:cubicBezTo>
                      <a:pt x="33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3" y="1"/>
                      <a:pt x="36" y="3"/>
                    </a:cubicBezTo>
                    <a:cubicBezTo>
                      <a:pt x="40" y="5"/>
                      <a:pt x="43" y="8"/>
                      <a:pt x="45" y="12"/>
                    </a:cubicBezTo>
                    <a:cubicBezTo>
                      <a:pt x="47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74" name="Google Shape;874;p29"/>
            <p:cNvSpPr/>
            <p:nvPr/>
          </p:nvSpPr>
          <p:spPr>
            <a:xfrm>
              <a:off x="7747075" y="4201550"/>
              <a:ext cx="683700" cy="68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75" name="Google Shape;875;p29"/>
            <p:cNvSpPr/>
            <p:nvPr/>
          </p:nvSpPr>
          <p:spPr>
            <a:xfrm>
              <a:off x="913788" y="4463901"/>
              <a:ext cx="510299" cy="510299"/>
            </a:xfrm>
            <a:custGeom>
              <a:avLst/>
              <a:gdLst/>
              <a:ahLst/>
              <a:cxnLst/>
              <a:rect l="l" t="t" r="r" b="b"/>
              <a:pathLst>
                <a:path w="651" h="651" extrusionOk="0">
                  <a:moveTo>
                    <a:pt x="651" y="404"/>
                  </a:moveTo>
                  <a:lnTo>
                    <a:pt x="651" y="247"/>
                  </a:lnTo>
                  <a:lnTo>
                    <a:pt x="586" y="247"/>
                  </a:lnTo>
                  <a:cubicBezTo>
                    <a:pt x="580" y="230"/>
                    <a:pt x="573" y="213"/>
                    <a:pt x="565" y="197"/>
                  </a:cubicBezTo>
                  <a:lnTo>
                    <a:pt x="612" y="151"/>
                  </a:lnTo>
                  <a:lnTo>
                    <a:pt x="501" y="40"/>
                  </a:lnTo>
                  <a:lnTo>
                    <a:pt x="454" y="86"/>
                  </a:lnTo>
                  <a:cubicBezTo>
                    <a:pt x="438" y="78"/>
                    <a:pt x="422" y="71"/>
                    <a:pt x="404" y="66"/>
                  </a:cubicBezTo>
                  <a:lnTo>
                    <a:pt x="404" y="0"/>
                  </a:lnTo>
                  <a:lnTo>
                    <a:pt x="247" y="0"/>
                  </a:lnTo>
                  <a:lnTo>
                    <a:pt x="247" y="66"/>
                  </a:lnTo>
                  <a:cubicBezTo>
                    <a:pt x="230" y="71"/>
                    <a:pt x="213" y="78"/>
                    <a:pt x="197" y="86"/>
                  </a:cubicBezTo>
                  <a:lnTo>
                    <a:pt x="151" y="40"/>
                  </a:lnTo>
                  <a:lnTo>
                    <a:pt x="40" y="151"/>
                  </a:lnTo>
                  <a:lnTo>
                    <a:pt x="86" y="197"/>
                  </a:lnTo>
                  <a:cubicBezTo>
                    <a:pt x="78" y="213"/>
                    <a:pt x="71" y="230"/>
                    <a:pt x="66" y="247"/>
                  </a:cubicBezTo>
                  <a:lnTo>
                    <a:pt x="0" y="247"/>
                  </a:lnTo>
                  <a:lnTo>
                    <a:pt x="0" y="404"/>
                  </a:lnTo>
                  <a:lnTo>
                    <a:pt x="66" y="404"/>
                  </a:lnTo>
                  <a:cubicBezTo>
                    <a:pt x="71" y="422"/>
                    <a:pt x="78" y="438"/>
                    <a:pt x="86" y="454"/>
                  </a:cubicBezTo>
                  <a:lnTo>
                    <a:pt x="40" y="501"/>
                  </a:lnTo>
                  <a:lnTo>
                    <a:pt x="151" y="611"/>
                  </a:lnTo>
                  <a:lnTo>
                    <a:pt x="197" y="565"/>
                  </a:lnTo>
                  <a:cubicBezTo>
                    <a:pt x="213" y="573"/>
                    <a:pt x="230" y="580"/>
                    <a:pt x="247" y="586"/>
                  </a:cubicBezTo>
                  <a:lnTo>
                    <a:pt x="247" y="651"/>
                  </a:lnTo>
                  <a:lnTo>
                    <a:pt x="404" y="651"/>
                  </a:lnTo>
                  <a:lnTo>
                    <a:pt x="404" y="586"/>
                  </a:lnTo>
                  <a:cubicBezTo>
                    <a:pt x="422" y="580"/>
                    <a:pt x="439" y="573"/>
                    <a:pt x="454" y="565"/>
                  </a:cubicBezTo>
                  <a:lnTo>
                    <a:pt x="501" y="611"/>
                  </a:lnTo>
                  <a:lnTo>
                    <a:pt x="612" y="501"/>
                  </a:lnTo>
                  <a:lnTo>
                    <a:pt x="565" y="454"/>
                  </a:lnTo>
                  <a:cubicBezTo>
                    <a:pt x="573" y="438"/>
                    <a:pt x="580" y="422"/>
                    <a:pt x="586" y="404"/>
                  </a:cubicBezTo>
                  <a:lnTo>
                    <a:pt x="651" y="404"/>
                  </a:lnTo>
                  <a:moveTo>
                    <a:pt x="325" y="440"/>
                  </a:moveTo>
                  <a:cubicBezTo>
                    <a:pt x="262" y="440"/>
                    <a:pt x="210" y="389"/>
                    <a:pt x="210" y="325"/>
                  </a:cubicBezTo>
                  <a:cubicBezTo>
                    <a:pt x="210" y="262"/>
                    <a:pt x="262" y="211"/>
                    <a:pt x="325" y="211"/>
                  </a:cubicBezTo>
                  <a:cubicBezTo>
                    <a:pt x="389" y="211"/>
                    <a:pt x="440" y="262"/>
                    <a:pt x="440" y="325"/>
                  </a:cubicBezTo>
                  <a:cubicBezTo>
                    <a:pt x="440" y="389"/>
                    <a:pt x="389" y="440"/>
                    <a:pt x="325" y="4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21544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7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4"/>
          <p:cNvGrpSpPr/>
          <p:nvPr/>
        </p:nvGrpSpPr>
        <p:grpSpPr>
          <a:xfrm>
            <a:off x="-309865" y="-548967"/>
            <a:ext cx="10330243" cy="9529077"/>
            <a:chOff x="-309865" y="-411725"/>
            <a:chExt cx="10330243" cy="7146808"/>
          </a:xfrm>
        </p:grpSpPr>
        <p:sp>
          <p:nvSpPr>
            <p:cNvPr id="56" name="Google Shape;56;p4"/>
            <p:cNvSpPr/>
            <p:nvPr/>
          </p:nvSpPr>
          <p:spPr>
            <a:xfrm>
              <a:off x="7662979" y="-411725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 rot="5400437">
              <a:off x="-777265" y="4845233"/>
              <a:ext cx="2357400" cy="14223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58" name="Google Shape;58;p4"/>
            <p:cNvGrpSpPr/>
            <p:nvPr/>
          </p:nvGrpSpPr>
          <p:grpSpPr>
            <a:xfrm rot="5400118">
              <a:off x="8287813" y="605069"/>
              <a:ext cx="1012608" cy="492643"/>
              <a:chOff x="5354280" y="2120400"/>
              <a:chExt cx="347760" cy="169200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5691240" y="212040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5623920" y="212040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5556600" y="212040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5488920" y="212040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5421600" y="212040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5354280" y="212040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5691240" y="217332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5623920" y="217332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5556600" y="217332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5488920" y="217332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5421600" y="217332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5354280" y="217332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5691240" y="222624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5623920" y="222624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5556600" y="222624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5488920" y="222624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5421600" y="222624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5354280" y="222624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5691240" y="227916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4"/>
                    </a:moveTo>
                    <a:cubicBezTo>
                      <a:pt x="0" y="6"/>
                      <a:pt x="7" y="0"/>
                      <a:pt x="15" y="0"/>
                    </a:cubicBezTo>
                    <a:cubicBezTo>
                      <a:pt x="23" y="0"/>
                      <a:pt x="30" y="5"/>
                      <a:pt x="30" y="14"/>
                    </a:cubicBezTo>
                    <a:cubicBezTo>
                      <a:pt x="30" y="22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5623920" y="227916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4"/>
                    </a:moveTo>
                    <a:cubicBezTo>
                      <a:pt x="0" y="6"/>
                      <a:pt x="7" y="0"/>
                      <a:pt x="15" y="0"/>
                    </a:cubicBezTo>
                    <a:cubicBezTo>
                      <a:pt x="24" y="0"/>
                      <a:pt x="29" y="5"/>
                      <a:pt x="29" y="14"/>
                    </a:cubicBezTo>
                    <a:cubicBezTo>
                      <a:pt x="29" y="22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>
                <a:off x="5556600" y="227916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4"/>
                    </a:moveTo>
                    <a:cubicBezTo>
                      <a:pt x="0" y="6"/>
                      <a:pt x="6" y="0"/>
                      <a:pt x="14" y="0"/>
                    </a:cubicBezTo>
                    <a:cubicBezTo>
                      <a:pt x="23" y="0"/>
                      <a:pt x="29" y="5"/>
                      <a:pt x="29" y="14"/>
                    </a:cubicBezTo>
                    <a:cubicBezTo>
                      <a:pt x="29" y="22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5488920" y="2279160"/>
                <a:ext cx="1080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4"/>
                    </a:moveTo>
                    <a:cubicBezTo>
                      <a:pt x="0" y="6"/>
                      <a:pt x="7" y="0"/>
                      <a:pt x="15" y="0"/>
                    </a:cubicBezTo>
                    <a:cubicBezTo>
                      <a:pt x="23" y="0"/>
                      <a:pt x="30" y="5"/>
                      <a:pt x="30" y="14"/>
                    </a:cubicBezTo>
                    <a:cubicBezTo>
                      <a:pt x="30" y="22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5421600" y="227916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4"/>
                    </a:moveTo>
                    <a:cubicBezTo>
                      <a:pt x="0" y="6"/>
                      <a:pt x="7" y="0"/>
                      <a:pt x="15" y="0"/>
                    </a:cubicBezTo>
                    <a:cubicBezTo>
                      <a:pt x="23" y="0"/>
                      <a:pt x="29" y="5"/>
                      <a:pt x="29" y="14"/>
                    </a:cubicBezTo>
                    <a:cubicBezTo>
                      <a:pt x="29" y="22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5354280" y="2279160"/>
                <a:ext cx="10440" cy="1044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4"/>
                    </a:moveTo>
                    <a:cubicBezTo>
                      <a:pt x="0" y="6"/>
                      <a:pt x="6" y="0"/>
                      <a:pt x="14" y="0"/>
                    </a:cubicBezTo>
                    <a:cubicBezTo>
                      <a:pt x="23" y="0"/>
                      <a:pt x="29" y="5"/>
                      <a:pt x="29" y="14"/>
                    </a:cubicBezTo>
                    <a:cubicBezTo>
                      <a:pt x="29" y="22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4" name="Google Shape;84;p4"/>
          <p:cNvSpPr txBox="1">
            <a:spLocks noGrp="1"/>
          </p:cNvSpPr>
          <p:nvPr>
            <p:ph type="body" idx="1"/>
          </p:nvPr>
        </p:nvSpPr>
        <p:spPr>
          <a:xfrm>
            <a:off x="720000" y="1534033"/>
            <a:ext cx="7704000" cy="6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9679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6536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32"/>
          <p:cNvSpPr txBox="1">
            <a:spLocks noGrp="1"/>
          </p:cNvSpPr>
          <p:nvPr>
            <p:ph type="title"/>
          </p:nvPr>
        </p:nvSpPr>
        <p:spPr>
          <a:xfrm>
            <a:off x="716775" y="681200"/>
            <a:ext cx="77106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016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ubTitle" idx="1"/>
          </p:nvPr>
        </p:nvSpPr>
        <p:spPr>
          <a:xfrm>
            <a:off x="4827003" y="3797865"/>
            <a:ext cx="3076200" cy="23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subTitle" idx="2"/>
          </p:nvPr>
        </p:nvSpPr>
        <p:spPr>
          <a:xfrm>
            <a:off x="1240838" y="3797871"/>
            <a:ext cx="3076200" cy="23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subTitle" idx="3"/>
          </p:nvPr>
        </p:nvSpPr>
        <p:spPr>
          <a:xfrm>
            <a:off x="1240824" y="2983967"/>
            <a:ext cx="3076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subTitle" idx="4"/>
          </p:nvPr>
        </p:nvSpPr>
        <p:spPr>
          <a:xfrm>
            <a:off x="4826988" y="2983967"/>
            <a:ext cx="3076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1" name="Google Shape;91;p5"/>
          <p:cNvGrpSpPr/>
          <p:nvPr/>
        </p:nvGrpSpPr>
        <p:grpSpPr>
          <a:xfrm>
            <a:off x="7055816" y="4493817"/>
            <a:ext cx="2456162" cy="4304683"/>
            <a:chOff x="7055816" y="3370363"/>
            <a:chExt cx="2456162" cy="3228512"/>
          </a:xfrm>
        </p:grpSpPr>
        <p:sp>
          <p:nvSpPr>
            <p:cNvPr id="92" name="Google Shape;92;p5"/>
            <p:cNvSpPr/>
            <p:nvPr/>
          </p:nvSpPr>
          <p:spPr>
            <a:xfrm rot="-5400000">
              <a:off x="7792679" y="4879575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93" name="Google Shape;93;p5"/>
            <p:cNvGrpSpPr/>
            <p:nvPr/>
          </p:nvGrpSpPr>
          <p:grpSpPr>
            <a:xfrm>
              <a:off x="8496291" y="3370363"/>
              <a:ext cx="591646" cy="720033"/>
              <a:chOff x="3883186" y="1687261"/>
              <a:chExt cx="465900" cy="567000"/>
            </a:xfrm>
          </p:grpSpPr>
          <p:cxnSp>
            <p:nvCxnSpPr>
              <p:cNvPr id="94" name="Google Shape;94;p5"/>
              <p:cNvCxnSpPr/>
              <p:nvPr/>
            </p:nvCxnSpPr>
            <p:spPr>
              <a:xfrm>
                <a:off x="4116580" y="1687261"/>
                <a:ext cx="0" cy="567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5" name="Google Shape;95;p5"/>
              <p:cNvCxnSpPr/>
              <p:nvPr/>
            </p:nvCxnSpPr>
            <p:spPr>
              <a:xfrm rot="10800000">
                <a:off x="3883186" y="1970346"/>
                <a:ext cx="465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6" name="Google Shape;96;p5"/>
              <p:cNvCxnSpPr/>
              <p:nvPr/>
            </p:nvCxnSpPr>
            <p:spPr>
              <a:xfrm flipH="1">
                <a:off x="3952046" y="1806534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7" name="Google Shape;97;p5"/>
              <p:cNvCxnSpPr/>
              <p:nvPr/>
            </p:nvCxnSpPr>
            <p:spPr>
              <a:xfrm rot="10800000">
                <a:off x="3952046" y="1806413"/>
                <a:ext cx="329100" cy="3285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98" name="Google Shape;98;p5"/>
            <p:cNvGrpSpPr/>
            <p:nvPr/>
          </p:nvGrpSpPr>
          <p:grpSpPr>
            <a:xfrm rot="10800000" flipH="1">
              <a:off x="7055816" y="4688914"/>
              <a:ext cx="1603833" cy="338561"/>
              <a:chOff x="294065" y="4525659"/>
              <a:chExt cx="1603833" cy="338561"/>
            </a:xfrm>
          </p:grpSpPr>
          <p:sp>
            <p:nvSpPr>
              <p:cNvPr id="99" name="Google Shape;99;p5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5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5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871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6"/>
          <p:cNvGrpSpPr/>
          <p:nvPr/>
        </p:nvGrpSpPr>
        <p:grpSpPr>
          <a:xfrm>
            <a:off x="-800959" y="1394449"/>
            <a:ext cx="10736871" cy="5359000"/>
            <a:chOff x="-800959" y="1045837"/>
            <a:chExt cx="10736871" cy="4019250"/>
          </a:xfrm>
        </p:grpSpPr>
        <p:sp>
          <p:nvSpPr>
            <p:cNvPr id="128" name="Google Shape;128;p6"/>
            <p:cNvSpPr/>
            <p:nvPr/>
          </p:nvSpPr>
          <p:spPr>
            <a:xfrm>
              <a:off x="8774913" y="1180225"/>
              <a:ext cx="1161000" cy="116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8559738" y="1045837"/>
              <a:ext cx="510299" cy="510299"/>
            </a:xfrm>
            <a:custGeom>
              <a:avLst/>
              <a:gdLst/>
              <a:ahLst/>
              <a:cxnLst/>
              <a:rect l="l" t="t" r="r" b="b"/>
              <a:pathLst>
                <a:path w="651" h="651" extrusionOk="0">
                  <a:moveTo>
                    <a:pt x="651" y="404"/>
                  </a:moveTo>
                  <a:lnTo>
                    <a:pt x="651" y="247"/>
                  </a:lnTo>
                  <a:lnTo>
                    <a:pt x="586" y="247"/>
                  </a:lnTo>
                  <a:cubicBezTo>
                    <a:pt x="580" y="230"/>
                    <a:pt x="573" y="213"/>
                    <a:pt x="565" y="197"/>
                  </a:cubicBezTo>
                  <a:lnTo>
                    <a:pt x="612" y="151"/>
                  </a:lnTo>
                  <a:lnTo>
                    <a:pt x="501" y="40"/>
                  </a:lnTo>
                  <a:lnTo>
                    <a:pt x="454" y="86"/>
                  </a:lnTo>
                  <a:cubicBezTo>
                    <a:pt x="438" y="78"/>
                    <a:pt x="422" y="71"/>
                    <a:pt x="404" y="66"/>
                  </a:cubicBezTo>
                  <a:lnTo>
                    <a:pt x="404" y="0"/>
                  </a:lnTo>
                  <a:lnTo>
                    <a:pt x="247" y="0"/>
                  </a:lnTo>
                  <a:lnTo>
                    <a:pt x="247" y="66"/>
                  </a:lnTo>
                  <a:cubicBezTo>
                    <a:pt x="230" y="71"/>
                    <a:pt x="213" y="78"/>
                    <a:pt x="197" y="86"/>
                  </a:cubicBezTo>
                  <a:lnTo>
                    <a:pt x="151" y="40"/>
                  </a:lnTo>
                  <a:lnTo>
                    <a:pt x="40" y="151"/>
                  </a:lnTo>
                  <a:lnTo>
                    <a:pt x="86" y="197"/>
                  </a:lnTo>
                  <a:cubicBezTo>
                    <a:pt x="78" y="213"/>
                    <a:pt x="71" y="230"/>
                    <a:pt x="66" y="247"/>
                  </a:cubicBezTo>
                  <a:lnTo>
                    <a:pt x="0" y="247"/>
                  </a:lnTo>
                  <a:lnTo>
                    <a:pt x="0" y="404"/>
                  </a:lnTo>
                  <a:lnTo>
                    <a:pt x="66" y="404"/>
                  </a:lnTo>
                  <a:cubicBezTo>
                    <a:pt x="71" y="422"/>
                    <a:pt x="78" y="438"/>
                    <a:pt x="86" y="454"/>
                  </a:cubicBezTo>
                  <a:lnTo>
                    <a:pt x="40" y="501"/>
                  </a:lnTo>
                  <a:lnTo>
                    <a:pt x="151" y="611"/>
                  </a:lnTo>
                  <a:lnTo>
                    <a:pt x="197" y="565"/>
                  </a:lnTo>
                  <a:cubicBezTo>
                    <a:pt x="213" y="573"/>
                    <a:pt x="230" y="580"/>
                    <a:pt x="247" y="586"/>
                  </a:cubicBezTo>
                  <a:lnTo>
                    <a:pt x="247" y="651"/>
                  </a:lnTo>
                  <a:lnTo>
                    <a:pt x="404" y="651"/>
                  </a:lnTo>
                  <a:lnTo>
                    <a:pt x="404" y="586"/>
                  </a:lnTo>
                  <a:cubicBezTo>
                    <a:pt x="422" y="580"/>
                    <a:pt x="439" y="573"/>
                    <a:pt x="454" y="565"/>
                  </a:cubicBezTo>
                  <a:lnTo>
                    <a:pt x="501" y="611"/>
                  </a:lnTo>
                  <a:lnTo>
                    <a:pt x="612" y="501"/>
                  </a:lnTo>
                  <a:lnTo>
                    <a:pt x="565" y="454"/>
                  </a:lnTo>
                  <a:cubicBezTo>
                    <a:pt x="573" y="438"/>
                    <a:pt x="580" y="422"/>
                    <a:pt x="586" y="404"/>
                  </a:cubicBezTo>
                  <a:lnTo>
                    <a:pt x="651" y="404"/>
                  </a:lnTo>
                  <a:moveTo>
                    <a:pt x="325" y="440"/>
                  </a:moveTo>
                  <a:cubicBezTo>
                    <a:pt x="262" y="440"/>
                    <a:pt x="210" y="389"/>
                    <a:pt x="210" y="325"/>
                  </a:cubicBezTo>
                  <a:cubicBezTo>
                    <a:pt x="210" y="262"/>
                    <a:pt x="262" y="211"/>
                    <a:pt x="325" y="211"/>
                  </a:cubicBezTo>
                  <a:cubicBezTo>
                    <a:pt x="389" y="211"/>
                    <a:pt x="440" y="262"/>
                    <a:pt x="440" y="325"/>
                  </a:cubicBezTo>
                  <a:cubicBezTo>
                    <a:pt x="440" y="389"/>
                    <a:pt x="389" y="440"/>
                    <a:pt x="325" y="4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0" name="Google Shape;130;p6"/>
            <p:cNvGrpSpPr/>
            <p:nvPr/>
          </p:nvGrpSpPr>
          <p:grpSpPr>
            <a:xfrm>
              <a:off x="8567300" y="1844825"/>
              <a:ext cx="510300" cy="1105000"/>
              <a:chOff x="62646" y="2769450"/>
              <a:chExt cx="510300" cy="1105000"/>
            </a:xfrm>
          </p:grpSpPr>
          <p:sp>
            <p:nvSpPr>
              <p:cNvPr id="131" name="Google Shape;131;p6"/>
              <p:cNvSpPr/>
              <p:nvPr/>
            </p:nvSpPr>
            <p:spPr>
              <a:xfrm>
                <a:off x="62650" y="2769450"/>
                <a:ext cx="510275" cy="11050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891" extrusionOk="0">
                    <a:moveTo>
                      <a:pt x="0" y="0"/>
                    </a:moveTo>
                    <a:lnTo>
                      <a:pt x="1331" y="0"/>
                    </a:lnTo>
                    <a:lnTo>
                      <a:pt x="1331" y="891"/>
                    </a:lnTo>
                    <a:lnTo>
                      <a:pt x="0" y="8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2" name="Google Shape;132;p6"/>
              <p:cNvCxnSpPr/>
              <p:nvPr/>
            </p:nvCxnSpPr>
            <p:spPr>
              <a:xfrm>
                <a:off x="62646" y="2912597"/>
                <a:ext cx="5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33" name="Google Shape;133;p6"/>
              <p:cNvSpPr/>
              <p:nvPr/>
            </p:nvSpPr>
            <p:spPr>
              <a:xfrm>
                <a:off x="110652" y="2814829"/>
                <a:ext cx="41900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8" h="49" extrusionOk="0">
                    <a:moveTo>
                      <a:pt x="48" y="24"/>
                    </a:moveTo>
                    <a:cubicBezTo>
                      <a:pt x="48" y="28"/>
                      <a:pt x="47" y="32"/>
                      <a:pt x="45" y="36"/>
                    </a:cubicBezTo>
                    <a:cubicBezTo>
                      <a:pt x="43" y="39"/>
                      <a:pt x="39" y="43"/>
                      <a:pt x="36" y="45"/>
                    </a:cubicBezTo>
                    <a:cubicBezTo>
                      <a:pt x="32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2" y="1"/>
                      <a:pt x="36" y="3"/>
                    </a:cubicBezTo>
                    <a:cubicBezTo>
                      <a:pt x="39" y="5"/>
                      <a:pt x="43" y="8"/>
                      <a:pt x="45" y="12"/>
                    </a:cubicBezTo>
                    <a:cubicBezTo>
                      <a:pt x="47" y="16"/>
                      <a:pt x="48" y="20"/>
                      <a:pt x="48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6"/>
              <p:cNvSpPr/>
              <p:nvPr/>
            </p:nvSpPr>
            <p:spPr>
              <a:xfrm>
                <a:off x="210164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8" y="32"/>
                      <a:pt x="46" y="36"/>
                    </a:cubicBezTo>
                    <a:cubicBezTo>
                      <a:pt x="43" y="39"/>
                      <a:pt x="40" y="43"/>
                      <a:pt x="37" y="45"/>
                    </a:cubicBezTo>
                    <a:cubicBezTo>
                      <a:pt x="33" y="47"/>
                      <a:pt x="29" y="49"/>
                      <a:pt x="25" y="49"/>
                    </a:cubicBezTo>
                    <a:cubicBezTo>
                      <a:pt x="20" y="49"/>
                      <a:pt x="15" y="47"/>
                      <a:pt x="12" y="45"/>
                    </a:cubicBezTo>
                    <a:cubicBezTo>
                      <a:pt x="8" y="43"/>
                      <a:pt x="6" y="39"/>
                      <a:pt x="4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4" y="12"/>
                    </a:cubicBezTo>
                    <a:cubicBezTo>
                      <a:pt x="6" y="8"/>
                      <a:pt x="8" y="5"/>
                      <a:pt x="12" y="3"/>
                    </a:cubicBezTo>
                    <a:cubicBezTo>
                      <a:pt x="15" y="1"/>
                      <a:pt x="20" y="0"/>
                      <a:pt x="25" y="0"/>
                    </a:cubicBezTo>
                    <a:cubicBezTo>
                      <a:pt x="29" y="0"/>
                      <a:pt x="33" y="1"/>
                      <a:pt x="37" y="3"/>
                    </a:cubicBezTo>
                    <a:cubicBezTo>
                      <a:pt x="40" y="5"/>
                      <a:pt x="44" y="8"/>
                      <a:pt x="46" y="12"/>
                    </a:cubicBezTo>
                    <a:cubicBezTo>
                      <a:pt x="48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6"/>
              <p:cNvSpPr/>
              <p:nvPr/>
            </p:nvSpPr>
            <p:spPr>
              <a:xfrm>
                <a:off x="309675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7" y="32"/>
                      <a:pt x="45" y="36"/>
                    </a:cubicBezTo>
                    <a:cubicBezTo>
                      <a:pt x="43" y="39"/>
                      <a:pt x="40" y="43"/>
                      <a:pt x="36" y="45"/>
                    </a:cubicBezTo>
                    <a:cubicBezTo>
                      <a:pt x="33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3" y="1"/>
                      <a:pt x="36" y="3"/>
                    </a:cubicBezTo>
                    <a:cubicBezTo>
                      <a:pt x="40" y="5"/>
                      <a:pt x="43" y="8"/>
                      <a:pt x="45" y="12"/>
                    </a:cubicBezTo>
                    <a:cubicBezTo>
                      <a:pt x="47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6" name="Google Shape;136;p6"/>
            <p:cNvGrpSpPr/>
            <p:nvPr/>
          </p:nvGrpSpPr>
          <p:grpSpPr>
            <a:xfrm flipH="1">
              <a:off x="-800959" y="4726526"/>
              <a:ext cx="1603833" cy="338561"/>
              <a:chOff x="294065" y="4525659"/>
              <a:chExt cx="1603833" cy="338561"/>
            </a:xfrm>
          </p:grpSpPr>
          <p:sp>
            <p:nvSpPr>
              <p:cNvPr id="137" name="Google Shape;137;p6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6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6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6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6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6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6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6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6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6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6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6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6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6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6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6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6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6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6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6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6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6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6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6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4" name="Google Shape;164;p6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9377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7"/>
          <p:cNvGrpSpPr/>
          <p:nvPr/>
        </p:nvGrpSpPr>
        <p:grpSpPr>
          <a:xfrm>
            <a:off x="-1644175" y="2206598"/>
            <a:ext cx="7084225" cy="4430049"/>
            <a:chOff x="-1644175" y="1654948"/>
            <a:chExt cx="7084225" cy="3322537"/>
          </a:xfrm>
        </p:grpSpPr>
        <p:sp>
          <p:nvSpPr>
            <p:cNvPr id="167" name="Google Shape;167;p7"/>
            <p:cNvSpPr/>
            <p:nvPr/>
          </p:nvSpPr>
          <p:spPr>
            <a:xfrm rot="10800000" flipH="1">
              <a:off x="-1644175" y="1654948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168" name="Google Shape;168;p7"/>
            <p:cNvGrpSpPr/>
            <p:nvPr/>
          </p:nvGrpSpPr>
          <p:grpSpPr>
            <a:xfrm rot="5400000" flipH="1">
              <a:off x="-420959" y="3192476"/>
              <a:ext cx="1603833" cy="338561"/>
              <a:chOff x="294065" y="4525659"/>
              <a:chExt cx="1603833" cy="338561"/>
            </a:xfrm>
          </p:grpSpPr>
          <p:sp>
            <p:nvSpPr>
              <p:cNvPr id="169" name="Google Shape;169;p7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7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7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7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7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7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7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7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7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7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7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7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7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7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7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7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7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7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6" name="Google Shape;196;p7"/>
            <p:cNvGrpSpPr/>
            <p:nvPr/>
          </p:nvGrpSpPr>
          <p:grpSpPr>
            <a:xfrm rot="-5400000">
              <a:off x="4668600" y="4206036"/>
              <a:ext cx="218100" cy="1324800"/>
              <a:chOff x="8321275" y="2721525"/>
              <a:chExt cx="218100" cy="1324800"/>
            </a:xfrm>
          </p:grpSpPr>
          <p:sp>
            <p:nvSpPr>
              <p:cNvPr id="197" name="Google Shape;197;p7"/>
              <p:cNvSpPr/>
              <p:nvPr/>
            </p:nvSpPr>
            <p:spPr>
              <a:xfrm>
                <a:off x="8321275" y="2721525"/>
                <a:ext cx="218100" cy="2181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528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cxnSp>
            <p:nvCxnSpPr>
              <p:cNvPr id="198" name="Google Shape;198;p7"/>
              <p:cNvCxnSpPr>
                <a:stCxn id="197" idx="4"/>
              </p:cNvCxnSpPr>
              <p:nvPr/>
            </p:nvCxnSpPr>
            <p:spPr>
              <a:xfrm rot="5400000">
                <a:off x="7876975" y="3492975"/>
                <a:ext cx="1106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9" name="Google Shape;199;p7"/>
          <p:cNvSpPr txBox="1">
            <a:spLocks noGrp="1"/>
          </p:cNvSpPr>
          <p:nvPr>
            <p:ph type="title"/>
          </p:nvPr>
        </p:nvSpPr>
        <p:spPr>
          <a:xfrm>
            <a:off x="713225" y="1027333"/>
            <a:ext cx="43143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0" name="Google Shape;200;p7"/>
          <p:cNvSpPr txBox="1">
            <a:spLocks noGrp="1"/>
          </p:cNvSpPr>
          <p:nvPr>
            <p:ph type="subTitle" idx="1"/>
          </p:nvPr>
        </p:nvSpPr>
        <p:spPr>
          <a:xfrm>
            <a:off x="713225" y="1878667"/>
            <a:ext cx="4314300" cy="39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1" name="Google Shape;201;p7"/>
          <p:cNvSpPr>
            <a:spLocks noGrp="1"/>
          </p:cNvSpPr>
          <p:nvPr>
            <p:ph type="pic" idx="2"/>
          </p:nvPr>
        </p:nvSpPr>
        <p:spPr>
          <a:xfrm>
            <a:off x="5440050" y="0"/>
            <a:ext cx="3703800" cy="6858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0199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 txBox="1">
            <a:spLocks noGrp="1"/>
          </p:cNvSpPr>
          <p:nvPr>
            <p:ph type="title"/>
          </p:nvPr>
        </p:nvSpPr>
        <p:spPr>
          <a:xfrm>
            <a:off x="2317950" y="1742800"/>
            <a:ext cx="45081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04" name="Google Shape;204;p8"/>
          <p:cNvGrpSpPr/>
          <p:nvPr/>
        </p:nvGrpSpPr>
        <p:grpSpPr>
          <a:xfrm>
            <a:off x="-1132121" y="-722270"/>
            <a:ext cx="11105246" cy="7251403"/>
            <a:chOff x="-1132121" y="-541702"/>
            <a:chExt cx="11105246" cy="5438552"/>
          </a:xfrm>
        </p:grpSpPr>
        <p:sp>
          <p:nvSpPr>
            <p:cNvPr id="205" name="Google Shape;205;p8"/>
            <p:cNvSpPr/>
            <p:nvPr/>
          </p:nvSpPr>
          <p:spPr>
            <a:xfrm>
              <a:off x="8746888" y="3127250"/>
              <a:ext cx="1161000" cy="1161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8531713" y="2992862"/>
              <a:ext cx="510299" cy="510299"/>
            </a:xfrm>
            <a:custGeom>
              <a:avLst/>
              <a:gdLst/>
              <a:ahLst/>
              <a:cxnLst/>
              <a:rect l="l" t="t" r="r" b="b"/>
              <a:pathLst>
                <a:path w="651" h="651" extrusionOk="0">
                  <a:moveTo>
                    <a:pt x="651" y="404"/>
                  </a:moveTo>
                  <a:lnTo>
                    <a:pt x="651" y="247"/>
                  </a:lnTo>
                  <a:lnTo>
                    <a:pt x="586" y="247"/>
                  </a:lnTo>
                  <a:cubicBezTo>
                    <a:pt x="580" y="230"/>
                    <a:pt x="573" y="213"/>
                    <a:pt x="565" y="197"/>
                  </a:cubicBezTo>
                  <a:lnTo>
                    <a:pt x="612" y="151"/>
                  </a:lnTo>
                  <a:lnTo>
                    <a:pt x="501" y="40"/>
                  </a:lnTo>
                  <a:lnTo>
                    <a:pt x="454" y="86"/>
                  </a:lnTo>
                  <a:cubicBezTo>
                    <a:pt x="438" y="78"/>
                    <a:pt x="422" y="71"/>
                    <a:pt x="404" y="66"/>
                  </a:cubicBezTo>
                  <a:lnTo>
                    <a:pt x="404" y="0"/>
                  </a:lnTo>
                  <a:lnTo>
                    <a:pt x="247" y="0"/>
                  </a:lnTo>
                  <a:lnTo>
                    <a:pt x="247" y="66"/>
                  </a:lnTo>
                  <a:cubicBezTo>
                    <a:pt x="230" y="71"/>
                    <a:pt x="213" y="78"/>
                    <a:pt x="197" y="86"/>
                  </a:cubicBezTo>
                  <a:lnTo>
                    <a:pt x="151" y="40"/>
                  </a:lnTo>
                  <a:lnTo>
                    <a:pt x="40" y="151"/>
                  </a:lnTo>
                  <a:lnTo>
                    <a:pt x="86" y="197"/>
                  </a:lnTo>
                  <a:cubicBezTo>
                    <a:pt x="78" y="213"/>
                    <a:pt x="71" y="230"/>
                    <a:pt x="66" y="247"/>
                  </a:cubicBezTo>
                  <a:lnTo>
                    <a:pt x="0" y="247"/>
                  </a:lnTo>
                  <a:lnTo>
                    <a:pt x="0" y="404"/>
                  </a:lnTo>
                  <a:lnTo>
                    <a:pt x="66" y="404"/>
                  </a:lnTo>
                  <a:cubicBezTo>
                    <a:pt x="71" y="422"/>
                    <a:pt x="78" y="438"/>
                    <a:pt x="86" y="454"/>
                  </a:cubicBezTo>
                  <a:lnTo>
                    <a:pt x="40" y="501"/>
                  </a:lnTo>
                  <a:lnTo>
                    <a:pt x="151" y="611"/>
                  </a:lnTo>
                  <a:lnTo>
                    <a:pt x="197" y="565"/>
                  </a:lnTo>
                  <a:cubicBezTo>
                    <a:pt x="213" y="573"/>
                    <a:pt x="230" y="580"/>
                    <a:pt x="247" y="586"/>
                  </a:cubicBezTo>
                  <a:lnTo>
                    <a:pt x="247" y="651"/>
                  </a:lnTo>
                  <a:lnTo>
                    <a:pt x="404" y="651"/>
                  </a:lnTo>
                  <a:lnTo>
                    <a:pt x="404" y="586"/>
                  </a:lnTo>
                  <a:cubicBezTo>
                    <a:pt x="422" y="580"/>
                    <a:pt x="439" y="573"/>
                    <a:pt x="454" y="565"/>
                  </a:cubicBezTo>
                  <a:lnTo>
                    <a:pt x="501" y="611"/>
                  </a:lnTo>
                  <a:lnTo>
                    <a:pt x="612" y="501"/>
                  </a:lnTo>
                  <a:lnTo>
                    <a:pt x="565" y="454"/>
                  </a:lnTo>
                  <a:cubicBezTo>
                    <a:pt x="573" y="438"/>
                    <a:pt x="580" y="422"/>
                    <a:pt x="586" y="404"/>
                  </a:cubicBezTo>
                  <a:lnTo>
                    <a:pt x="651" y="404"/>
                  </a:lnTo>
                  <a:moveTo>
                    <a:pt x="325" y="440"/>
                  </a:moveTo>
                  <a:cubicBezTo>
                    <a:pt x="262" y="440"/>
                    <a:pt x="210" y="389"/>
                    <a:pt x="210" y="325"/>
                  </a:cubicBezTo>
                  <a:cubicBezTo>
                    <a:pt x="210" y="262"/>
                    <a:pt x="262" y="211"/>
                    <a:pt x="325" y="211"/>
                  </a:cubicBezTo>
                  <a:cubicBezTo>
                    <a:pt x="389" y="211"/>
                    <a:pt x="440" y="262"/>
                    <a:pt x="440" y="325"/>
                  </a:cubicBezTo>
                  <a:cubicBezTo>
                    <a:pt x="440" y="389"/>
                    <a:pt x="389" y="440"/>
                    <a:pt x="325" y="4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7" name="Google Shape;207;p8"/>
            <p:cNvGrpSpPr/>
            <p:nvPr/>
          </p:nvGrpSpPr>
          <p:grpSpPr>
            <a:xfrm>
              <a:off x="8539275" y="3791850"/>
              <a:ext cx="510300" cy="1105000"/>
              <a:chOff x="62646" y="2769450"/>
              <a:chExt cx="510300" cy="1105000"/>
            </a:xfrm>
          </p:grpSpPr>
          <p:sp>
            <p:nvSpPr>
              <p:cNvPr id="208" name="Google Shape;208;p8"/>
              <p:cNvSpPr/>
              <p:nvPr/>
            </p:nvSpPr>
            <p:spPr>
              <a:xfrm>
                <a:off x="62650" y="2769450"/>
                <a:ext cx="510275" cy="11050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891" extrusionOk="0">
                    <a:moveTo>
                      <a:pt x="0" y="0"/>
                    </a:moveTo>
                    <a:lnTo>
                      <a:pt x="1331" y="0"/>
                    </a:lnTo>
                    <a:lnTo>
                      <a:pt x="1331" y="891"/>
                    </a:lnTo>
                    <a:lnTo>
                      <a:pt x="0" y="8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9" name="Google Shape;209;p8"/>
              <p:cNvCxnSpPr/>
              <p:nvPr/>
            </p:nvCxnSpPr>
            <p:spPr>
              <a:xfrm>
                <a:off x="62646" y="2912597"/>
                <a:ext cx="510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10" name="Google Shape;210;p8"/>
              <p:cNvSpPr/>
              <p:nvPr/>
            </p:nvSpPr>
            <p:spPr>
              <a:xfrm>
                <a:off x="110652" y="2814829"/>
                <a:ext cx="41900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8" h="49" extrusionOk="0">
                    <a:moveTo>
                      <a:pt x="48" y="24"/>
                    </a:moveTo>
                    <a:cubicBezTo>
                      <a:pt x="48" y="28"/>
                      <a:pt x="47" y="32"/>
                      <a:pt x="45" y="36"/>
                    </a:cubicBezTo>
                    <a:cubicBezTo>
                      <a:pt x="43" y="39"/>
                      <a:pt x="39" y="43"/>
                      <a:pt x="36" y="45"/>
                    </a:cubicBezTo>
                    <a:cubicBezTo>
                      <a:pt x="32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2" y="1"/>
                      <a:pt x="36" y="3"/>
                    </a:cubicBezTo>
                    <a:cubicBezTo>
                      <a:pt x="39" y="5"/>
                      <a:pt x="43" y="8"/>
                      <a:pt x="45" y="12"/>
                    </a:cubicBezTo>
                    <a:cubicBezTo>
                      <a:pt x="47" y="16"/>
                      <a:pt x="48" y="20"/>
                      <a:pt x="48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210164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8" y="32"/>
                      <a:pt x="46" y="36"/>
                    </a:cubicBezTo>
                    <a:cubicBezTo>
                      <a:pt x="43" y="39"/>
                      <a:pt x="40" y="43"/>
                      <a:pt x="37" y="45"/>
                    </a:cubicBezTo>
                    <a:cubicBezTo>
                      <a:pt x="33" y="47"/>
                      <a:pt x="29" y="49"/>
                      <a:pt x="25" y="49"/>
                    </a:cubicBezTo>
                    <a:cubicBezTo>
                      <a:pt x="20" y="49"/>
                      <a:pt x="15" y="47"/>
                      <a:pt x="12" y="45"/>
                    </a:cubicBezTo>
                    <a:cubicBezTo>
                      <a:pt x="8" y="43"/>
                      <a:pt x="6" y="39"/>
                      <a:pt x="4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4" y="12"/>
                    </a:cubicBezTo>
                    <a:cubicBezTo>
                      <a:pt x="6" y="8"/>
                      <a:pt x="8" y="5"/>
                      <a:pt x="12" y="3"/>
                    </a:cubicBezTo>
                    <a:cubicBezTo>
                      <a:pt x="15" y="1"/>
                      <a:pt x="20" y="0"/>
                      <a:pt x="25" y="0"/>
                    </a:cubicBezTo>
                    <a:cubicBezTo>
                      <a:pt x="29" y="0"/>
                      <a:pt x="33" y="1"/>
                      <a:pt x="37" y="3"/>
                    </a:cubicBezTo>
                    <a:cubicBezTo>
                      <a:pt x="40" y="5"/>
                      <a:pt x="44" y="8"/>
                      <a:pt x="46" y="12"/>
                    </a:cubicBezTo>
                    <a:cubicBezTo>
                      <a:pt x="48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8"/>
              <p:cNvSpPr/>
              <p:nvPr/>
            </p:nvSpPr>
            <p:spPr>
              <a:xfrm>
                <a:off x="309675" y="2814829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7" y="32"/>
                      <a:pt x="45" y="36"/>
                    </a:cubicBezTo>
                    <a:cubicBezTo>
                      <a:pt x="43" y="39"/>
                      <a:pt x="40" y="43"/>
                      <a:pt x="36" y="45"/>
                    </a:cubicBezTo>
                    <a:cubicBezTo>
                      <a:pt x="33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3" y="1"/>
                      <a:pt x="36" y="3"/>
                    </a:cubicBezTo>
                    <a:cubicBezTo>
                      <a:pt x="40" y="5"/>
                      <a:pt x="43" y="8"/>
                      <a:pt x="45" y="12"/>
                    </a:cubicBezTo>
                    <a:cubicBezTo>
                      <a:pt x="47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3" name="Google Shape;213;p8"/>
            <p:cNvSpPr/>
            <p:nvPr/>
          </p:nvSpPr>
          <p:spPr>
            <a:xfrm>
              <a:off x="-1132121" y="3665375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7615725" y="-541702"/>
              <a:ext cx="2357400" cy="1081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7615725" y="252125"/>
              <a:ext cx="683700" cy="68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16" name="Google Shape;216;p8"/>
            <p:cNvGrpSpPr/>
            <p:nvPr/>
          </p:nvGrpSpPr>
          <p:grpSpPr>
            <a:xfrm rot="5400000" flipH="1">
              <a:off x="-358934" y="3006276"/>
              <a:ext cx="1603833" cy="338561"/>
              <a:chOff x="294065" y="4525659"/>
              <a:chExt cx="1603833" cy="338561"/>
            </a:xfrm>
          </p:grpSpPr>
          <p:sp>
            <p:nvSpPr>
              <p:cNvPr id="217" name="Google Shape;217;p8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8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8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8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8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8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8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8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8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8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8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8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8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8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8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8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8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8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653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"/>
          <p:cNvSpPr txBox="1">
            <a:spLocks noGrp="1"/>
          </p:cNvSpPr>
          <p:nvPr>
            <p:ph type="title"/>
          </p:nvPr>
        </p:nvSpPr>
        <p:spPr>
          <a:xfrm>
            <a:off x="2135550" y="1585467"/>
            <a:ext cx="4872900" cy="26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6" name="Google Shape;246;p9"/>
          <p:cNvSpPr txBox="1">
            <a:spLocks noGrp="1"/>
          </p:cNvSpPr>
          <p:nvPr>
            <p:ph type="subTitle" idx="1"/>
          </p:nvPr>
        </p:nvSpPr>
        <p:spPr>
          <a:xfrm>
            <a:off x="2135550" y="4204667"/>
            <a:ext cx="48729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47" name="Google Shape;247;p9"/>
          <p:cNvGrpSpPr/>
          <p:nvPr/>
        </p:nvGrpSpPr>
        <p:grpSpPr>
          <a:xfrm>
            <a:off x="-175775" y="-685499"/>
            <a:ext cx="10055100" cy="7360700"/>
            <a:chOff x="-175775" y="-514125"/>
            <a:chExt cx="10055100" cy="5520525"/>
          </a:xfrm>
        </p:grpSpPr>
        <p:grpSp>
          <p:nvGrpSpPr>
            <p:cNvPr id="248" name="Google Shape;248;p9"/>
            <p:cNvGrpSpPr/>
            <p:nvPr/>
          </p:nvGrpSpPr>
          <p:grpSpPr>
            <a:xfrm rot="10800000" flipH="1">
              <a:off x="7273425" y="181325"/>
              <a:ext cx="878700" cy="212400"/>
              <a:chOff x="713225" y="181325"/>
              <a:chExt cx="878700" cy="212400"/>
            </a:xfrm>
          </p:grpSpPr>
          <p:sp>
            <p:nvSpPr>
              <p:cNvPr id="249" name="Google Shape;249;p9"/>
              <p:cNvSpPr/>
              <p:nvPr/>
            </p:nvSpPr>
            <p:spPr>
              <a:xfrm>
                <a:off x="713225" y="181325"/>
                <a:ext cx="878700" cy="212400"/>
              </a:xfrm>
              <a:prstGeom prst="roundRect">
                <a:avLst>
                  <a:gd name="adj" fmla="val 5000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713225" y="181325"/>
                <a:ext cx="212400" cy="212400"/>
              </a:xfrm>
              <a:prstGeom prst="ellipse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251" name="Google Shape;251;p9"/>
            <p:cNvSpPr/>
            <p:nvPr/>
          </p:nvSpPr>
          <p:spPr>
            <a:xfrm rot="-5400000" flipH="1">
              <a:off x="-744125" y="54225"/>
              <a:ext cx="2357400" cy="1220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52" name="Google Shape;252;p9"/>
            <p:cNvSpPr/>
            <p:nvPr/>
          </p:nvSpPr>
          <p:spPr>
            <a:xfrm flipH="1">
              <a:off x="7521925" y="3218175"/>
              <a:ext cx="2357400" cy="1220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253" name="Google Shape;253;p9"/>
            <p:cNvGrpSpPr/>
            <p:nvPr/>
          </p:nvGrpSpPr>
          <p:grpSpPr>
            <a:xfrm flipH="1">
              <a:off x="417388" y="3836550"/>
              <a:ext cx="591653" cy="1081200"/>
              <a:chOff x="7224259" y="2787025"/>
              <a:chExt cx="591653" cy="1081200"/>
            </a:xfrm>
          </p:grpSpPr>
          <p:sp>
            <p:nvSpPr>
              <p:cNvPr id="254" name="Google Shape;254;p9"/>
              <p:cNvSpPr/>
              <p:nvPr/>
            </p:nvSpPr>
            <p:spPr>
              <a:xfrm>
                <a:off x="7224263" y="2787025"/>
                <a:ext cx="591649" cy="1081200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891" extrusionOk="0">
                    <a:moveTo>
                      <a:pt x="0" y="0"/>
                    </a:moveTo>
                    <a:lnTo>
                      <a:pt x="1331" y="0"/>
                    </a:lnTo>
                    <a:lnTo>
                      <a:pt x="1331" y="891"/>
                    </a:lnTo>
                    <a:lnTo>
                      <a:pt x="0" y="8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55" name="Google Shape;255;p9"/>
              <p:cNvCxnSpPr/>
              <p:nvPr/>
            </p:nvCxnSpPr>
            <p:spPr>
              <a:xfrm>
                <a:off x="7224259" y="2930184"/>
                <a:ext cx="591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6" name="Google Shape;256;p9"/>
              <p:cNvSpPr/>
              <p:nvPr/>
            </p:nvSpPr>
            <p:spPr>
              <a:xfrm>
                <a:off x="7272265" y="2832416"/>
                <a:ext cx="41900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8" h="49" extrusionOk="0">
                    <a:moveTo>
                      <a:pt x="48" y="24"/>
                    </a:moveTo>
                    <a:cubicBezTo>
                      <a:pt x="48" y="28"/>
                      <a:pt x="47" y="32"/>
                      <a:pt x="45" y="36"/>
                    </a:cubicBezTo>
                    <a:cubicBezTo>
                      <a:pt x="43" y="39"/>
                      <a:pt x="39" y="43"/>
                      <a:pt x="36" y="45"/>
                    </a:cubicBezTo>
                    <a:cubicBezTo>
                      <a:pt x="32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2" y="1"/>
                      <a:pt x="36" y="3"/>
                    </a:cubicBezTo>
                    <a:cubicBezTo>
                      <a:pt x="39" y="5"/>
                      <a:pt x="43" y="8"/>
                      <a:pt x="45" y="12"/>
                    </a:cubicBezTo>
                    <a:cubicBezTo>
                      <a:pt x="47" y="16"/>
                      <a:pt x="48" y="20"/>
                      <a:pt x="48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9"/>
              <p:cNvSpPr/>
              <p:nvPr/>
            </p:nvSpPr>
            <p:spPr>
              <a:xfrm>
                <a:off x="7371776" y="2832416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8" y="32"/>
                      <a:pt x="46" y="36"/>
                    </a:cubicBezTo>
                    <a:cubicBezTo>
                      <a:pt x="43" y="39"/>
                      <a:pt x="40" y="43"/>
                      <a:pt x="37" y="45"/>
                    </a:cubicBezTo>
                    <a:cubicBezTo>
                      <a:pt x="33" y="47"/>
                      <a:pt x="29" y="49"/>
                      <a:pt x="25" y="49"/>
                    </a:cubicBezTo>
                    <a:cubicBezTo>
                      <a:pt x="20" y="49"/>
                      <a:pt x="15" y="47"/>
                      <a:pt x="12" y="45"/>
                    </a:cubicBezTo>
                    <a:cubicBezTo>
                      <a:pt x="8" y="43"/>
                      <a:pt x="6" y="39"/>
                      <a:pt x="4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4" y="12"/>
                    </a:cubicBezTo>
                    <a:cubicBezTo>
                      <a:pt x="6" y="8"/>
                      <a:pt x="8" y="5"/>
                      <a:pt x="12" y="3"/>
                    </a:cubicBezTo>
                    <a:cubicBezTo>
                      <a:pt x="15" y="1"/>
                      <a:pt x="20" y="0"/>
                      <a:pt x="25" y="0"/>
                    </a:cubicBezTo>
                    <a:cubicBezTo>
                      <a:pt x="29" y="0"/>
                      <a:pt x="33" y="1"/>
                      <a:pt x="37" y="3"/>
                    </a:cubicBezTo>
                    <a:cubicBezTo>
                      <a:pt x="40" y="5"/>
                      <a:pt x="44" y="8"/>
                      <a:pt x="46" y="12"/>
                    </a:cubicBezTo>
                    <a:cubicBezTo>
                      <a:pt x="48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9"/>
              <p:cNvSpPr/>
              <p:nvPr/>
            </p:nvSpPr>
            <p:spPr>
              <a:xfrm>
                <a:off x="7471288" y="2832416"/>
                <a:ext cx="42773" cy="427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49" y="24"/>
                    </a:moveTo>
                    <a:cubicBezTo>
                      <a:pt x="49" y="28"/>
                      <a:pt x="47" y="32"/>
                      <a:pt x="45" y="36"/>
                    </a:cubicBezTo>
                    <a:cubicBezTo>
                      <a:pt x="43" y="39"/>
                      <a:pt x="40" y="43"/>
                      <a:pt x="36" y="45"/>
                    </a:cubicBezTo>
                    <a:cubicBezTo>
                      <a:pt x="33" y="47"/>
                      <a:pt x="28" y="49"/>
                      <a:pt x="24" y="49"/>
                    </a:cubicBezTo>
                    <a:cubicBezTo>
                      <a:pt x="20" y="49"/>
                      <a:pt x="16" y="47"/>
                      <a:pt x="12" y="45"/>
                    </a:cubicBezTo>
                    <a:cubicBezTo>
                      <a:pt x="8" y="43"/>
                      <a:pt x="5" y="39"/>
                      <a:pt x="3" y="36"/>
                    </a:cubicBezTo>
                    <a:cubicBezTo>
                      <a:pt x="1" y="32"/>
                      <a:pt x="0" y="28"/>
                      <a:pt x="0" y="24"/>
                    </a:cubicBezTo>
                    <a:cubicBezTo>
                      <a:pt x="0" y="20"/>
                      <a:pt x="1" y="16"/>
                      <a:pt x="3" y="12"/>
                    </a:cubicBezTo>
                    <a:cubicBezTo>
                      <a:pt x="5" y="8"/>
                      <a:pt x="8" y="5"/>
                      <a:pt x="12" y="3"/>
                    </a:cubicBezTo>
                    <a:cubicBezTo>
                      <a:pt x="16" y="1"/>
                      <a:pt x="20" y="0"/>
                      <a:pt x="24" y="0"/>
                    </a:cubicBezTo>
                    <a:cubicBezTo>
                      <a:pt x="28" y="0"/>
                      <a:pt x="33" y="1"/>
                      <a:pt x="36" y="3"/>
                    </a:cubicBezTo>
                    <a:cubicBezTo>
                      <a:pt x="40" y="5"/>
                      <a:pt x="43" y="8"/>
                      <a:pt x="45" y="12"/>
                    </a:cubicBezTo>
                    <a:cubicBezTo>
                      <a:pt x="47" y="16"/>
                      <a:pt x="49" y="20"/>
                      <a:pt x="49" y="2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2150" tIns="0" rIns="9215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9" name="Google Shape;259;p9"/>
            <p:cNvSpPr/>
            <p:nvPr/>
          </p:nvSpPr>
          <p:spPr>
            <a:xfrm rot="10800000" flipH="1">
              <a:off x="8384500" y="3529800"/>
              <a:ext cx="218100" cy="218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28575" dir="528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60" name="Google Shape;260;p9"/>
            <p:cNvCxnSpPr>
              <a:stCxn id="259" idx="0"/>
            </p:cNvCxnSpPr>
            <p:nvPr/>
          </p:nvCxnSpPr>
          <p:spPr>
            <a:xfrm>
              <a:off x="8493550" y="3747900"/>
              <a:ext cx="0" cy="125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1" name="Google Shape;261;p9"/>
            <p:cNvGrpSpPr/>
            <p:nvPr/>
          </p:nvGrpSpPr>
          <p:grpSpPr>
            <a:xfrm>
              <a:off x="816201" y="370226"/>
              <a:ext cx="1603833" cy="338561"/>
              <a:chOff x="294065" y="4525659"/>
              <a:chExt cx="1603833" cy="338561"/>
            </a:xfrm>
          </p:grpSpPr>
          <p:sp>
            <p:nvSpPr>
              <p:cNvPr id="262" name="Google Shape;262;p9"/>
              <p:cNvSpPr/>
              <p:nvPr/>
            </p:nvSpPr>
            <p:spPr>
              <a:xfrm>
                <a:off x="127522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1079203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883181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9"/>
              <p:cNvSpPr/>
              <p:nvPr/>
            </p:nvSpPr>
            <p:spPr>
              <a:xfrm>
                <a:off x="686110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9"/>
              <p:cNvSpPr/>
              <p:nvPr/>
            </p:nvSpPr>
            <p:spPr>
              <a:xfrm>
                <a:off x="490088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294065" y="4525659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>
                <a:off x="127522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1079203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7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>
                <a:off x="883181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9"/>
              <p:cNvSpPr/>
              <p:nvPr/>
            </p:nvSpPr>
            <p:spPr>
              <a:xfrm>
                <a:off x="686110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9"/>
              <p:cNvSpPr/>
              <p:nvPr/>
            </p:nvSpPr>
            <p:spPr>
              <a:xfrm>
                <a:off x="490088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9"/>
              <p:cNvSpPr/>
              <p:nvPr/>
            </p:nvSpPr>
            <p:spPr>
              <a:xfrm>
                <a:off x="294065" y="4679741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7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>
                <a:off x="127522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9"/>
              <p:cNvSpPr/>
              <p:nvPr/>
            </p:nvSpPr>
            <p:spPr>
              <a:xfrm>
                <a:off x="1079203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4" y="0"/>
                      <a:pt x="29" y="6"/>
                      <a:pt x="29" y="15"/>
                    </a:cubicBezTo>
                    <a:cubicBezTo>
                      <a:pt x="29" y="23"/>
                      <a:pt x="24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9"/>
              <p:cNvSpPr/>
              <p:nvPr/>
            </p:nvSpPr>
            <p:spPr>
              <a:xfrm>
                <a:off x="883181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686110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>
                <a:off x="490088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9"/>
              <p:cNvSpPr/>
              <p:nvPr/>
            </p:nvSpPr>
            <p:spPr>
              <a:xfrm>
                <a:off x="294065" y="4833823"/>
                <a:ext cx="30399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0" y="15"/>
                    </a:moveTo>
                    <a:cubicBezTo>
                      <a:pt x="0" y="7"/>
                      <a:pt x="6" y="0"/>
                      <a:pt x="14" y="0"/>
                    </a:cubicBezTo>
                    <a:cubicBezTo>
                      <a:pt x="23" y="0"/>
                      <a:pt x="29" y="6"/>
                      <a:pt x="29" y="15"/>
                    </a:cubicBezTo>
                    <a:cubicBezTo>
                      <a:pt x="29" y="23"/>
                      <a:pt x="23" y="29"/>
                      <a:pt x="14" y="29"/>
                    </a:cubicBezTo>
                    <a:cubicBezTo>
                      <a:pt x="6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9"/>
              <p:cNvSpPr/>
              <p:nvPr/>
            </p:nvSpPr>
            <p:spPr>
              <a:xfrm>
                <a:off x="147230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9"/>
              <p:cNvSpPr/>
              <p:nvPr/>
            </p:nvSpPr>
            <p:spPr>
              <a:xfrm>
                <a:off x="147230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9"/>
              <p:cNvSpPr/>
              <p:nvPr/>
            </p:nvSpPr>
            <p:spPr>
              <a:xfrm>
                <a:off x="147230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9"/>
              <p:cNvSpPr/>
              <p:nvPr/>
            </p:nvSpPr>
            <p:spPr>
              <a:xfrm>
                <a:off x="1669376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9"/>
              <p:cNvSpPr/>
              <p:nvPr/>
            </p:nvSpPr>
            <p:spPr>
              <a:xfrm>
                <a:off x="1669376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9"/>
              <p:cNvSpPr/>
              <p:nvPr/>
            </p:nvSpPr>
            <p:spPr>
              <a:xfrm>
                <a:off x="1669376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9"/>
              <p:cNvSpPr/>
              <p:nvPr/>
            </p:nvSpPr>
            <p:spPr>
              <a:xfrm>
                <a:off x="1866451" y="4525659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9"/>
              <p:cNvSpPr/>
              <p:nvPr/>
            </p:nvSpPr>
            <p:spPr>
              <a:xfrm>
                <a:off x="1866451" y="4679741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7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9"/>
              <p:cNvSpPr/>
              <p:nvPr/>
            </p:nvSpPr>
            <p:spPr>
              <a:xfrm>
                <a:off x="1866451" y="4833823"/>
                <a:ext cx="31447" cy="30397"/>
              </a:xfrm>
              <a:custGeom>
                <a:avLst/>
                <a:gdLst/>
                <a:ahLst/>
                <a:cxnLst/>
                <a:rect l="l" t="t" r="r" b="b"/>
                <a:pathLst>
                  <a:path w="30" h="29" extrusionOk="0">
                    <a:moveTo>
                      <a:pt x="0" y="15"/>
                    </a:moveTo>
                    <a:cubicBezTo>
                      <a:pt x="0" y="7"/>
                      <a:pt x="7" y="0"/>
                      <a:pt x="15" y="0"/>
                    </a:cubicBezTo>
                    <a:cubicBezTo>
                      <a:pt x="23" y="0"/>
                      <a:pt x="30" y="6"/>
                      <a:pt x="30" y="15"/>
                    </a:cubicBezTo>
                    <a:cubicBezTo>
                      <a:pt x="30" y="23"/>
                      <a:pt x="23" y="29"/>
                      <a:pt x="15" y="29"/>
                    </a:cubicBezTo>
                    <a:cubicBezTo>
                      <a:pt x="7" y="29"/>
                      <a:pt x="0" y="23"/>
                      <a:pt x="0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068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"/>
          <p:cNvSpPr>
            <a:spLocks noGrp="1"/>
          </p:cNvSpPr>
          <p:nvPr>
            <p:ph type="pic" idx="2"/>
          </p:nvPr>
        </p:nvSpPr>
        <p:spPr>
          <a:xfrm>
            <a:off x="0" y="-19833"/>
            <a:ext cx="9144000" cy="6878000"/>
          </a:xfrm>
          <a:prstGeom prst="rect">
            <a:avLst/>
          </a:prstGeom>
          <a:noFill/>
          <a:ln>
            <a:noFill/>
          </a:ln>
        </p:spPr>
      </p:sp>
      <p:sp>
        <p:nvSpPr>
          <p:cNvPr id="291" name="Google Shape;291;p10"/>
          <p:cNvSpPr txBox="1">
            <a:spLocks noGrp="1"/>
          </p:cNvSpPr>
          <p:nvPr>
            <p:ph type="title"/>
          </p:nvPr>
        </p:nvSpPr>
        <p:spPr>
          <a:xfrm>
            <a:off x="713225" y="5575967"/>
            <a:ext cx="7717500" cy="562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3058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SemiBold"/>
              <a:buNone/>
              <a:defRPr sz="3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536633"/>
            <a:ext cx="77175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209807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30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78" name="Google Shape;878;p30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866396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Design Thinking: Pendekatan Berpusat pada Pengguna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304" y="4392937"/>
            <a:ext cx="6439415" cy="913200"/>
          </a:xfrm>
        </p:spPr>
        <p:txBody>
          <a:bodyPr/>
          <a:lstStyle/>
          <a:p>
            <a:r>
              <a:rPr dirty="0" err="1"/>
              <a:t>Tahapan</a:t>
            </a:r>
            <a:r>
              <a:rPr dirty="0"/>
              <a:t> dan </a:t>
            </a:r>
            <a:r>
              <a:rPr dirty="0" err="1"/>
              <a:t>Studi</a:t>
            </a:r>
            <a:r>
              <a:rPr dirty="0"/>
              <a:t> </a:t>
            </a:r>
            <a:r>
              <a:rPr dirty="0" err="1"/>
              <a:t>Kasus</a:t>
            </a:r>
            <a:endParaRPr lang="en-US" dirty="0"/>
          </a:p>
          <a:p>
            <a:r>
              <a:rPr lang="en-US" dirty="0"/>
              <a:t>Oleh Muhammad Ari Rifqi </a:t>
            </a:r>
          </a:p>
          <a:p>
            <a:r>
              <a:rPr lang="en-US" dirty="0" err="1"/>
              <a:t>Dosen</a:t>
            </a:r>
            <a:r>
              <a:rPr lang="en-US" dirty="0"/>
              <a:t> D4 TRPL </a:t>
            </a:r>
            <a:r>
              <a:rPr lang="en-US" dirty="0" err="1"/>
              <a:t>Politeknik</a:t>
            </a:r>
            <a:r>
              <a:rPr lang="en-US" dirty="0"/>
              <a:t> MFH </a:t>
            </a:r>
            <a:r>
              <a:rPr lang="en-US" dirty="0" err="1"/>
              <a:t>Mataram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Definisi Design Thinking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3200" dirty="0"/>
              <a:t>Design Thinking </a:t>
            </a:r>
            <a:r>
              <a:rPr sz="3200" dirty="0" err="1"/>
              <a:t>adalah</a:t>
            </a:r>
            <a:r>
              <a:rPr sz="3200" dirty="0"/>
              <a:t> </a:t>
            </a:r>
            <a:r>
              <a:rPr sz="3200" dirty="0" err="1"/>
              <a:t>metode</a:t>
            </a:r>
            <a:r>
              <a:rPr sz="3200" dirty="0"/>
              <a:t> </a:t>
            </a:r>
            <a:r>
              <a:rPr sz="3200" dirty="0" err="1"/>
              <a:t>untuk</a:t>
            </a:r>
            <a:r>
              <a:rPr sz="3200" dirty="0"/>
              <a:t> </a:t>
            </a:r>
            <a:r>
              <a:rPr sz="3200" dirty="0" err="1"/>
              <a:t>mencari</a:t>
            </a:r>
            <a:r>
              <a:rPr sz="3200" dirty="0"/>
              <a:t> </a:t>
            </a:r>
            <a:r>
              <a:rPr sz="3200" dirty="0" err="1"/>
              <a:t>solusi</a:t>
            </a:r>
            <a:r>
              <a:rPr sz="3200" dirty="0"/>
              <a:t> </a:t>
            </a:r>
            <a:r>
              <a:rPr sz="3200" dirty="0" err="1"/>
              <a:t>praktis</a:t>
            </a:r>
            <a:r>
              <a:rPr sz="3200" dirty="0"/>
              <a:t> yang </a:t>
            </a:r>
            <a:r>
              <a:rPr sz="3200" dirty="0" err="1"/>
              <a:t>berfokus</a:t>
            </a:r>
            <a:r>
              <a:rPr sz="3200" dirty="0"/>
              <a:t> pada </a:t>
            </a:r>
            <a:r>
              <a:rPr sz="3200" dirty="0" err="1"/>
              <a:t>kebutuhan</a:t>
            </a:r>
            <a:r>
              <a:rPr sz="3200" dirty="0"/>
              <a:t> </a:t>
            </a:r>
            <a:r>
              <a:rPr sz="3200" dirty="0" err="1"/>
              <a:t>pengguna</a:t>
            </a:r>
            <a:r>
              <a:rPr sz="3200" dirty="0"/>
              <a:t>. </a:t>
            </a:r>
            <a:r>
              <a:rPr sz="3200" dirty="0" err="1"/>
              <a:t>Terdiri</a:t>
            </a:r>
            <a:r>
              <a:rPr sz="3200" dirty="0"/>
              <a:t> </a:t>
            </a:r>
            <a:r>
              <a:rPr sz="3200" dirty="0" err="1"/>
              <a:t>dari</a:t>
            </a:r>
            <a:r>
              <a:rPr sz="3200" dirty="0"/>
              <a:t> 5 </a:t>
            </a:r>
            <a:r>
              <a:rPr sz="3200" dirty="0" err="1"/>
              <a:t>tahapan</a:t>
            </a:r>
            <a:r>
              <a:rPr sz="3200" dirty="0"/>
              <a:t>: Empathize, Define, Ideate, Prototype, Test.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1766F-772E-70F5-EEB9-0118B7D59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8ACC5-D333-9E31-5F72-3DF50518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Tahapan</a:t>
            </a:r>
            <a:r>
              <a:rPr dirty="0"/>
              <a:t> Design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57EEA-5CAF-655C-5B63-18A7EDE0C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152400" indent="0">
              <a:buNone/>
            </a:pP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Sumber</a:t>
            </a:r>
            <a:r>
              <a:rPr lang="en-US" sz="2000" dirty="0"/>
              <a:t> : </a:t>
            </a:r>
            <a:r>
              <a:rPr lang="id-ID" sz="12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R. S. Fuadi, F. Wiryandhani, A. S. Putri, A. A. Putri, and R. Aulia, “Pengembangan Purwarupa Aplikasi Informasi Diskon Berbasis Mobile Dengan Metode Design Thinking,” </a:t>
            </a:r>
            <a:r>
              <a:rPr lang="id-ID" sz="1200" i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Integr. (Information Technol. Vocat. Educ.</a:t>
            </a:r>
            <a:r>
              <a:rPr lang="id-ID" sz="120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, vol. 2, no. 2, pp. 49–55, 2020.</a:t>
            </a:r>
            <a:endParaRPr sz="2000" dirty="0"/>
          </a:p>
        </p:txBody>
      </p:sp>
      <p:pic>
        <p:nvPicPr>
          <p:cNvPr id="4" name="image1.jpeg">
            <a:extLst>
              <a:ext uri="{FF2B5EF4-FFF2-40B4-BE49-F238E27FC236}">
                <a16:creationId xmlns:a16="http://schemas.microsoft.com/office/drawing/2014/main" id="{8F19B33E-0643-7584-2004-BE95441FFF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25" y="1356967"/>
            <a:ext cx="7883630" cy="33372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6332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Tahapan 1: Empathize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 dirty="0" err="1"/>
              <a:t>Tahap</a:t>
            </a:r>
            <a:r>
              <a:rPr sz="2800" dirty="0"/>
              <a:t> </a:t>
            </a:r>
            <a:r>
              <a:rPr sz="2800" dirty="0" err="1"/>
              <a:t>untuk</a:t>
            </a:r>
            <a:r>
              <a:rPr sz="2800" dirty="0"/>
              <a:t> </a:t>
            </a:r>
            <a:r>
              <a:rPr sz="2800" dirty="0" err="1"/>
              <a:t>memahami</a:t>
            </a:r>
            <a:r>
              <a:rPr sz="2800" dirty="0"/>
              <a:t> </a:t>
            </a:r>
            <a:r>
              <a:rPr sz="2800" dirty="0" err="1"/>
              <a:t>keinginan</a:t>
            </a:r>
            <a:r>
              <a:rPr sz="2800" dirty="0"/>
              <a:t> dan </a:t>
            </a:r>
            <a:r>
              <a:rPr sz="2800" dirty="0" err="1"/>
              <a:t>kebutuhan</a:t>
            </a:r>
            <a:r>
              <a:rPr sz="2800" dirty="0"/>
              <a:t> </a:t>
            </a:r>
            <a:r>
              <a:rPr sz="2800" dirty="0" err="1"/>
              <a:t>pengguna</a:t>
            </a:r>
            <a:r>
              <a:rPr sz="2800" dirty="0"/>
              <a:t> </a:t>
            </a:r>
            <a:r>
              <a:rPr sz="2800" dirty="0" err="1"/>
              <a:t>secara</a:t>
            </a:r>
            <a:r>
              <a:rPr sz="2800" dirty="0"/>
              <a:t> </a:t>
            </a:r>
            <a:r>
              <a:rPr sz="2800" dirty="0" err="1"/>
              <a:t>mendalam</a:t>
            </a:r>
            <a:r>
              <a:rPr sz="2800" dirty="0"/>
              <a:t>.</a:t>
            </a:r>
          </a:p>
          <a:p>
            <a:endParaRPr sz="2800" dirty="0"/>
          </a:p>
          <a:p>
            <a:r>
              <a:rPr sz="2800" dirty="0" err="1"/>
              <a:t>Studi</a:t>
            </a:r>
            <a:r>
              <a:rPr sz="2800" dirty="0"/>
              <a:t> </a:t>
            </a:r>
            <a:r>
              <a:rPr sz="2800" dirty="0" err="1"/>
              <a:t>Kasus</a:t>
            </a:r>
            <a:r>
              <a:rPr sz="2800" dirty="0"/>
              <a:t>: </a:t>
            </a:r>
            <a:r>
              <a:rPr sz="2800" dirty="0" err="1"/>
              <a:t>Pengembang</a:t>
            </a:r>
            <a:r>
              <a:rPr sz="2800" dirty="0"/>
              <a:t> </a:t>
            </a:r>
            <a:r>
              <a:rPr sz="2800" dirty="0" err="1"/>
              <a:t>aplikasi</a:t>
            </a:r>
            <a:r>
              <a:rPr sz="2800" dirty="0"/>
              <a:t> </a:t>
            </a:r>
            <a:r>
              <a:rPr sz="2800" dirty="0" err="1"/>
              <a:t>pendidikan</a:t>
            </a:r>
            <a:r>
              <a:rPr sz="2800" dirty="0"/>
              <a:t> </a:t>
            </a:r>
            <a:r>
              <a:rPr sz="2800" dirty="0" err="1"/>
              <a:t>mewawancarai</a:t>
            </a:r>
            <a:r>
              <a:rPr sz="2800" dirty="0"/>
              <a:t> guru dan </a:t>
            </a:r>
            <a:r>
              <a:rPr sz="2800" dirty="0" err="1"/>
              <a:t>siswa</a:t>
            </a:r>
            <a:r>
              <a:rPr sz="2800" dirty="0"/>
              <a:t> </a:t>
            </a:r>
            <a:r>
              <a:rPr sz="2800" dirty="0" err="1"/>
              <a:t>untuk</a:t>
            </a:r>
            <a:r>
              <a:rPr sz="2800" dirty="0"/>
              <a:t> </a:t>
            </a:r>
            <a:r>
              <a:rPr sz="2800" dirty="0" err="1"/>
              <a:t>memahami</a:t>
            </a:r>
            <a:r>
              <a:rPr sz="2800" dirty="0"/>
              <a:t> </a:t>
            </a:r>
            <a:r>
              <a:rPr sz="2800" dirty="0" err="1"/>
              <a:t>masalah</a:t>
            </a:r>
            <a:r>
              <a:rPr sz="2800" dirty="0"/>
              <a:t> </a:t>
            </a:r>
            <a:r>
              <a:rPr sz="2800" dirty="0" err="1"/>
              <a:t>dalam</a:t>
            </a:r>
            <a:r>
              <a:rPr sz="2800" dirty="0"/>
              <a:t> </a:t>
            </a:r>
            <a:r>
              <a:rPr sz="2800" dirty="0" err="1"/>
              <a:t>pembelajaran</a:t>
            </a:r>
            <a:r>
              <a:rPr sz="2800" dirty="0"/>
              <a:t> online.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Tahapan 2: Define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 dirty="0" err="1"/>
              <a:t>Mendefinisikan</a:t>
            </a:r>
            <a:r>
              <a:rPr sz="2800" dirty="0"/>
              <a:t> </a:t>
            </a:r>
            <a:r>
              <a:rPr sz="2800" dirty="0" err="1"/>
              <a:t>permasalahan</a:t>
            </a:r>
            <a:r>
              <a:rPr sz="2800" dirty="0"/>
              <a:t> </a:t>
            </a:r>
            <a:r>
              <a:rPr sz="2800" dirty="0" err="1"/>
              <a:t>utama</a:t>
            </a:r>
            <a:r>
              <a:rPr sz="2800" dirty="0"/>
              <a:t> yang </a:t>
            </a:r>
            <a:r>
              <a:rPr sz="2800" dirty="0" err="1"/>
              <a:t>dihadapi</a:t>
            </a:r>
            <a:r>
              <a:rPr sz="2800" dirty="0"/>
              <a:t> </a:t>
            </a:r>
            <a:r>
              <a:rPr sz="2800" dirty="0" err="1"/>
              <a:t>pengguna</a:t>
            </a:r>
            <a:r>
              <a:rPr sz="2800" dirty="0"/>
              <a:t> </a:t>
            </a:r>
            <a:r>
              <a:rPr sz="2800" dirty="0" err="1"/>
              <a:t>berdasarkan</a:t>
            </a:r>
            <a:r>
              <a:rPr sz="2800" dirty="0"/>
              <a:t> </a:t>
            </a:r>
            <a:r>
              <a:rPr sz="2800" dirty="0" err="1"/>
              <a:t>hasil</a:t>
            </a:r>
            <a:r>
              <a:rPr sz="2800" dirty="0"/>
              <a:t> </a:t>
            </a:r>
            <a:r>
              <a:rPr sz="2800" dirty="0" err="1"/>
              <a:t>tahap</a:t>
            </a:r>
            <a:r>
              <a:rPr sz="2800" dirty="0"/>
              <a:t> Empathize.</a:t>
            </a:r>
          </a:p>
          <a:p>
            <a:endParaRPr sz="2800" dirty="0"/>
          </a:p>
          <a:p>
            <a:r>
              <a:rPr sz="2800" dirty="0" err="1"/>
              <a:t>Studi</a:t>
            </a:r>
            <a:r>
              <a:rPr sz="2800" dirty="0"/>
              <a:t> </a:t>
            </a:r>
            <a:r>
              <a:rPr sz="2800" dirty="0" err="1"/>
              <a:t>Kasus</a:t>
            </a:r>
            <a:r>
              <a:rPr sz="2800" dirty="0"/>
              <a:t>: Tim </a:t>
            </a:r>
            <a:r>
              <a:rPr sz="2800" dirty="0" err="1"/>
              <a:t>mendefinisikan</a:t>
            </a:r>
            <a:r>
              <a:rPr sz="2800" dirty="0"/>
              <a:t> </a:t>
            </a:r>
            <a:r>
              <a:rPr sz="2800" dirty="0" err="1"/>
              <a:t>bahwa</a:t>
            </a:r>
            <a:r>
              <a:rPr sz="2800" dirty="0"/>
              <a:t> </a:t>
            </a:r>
            <a:r>
              <a:rPr sz="2800" dirty="0" err="1"/>
              <a:t>masalah</a:t>
            </a:r>
            <a:r>
              <a:rPr sz="2800" dirty="0"/>
              <a:t> </a:t>
            </a:r>
            <a:r>
              <a:rPr sz="2800" dirty="0" err="1"/>
              <a:t>utama</a:t>
            </a:r>
            <a:r>
              <a:rPr sz="2800" dirty="0"/>
              <a:t> </a:t>
            </a:r>
            <a:r>
              <a:rPr sz="2800" dirty="0" err="1"/>
              <a:t>adalah</a:t>
            </a:r>
            <a:r>
              <a:rPr sz="2800" dirty="0"/>
              <a:t> </a:t>
            </a:r>
            <a:r>
              <a:rPr sz="2800" dirty="0" err="1"/>
              <a:t>siswa</a:t>
            </a:r>
            <a:r>
              <a:rPr sz="2800" dirty="0"/>
              <a:t> </a:t>
            </a:r>
            <a:r>
              <a:rPr sz="2800" dirty="0" err="1"/>
              <a:t>kesulitan</a:t>
            </a:r>
            <a:r>
              <a:rPr sz="2800" dirty="0"/>
              <a:t> </a:t>
            </a:r>
            <a:r>
              <a:rPr sz="2800" dirty="0" err="1"/>
              <a:t>berinteraksi</a:t>
            </a:r>
            <a:r>
              <a:rPr sz="2800" dirty="0"/>
              <a:t> di </a:t>
            </a:r>
            <a:r>
              <a:rPr sz="2800" dirty="0" err="1"/>
              <a:t>kelas</a:t>
            </a:r>
            <a:r>
              <a:rPr sz="2800" dirty="0"/>
              <a:t> online.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Tahapan 3: Ideate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3200" dirty="0" err="1"/>
              <a:t>Merancang</a:t>
            </a:r>
            <a:r>
              <a:rPr sz="3200" dirty="0"/>
              <a:t> </a:t>
            </a:r>
            <a:r>
              <a:rPr sz="3200" dirty="0" err="1"/>
              <a:t>berbagai</a:t>
            </a:r>
            <a:r>
              <a:rPr sz="3200" dirty="0"/>
              <a:t> </a:t>
            </a:r>
            <a:r>
              <a:rPr sz="3200" dirty="0" err="1"/>
              <a:t>solusi</a:t>
            </a:r>
            <a:r>
              <a:rPr sz="3200" dirty="0"/>
              <a:t> </a:t>
            </a:r>
            <a:r>
              <a:rPr sz="3200" dirty="0" err="1"/>
              <a:t>untuk</a:t>
            </a:r>
            <a:r>
              <a:rPr sz="3200" dirty="0"/>
              <a:t> </a:t>
            </a:r>
            <a:r>
              <a:rPr sz="3200" dirty="0" err="1"/>
              <a:t>permasalahan</a:t>
            </a:r>
            <a:r>
              <a:rPr sz="3200" dirty="0"/>
              <a:t> yang </a:t>
            </a:r>
            <a:r>
              <a:rPr sz="3200" dirty="0" err="1"/>
              <a:t>telah</a:t>
            </a:r>
            <a:r>
              <a:rPr sz="3200" dirty="0"/>
              <a:t> </a:t>
            </a:r>
            <a:r>
              <a:rPr sz="3200" dirty="0" err="1"/>
              <a:t>didefinisikan</a:t>
            </a:r>
            <a:r>
              <a:rPr sz="3200" dirty="0"/>
              <a:t>.</a:t>
            </a:r>
          </a:p>
          <a:p>
            <a:endParaRPr sz="3200" dirty="0"/>
          </a:p>
          <a:p>
            <a:r>
              <a:rPr sz="3200" dirty="0" err="1"/>
              <a:t>Studi</a:t>
            </a:r>
            <a:r>
              <a:rPr sz="3200" dirty="0"/>
              <a:t> </a:t>
            </a:r>
            <a:r>
              <a:rPr sz="3200" dirty="0" err="1"/>
              <a:t>Kasus</a:t>
            </a:r>
            <a:r>
              <a:rPr sz="3200" dirty="0"/>
              <a:t>: Tim </a:t>
            </a:r>
            <a:r>
              <a:rPr sz="3200" dirty="0" err="1"/>
              <a:t>membuat</a:t>
            </a:r>
            <a:r>
              <a:rPr sz="3200" dirty="0"/>
              <a:t> </a:t>
            </a:r>
            <a:r>
              <a:rPr sz="3200" dirty="0" err="1"/>
              <a:t>beberapa</a:t>
            </a:r>
            <a:r>
              <a:rPr sz="3200" dirty="0"/>
              <a:t> ide, </a:t>
            </a:r>
            <a:r>
              <a:rPr sz="3200" dirty="0" err="1"/>
              <a:t>seperti</a:t>
            </a:r>
            <a:r>
              <a:rPr sz="3200" dirty="0"/>
              <a:t> </a:t>
            </a:r>
            <a:r>
              <a:rPr sz="3200" dirty="0" err="1"/>
              <a:t>gamifikasi</a:t>
            </a:r>
            <a:r>
              <a:rPr sz="3200" dirty="0"/>
              <a:t>, </a:t>
            </a:r>
            <a:r>
              <a:rPr sz="3200" dirty="0" err="1"/>
              <a:t>ruang</a:t>
            </a:r>
            <a:r>
              <a:rPr sz="3200" dirty="0"/>
              <a:t> </a:t>
            </a:r>
            <a:r>
              <a:rPr sz="3200" dirty="0" err="1"/>
              <a:t>diskusi</a:t>
            </a:r>
            <a:r>
              <a:rPr sz="3200" dirty="0"/>
              <a:t> virtual, dan </a:t>
            </a:r>
            <a:r>
              <a:rPr sz="3200" dirty="0" err="1"/>
              <a:t>penggunaan</a:t>
            </a:r>
            <a:r>
              <a:rPr sz="3200" dirty="0"/>
              <a:t> forum </a:t>
            </a:r>
            <a:r>
              <a:rPr sz="3200" dirty="0" err="1"/>
              <a:t>untuk</a:t>
            </a:r>
            <a:r>
              <a:rPr sz="3200" dirty="0"/>
              <a:t> </a:t>
            </a:r>
            <a:r>
              <a:rPr sz="3200" dirty="0" err="1"/>
              <a:t>interaksi</a:t>
            </a:r>
            <a:r>
              <a:rPr sz="3200" dirty="0"/>
              <a:t> </a:t>
            </a:r>
            <a:r>
              <a:rPr sz="3200" dirty="0" err="1"/>
              <a:t>siswa</a:t>
            </a:r>
            <a:r>
              <a:rPr sz="3200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Tahapan 4: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 dirty="0" err="1"/>
              <a:t>Membuat</a:t>
            </a:r>
            <a:r>
              <a:rPr sz="2800" dirty="0"/>
              <a:t> </a:t>
            </a:r>
            <a:r>
              <a:rPr sz="2800" dirty="0" err="1"/>
              <a:t>versi</a:t>
            </a:r>
            <a:r>
              <a:rPr sz="2800" dirty="0"/>
              <a:t> </a:t>
            </a:r>
            <a:r>
              <a:rPr sz="2800" dirty="0" err="1"/>
              <a:t>awal</a:t>
            </a:r>
            <a:r>
              <a:rPr sz="2800" dirty="0"/>
              <a:t> </a:t>
            </a:r>
            <a:r>
              <a:rPr sz="2800" dirty="0" err="1"/>
              <a:t>atau</a:t>
            </a:r>
            <a:r>
              <a:rPr sz="2800" dirty="0"/>
              <a:t> </a:t>
            </a:r>
            <a:r>
              <a:rPr sz="2800" dirty="0" err="1"/>
              <a:t>purwarupa</a:t>
            </a:r>
            <a:r>
              <a:rPr sz="2800" dirty="0"/>
              <a:t> </a:t>
            </a:r>
            <a:r>
              <a:rPr sz="2800" dirty="0" err="1"/>
              <a:t>dari</a:t>
            </a:r>
            <a:r>
              <a:rPr sz="2800" dirty="0"/>
              <a:t> </a:t>
            </a:r>
            <a:r>
              <a:rPr sz="2800" dirty="0" err="1"/>
              <a:t>solusi</a:t>
            </a:r>
            <a:r>
              <a:rPr sz="2800" dirty="0"/>
              <a:t> yang </a:t>
            </a:r>
            <a:r>
              <a:rPr sz="2800" dirty="0" err="1"/>
              <a:t>dipilih</a:t>
            </a:r>
            <a:r>
              <a:rPr sz="2800" dirty="0"/>
              <a:t>.</a:t>
            </a:r>
          </a:p>
          <a:p>
            <a:endParaRPr sz="2800" dirty="0"/>
          </a:p>
          <a:p>
            <a:r>
              <a:rPr sz="2800" dirty="0" err="1"/>
              <a:t>Studi</a:t>
            </a:r>
            <a:r>
              <a:rPr sz="2800" dirty="0"/>
              <a:t> </a:t>
            </a:r>
            <a:r>
              <a:rPr sz="2800" dirty="0" err="1"/>
              <a:t>Kasus</a:t>
            </a:r>
            <a:r>
              <a:rPr sz="2800" dirty="0"/>
              <a:t>: Tim </a:t>
            </a:r>
            <a:r>
              <a:rPr sz="2800" dirty="0" err="1"/>
              <a:t>membuat</a:t>
            </a:r>
            <a:r>
              <a:rPr sz="2800" dirty="0"/>
              <a:t> prototype </a:t>
            </a:r>
            <a:r>
              <a:rPr sz="2800" dirty="0" err="1"/>
              <a:t>ruang</a:t>
            </a:r>
            <a:r>
              <a:rPr sz="2800" dirty="0"/>
              <a:t> </a:t>
            </a:r>
            <a:r>
              <a:rPr sz="2800" dirty="0" err="1"/>
              <a:t>diskusi</a:t>
            </a:r>
            <a:r>
              <a:rPr sz="2800" dirty="0"/>
              <a:t> virtual dan </a:t>
            </a:r>
            <a:r>
              <a:rPr sz="2800" dirty="0" err="1"/>
              <a:t>aplikasi</a:t>
            </a:r>
            <a:r>
              <a:rPr sz="2800" dirty="0"/>
              <a:t> </a:t>
            </a:r>
            <a:r>
              <a:rPr sz="2800" dirty="0" err="1"/>
              <a:t>gamifikasi</a:t>
            </a:r>
            <a:r>
              <a:rPr sz="2800" dirty="0"/>
              <a:t> </a:t>
            </a:r>
            <a:r>
              <a:rPr sz="2800" dirty="0" err="1"/>
              <a:t>untuk</a:t>
            </a:r>
            <a:r>
              <a:rPr sz="2800" dirty="0"/>
              <a:t> </a:t>
            </a:r>
            <a:r>
              <a:rPr sz="2800" dirty="0" err="1"/>
              <a:t>pembelajaran</a:t>
            </a:r>
            <a:r>
              <a:rPr sz="2800" dirty="0"/>
              <a:t> online.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Tahapan 5: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 dirty="0" err="1"/>
              <a:t>Mengujicobakan</a:t>
            </a:r>
            <a:r>
              <a:rPr sz="2800" dirty="0"/>
              <a:t> </a:t>
            </a:r>
            <a:r>
              <a:rPr sz="2800" dirty="0" err="1"/>
              <a:t>purwarupa</a:t>
            </a:r>
            <a:r>
              <a:rPr sz="2800" dirty="0"/>
              <a:t> </a:t>
            </a:r>
            <a:r>
              <a:rPr sz="2800" dirty="0" err="1"/>
              <a:t>kepada</a:t>
            </a:r>
            <a:r>
              <a:rPr sz="2800" dirty="0"/>
              <a:t> </a:t>
            </a:r>
            <a:r>
              <a:rPr sz="2800" dirty="0" err="1"/>
              <a:t>pengguna</a:t>
            </a:r>
            <a:r>
              <a:rPr sz="2800" dirty="0"/>
              <a:t> dan </a:t>
            </a:r>
            <a:r>
              <a:rPr sz="2800" dirty="0" err="1"/>
              <a:t>mendapatkan</a:t>
            </a:r>
            <a:r>
              <a:rPr sz="2800" dirty="0"/>
              <a:t> feedback.</a:t>
            </a:r>
          </a:p>
          <a:p>
            <a:endParaRPr sz="2800" dirty="0"/>
          </a:p>
          <a:p>
            <a:r>
              <a:rPr sz="2800" dirty="0" err="1"/>
              <a:t>Studi</a:t>
            </a:r>
            <a:r>
              <a:rPr sz="2800" dirty="0"/>
              <a:t> </a:t>
            </a:r>
            <a:r>
              <a:rPr sz="2800" dirty="0" err="1"/>
              <a:t>Kasus</a:t>
            </a:r>
            <a:r>
              <a:rPr sz="2800" dirty="0"/>
              <a:t>: Guru dan </a:t>
            </a:r>
            <a:r>
              <a:rPr sz="2800" dirty="0" err="1"/>
              <a:t>siswa</a:t>
            </a:r>
            <a:r>
              <a:rPr sz="2800" dirty="0"/>
              <a:t> </a:t>
            </a:r>
            <a:r>
              <a:rPr sz="2800" dirty="0" err="1"/>
              <a:t>menggunakan</a:t>
            </a:r>
            <a:r>
              <a:rPr sz="2800" dirty="0"/>
              <a:t> </a:t>
            </a:r>
            <a:r>
              <a:rPr sz="2800" dirty="0" err="1"/>
              <a:t>aplikasi</a:t>
            </a:r>
            <a:r>
              <a:rPr sz="2800" dirty="0"/>
              <a:t> </a:t>
            </a:r>
            <a:r>
              <a:rPr sz="2800" dirty="0" err="1"/>
              <a:t>selama</a:t>
            </a:r>
            <a:r>
              <a:rPr sz="2800" dirty="0"/>
              <a:t> </a:t>
            </a:r>
            <a:r>
              <a:rPr sz="2800" dirty="0" err="1"/>
              <a:t>beberapa</a:t>
            </a:r>
            <a:r>
              <a:rPr sz="2800" dirty="0"/>
              <a:t> </a:t>
            </a:r>
            <a:r>
              <a:rPr sz="2800" dirty="0" err="1"/>
              <a:t>minggu</a:t>
            </a:r>
            <a:r>
              <a:rPr sz="2800" dirty="0"/>
              <a:t> dan </a:t>
            </a:r>
            <a:r>
              <a:rPr sz="2800" dirty="0" err="1"/>
              <a:t>memberikan</a:t>
            </a:r>
            <a:r>
              <a:rPr sz="2800" dirty="0"/>
              <a:t> </a:t>
            </a:r>
            <a:r>
              <a:rPr sz="2800" dirty="0" err="1"/>
              <a:t>umpan</a:t>
            </a:r>
            <a:r>
              <a:rPr sz="2800" dirty="0"/>
              <a:t> </a:t>
            </a:r>
            <a:r>
              <a:rPr sz="2800" dirty="0" err="1"/>
              <a:t>balik</a:t>
            </a:r>
            <a:r>
              <a:rPr sz="2800" dirty="0"/>
              <a:t> </a:t>
            </a:r>
            <a:r>
              <a:rPr sz="2800" dirty="0" err="1"/>
              <a:t>terkait</a:t>
            </a:r>
            <a:r>
              <a:rPr sz="2800" dirty="0"/>
              <a:t> </a:t>
            </a:r>
            <a:r>
              <a:rPr sz="2800" dirty="0" err="1"/>
              <a:t>fitur</a:t>
            </a:r>
            <a:r>
              <a:rPr sz="2800" dirty="0"/>
              <a:t> yang </a:t>
            </a:r>
            <a:r>
              <a:rPr sz="2800" dirty="0" err="1"/>
              <a:t>perlu</a:t>
            </a:r>
            <a:r>
              <a:rPr sz="2800" dirty="0"/>
              <a:t> </a:t>
            </a:r>
            <a:r>
              <a:rPr sz="2800" dirty="0" err="1"/>
              <a:t>diperbaiki</a:t>
            </a:r>
            <a:r>
              <a:rPr sz="2800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148F0-D942-C940-E65E-F21C97D0F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111526"/>
            <a:ext cx="7704000" cy="5014953"/>
          </a:xfrm>
        </p:spPr>
        <p:txBody>
          <a:bodyPr/>
          <a:lstStyle/>
          <a:p>
            <a:pPr algn="ctr"/>
            <a:r>
              <a:rPr lang="en-US" sz="5400" dirty="0"/>
              <a:t>TERIMA KASIH</a:t>
            </a: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SELANJUTNYA</a:t>
            </a:r>
            <a:br>
              <a:rPr lang="en-US" sz="5400" dirty="0"/>
            </a:br>
            <a:r>
              <a:rPr lang="en-US" sz="5400" dirty="0"/>
              <a:t>SESI DISKUSI</a:t>
            </a:r>
          </a:p>
        </p:txBody>
      </p:sp>
    </p:spTree>
    <p:extLst>
      <p:ext uri="{BB962C8B-B14F-4D97-AF65-F5344CB8AC3E}">
        <p14:creationId xmlns:p14="http://schemas.microsoft.com/office/powerpoint/2010/main" val="2074057880"/>
      </p:ext>
    </p:extLst>
  </p:cSld>
  <p:clrMapOvr>
    <a:masterClrMapping/>
  </p:clrMapOvr>
</p:sld>
</file>

<file path=ppt/theme/theme1.xml><?xml version="1.0" encoding="utf-8"?>
<a:theme xmlns:a="http://schemas.openxmlformats.org/drawingml/2006/main" name="UX App Designer Portfolio by Slidesgo">
  <a:themeElements>
    <a:clrScheme name="Simple Light">
      <a:dk1>
        <a:srgbClr val="262928"/>
      </a:dk1>
      <a:lt1>
        <a:srgbClr val="FFFFFF"/>
      </a:lt1>
      <a:dk2>
        <a:srgbClr val="3844F9"/>
      </a:dk2>
      <a:lt2>
        <a:srgbClr val="80C3EB"/>
      </a:lt2>
      <a:accent1>
        <a:srgbClr val="F7F077"/>
      </a:accent1>
      <a:accent2>
        <a:srgbClr val="E59CAB"/>
      </a:accent2>
      <a:accent3>
        <a:srgbClr val="F6E2DA"/>
      </a:accent3>
      <a:accent4>
        <a:srgbClr val="FFFFFF"/>
      </a:accent4>
      <a:accent5>
        <a:srgbClr val="FFFFFF"/>
      </a:accent5>
      <a:accent6>
        <a:srgbClr val="FFFFFF"/>
      </a:accent6>
      <a:hlink>
        <a:srgbClr val="26292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UX App Designer Portfolio by Slidesgo</Template>
  <TotalTime>13</TotalTime>
  <Words>290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Manrope Medium</vt:lpstr>
      <vt:lpstr>Manrope SemiBold</vt:lpstr>
      <vt:lpstr>Montserrat</vt:lpstr>
      <vt:lpstr>Montserrat Medium</vt:lpstr>
      <vt:lpstr>Nunito Light</vt:lpstr>
      <vt:lpstr>Proxima Nova</vt:lpstr>
      <vt:lpstr>Raleway</vt:lpstr>
      <vt:lpstr>Times New Roman</vt:lpstr>
      <vt:lpstr>UX App Designer Portfolio by Slidesgo</vt:lpstr>
      <vt:lpstr>Slidesgo Final Pages</vt:lpstr>
      <vt:lpstr>Design Thinking: Pendekatan Berpusat pada Pengguna</vt:lpstr>
      <vt:lpstr>Definisi Design Thinking</vt:lpstr>
      <vt:lpstr>Tahapan Design Thinking</vt:lpstr>
      <vt:lpstr>Tahapan 1: Empathize</vt:lpstr>
      <vt:lpstr>Tahapan 2: Define</vt:lpstr>
      <vt:lpstr>Tahapan 3: Ideate</vt:lpstr>
      <vt:lpstr>Tahapan 4: Prototype</vt:lpstr>
      <vt:lpstr>Tahapan 5: Test</vt:lpstr>
      <vt:lpstr>TERIMA KASIH  SELANJUTNYA SESI DISKUSI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Muhammad Ari Rifqi</cp:lastModifiedBy>
  <cp:revision>5</cp:revision>
  <dcterms:created xsi:type="dcterms:W3CDTF">2013-01-27T09:14:16Z</dcterms:created>
  <dcterms:modified xsi:type="dcterms:W3CDTF">2024-10-23T01:00:19Z</dcterms:modified>
  <cp:category/>
</cp:coreProperties>
</file>