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7" r:id="rId34"/>
    <p:sldId id="288" r:id="rId35"/>
    <p:sldId id="290" r:id="rId36"/>
    <p:sldId id="289" r:id="rId37"/>
    <p:sldId id="291" r:id="rId38"/>
    <p:sldId id="292" r:id="rId39"/>
    <p:sldId id="293" r:id="rId40"/>
    <p:sldId id="294" r:id="rId41"/>
    <p:sldId id="295" r:id="rId42"/>
    <p:sldId id="296" r:id="rId43"/>
    <p:sldId id="286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bleStyles" Target="tableStyle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32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0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998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601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089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67479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136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9704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17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86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869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6549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161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8182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754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6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915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52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05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89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1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5212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212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818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940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5360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197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52559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81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25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7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0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27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9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3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69A54-0AB8-4C75-A431-725622D4ED4F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B88E47-8B6F-43E5-A1DF-42AEAF14D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3D98-56ED-37ED-7B9E-2A38E4B25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Pendalaman</a:t>
            </a:r>
            <a:r>
              <a:rPr lang="en-US" dirty="0"/>
              <a:t>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9C1AA-2232-1418-469A-6FE3B14EB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Pengembangan</a:t>
            </a:r>
            <a:r>
              <a:rPr lang="en-US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56092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78ACB-0AFF-DB28-CB33-758C37D2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5BFC-4907-C9CF-CDF4-92792701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Inline Formatting Text: Long Quotations, Preformatted Text, dan Figure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A0B38-057F-B205-6AF6-629944759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4452"/>
            <a:ext cx="9603275" cy="3450613"/>
          </a:xfrm>
        </p:spPr>
        <p:txBody>
          <a:bodyPr>
            <a:normAutofit/>
          </a:bodyPr>
          <a:lstStyle/>
          <a:p>
            <a:pPr algn="l" rtl="0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lainnya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figure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me-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markup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puisi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 i="0" dirty="0">
              <a:solidFill>
                <a:srgbClr val="3F3F46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C2A15-6A1B-B272-BBE5-DFF93B4D7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840" y="2480963"/>
            <a:ext cx="5105814" cy="42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22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47B97-914C-D9FC-7B84-D23CC0322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A4D4-1F47-65D0-6231-A3249169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931460" cy="1218445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4400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SEMANTIC HTML: HEADER, FOOTER, MAIN, DAN NAV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13EF-5660-25D0-C4C8-A348D2E7D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862649"/>
            <a:ext cx="9603275" cy="3294576"/>
          </a:xfrm>
        </p:spPr>
        <p:txBody>
          <a:bodyPr>
            <a:normAutofit/>
          </a:bodyPr>
          <a:lstStyle/>
          <a:p>
            <a:pPr algn="l" rtl="0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Sebelumnya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melihat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gambar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mengelompokkan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halaman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web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terstruktur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Organisasi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mirip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informasi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di media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cetak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koran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bukan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? Nah,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mari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belajar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berperilaku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kepala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pokok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samping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dan kaki.</a:t>
            </a:r>
          </a:p>
        </p:txBody>
      </p:sp>
    </p:spTree>
    <p:extLst>
      <p:ext uri="{BB962C8B-B14F-4D97-AF65-F5344CB8AC3E}">
        <p14:creationId xmlns:p14="http://schemas.microsoft.com/office/powerpoint/2010/main" val="401849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7D7F1-EF68-D8C3-54A1-1683DAC7E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0511-4A29-B597-EB80-E2F803BF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Header dan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AEA6-E587-3B28-D147-4A41345A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header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dan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footer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utama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muncul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awal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akhir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halaman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(&lt;body&gt;).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Header: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pengantar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pembuka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&lt;article&gt;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&lt;section&gt;.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Footer: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catatan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kaki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&lt;article&gt;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&lt;section&gt;.</a:t>
            </a:r>
          </a:p>
        </p:txBody>
      </p:sp>
    </p:spTree>
    <p:extLst>
      <p:ext uri="{BB962C8B-B14F-4D97-AF65-F5344CB8AC3E}">
        <p14:creationId xmlns:p14="http://schemas.microsoft.com/office/powerpoint/2010/main" val="677984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552D3-6B06-A0F8-4797-88E4EA73B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B079-A15A-0138-20E8-5985D148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Header dan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2AFF-EAF9-543F-4566-3D3B11D0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560866"/>
            <a:ext cx="9603275" cy="3294576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bawah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&lt;header&gt;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menampilkan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situs dan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navigasi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utama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D9DEB-09E5-355E-DEA2-46202DFFF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45" y="2541882"/>
            <a:ext cx="9916909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03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D4094-A2E9-64C6-6084-5DE0DD17C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CA0C-F040-181E-28E1-850B8E9FB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Header dan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8D51-87EF-3BC3-4471-1E78FF17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69" y="1560866"/>
            <a:ext cx="9603275" cy="3294576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Selain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itu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&lt;footer&gt;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informasi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cipta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E6819-3409-8AFA-130D-422072B87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2002559"/>
            <a:ext cx="9783540" cy="4124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131E7F-BBAB-D1EF-CE47-7EF02581013E}"/>
              </a:ext>
            </a:extLst>
          </p:cNvPr>
          <p:cNvCxnSpPr>
            <a:cxnSpLocks/>
          </p:cNvCxnSpPr>
          <p:nvPr/>
        </p:nvCxnSpPr>
        <p:spPr>
          <a:xfrm flipH="1">
            <a:off x="4836160" y="5527040"/>
            <a:ext cx="27025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93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BB301-B459-6314-B69D-5C3D36FE9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2B38-6C58-74DB-D0AA-076DE6E5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Header dan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8F8C-3EA7-A305-AF22-532AC895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1" y="2171769"/>
            <a:ext cx="4853970" cy="3294576"/>
          </a:xfrm>
        </p:spPr>
        <p:txBody>
          <a:bodyPr>
            <a:normAutofit/>
          </a:bodyPr>
          <a:lstStyle/>
          <a:p>
            <a:pPr algn="l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Selain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itu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&lt;header&gt; dan &lt;footer&gt;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&lt;article&gt;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&lt;section&gt;.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Header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biasanya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menampung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judul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penulis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footer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menampung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link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membagikan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artikel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sosial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media.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75EF77-C33E-10B2-DB33-15DB6349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907" y="1391655"/>
            <a:ext cx="5902139" cy="437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84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76CC8-46B6-7468-67E5-0699D8A8B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E1000-5560-9F3C-FF34-AE0C6455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Header dan Footer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1C0C-63B9-FA98-4DDC-19CE4DBC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171769"/>
            <a:ext cx="8836689" cy="3294576"/>
          </a:xfrm>
        </p:spPr>
        <p:txBody>
          <a:bodyPr>
            <a:normAutofit/>
          </a:bodyPr>
          <a:lstStyle/>
          <a:p>
            <a:pPr algn="l"/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Perlu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ketahui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bahwa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&lt;header&gt; dan &lt;footer&gt; </a:t>
            </a:r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boleh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ditulis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&lt;header&gt; dan &lt;footer&gt; </a:t>
            </a:r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lainnya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b="1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bertumpuk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/nested). !!!!</a:t>
            </a:r>
          </a:p>
        </p:txBody>
      </p:sp>
    </p:spTree>
    <p:extLst>
      <p:ext uri="{BB962C8B-B14F-4D97-AF65-F5344CB8AC3E}">
        <p14:creationId xmlns:p14="http://schemas.microsoft.com/office/powerpoint/2010/main" val="2027277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5827D-0E40-C0E7-7962-DA962443F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7D88B-8B98-0AFE-2FC2-560D9EA6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2DE9D-6712-EF1B-6E9C-10A1B317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99920"/>
            <a:ext cx="9931460" cy="3566425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Element 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&lt;main&gt;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menampung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/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mewadahi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utama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dominan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&lt;body&gt;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main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terdiri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banyak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section,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ataupun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artikel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apa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pun di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main,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selama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termasuk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utama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dimiliki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oleh website.</a:t>
            </a:r>
            <a:endParaRPr lang="en-US" i="0" dirty="0">
              <a:solidFill>
                <a:srgbClr val="52525B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30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535D3-41EC-5103-8C10-DCA5DE02C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40C7-AC8A-0721-9947-B54C4058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Main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34958B-B4A7-E199-D1ED-10FC8B4A9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6A26A0-9DB4-C3F6-54BB-963A40BF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728" y="541910"/>
            <a:ext cx="4791744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541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F6EA2-0964-EE03-8F03-4AEBDFE36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FEF2-7735-04C0-6F29-F3E8F3584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Nav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b="1" i="0" dirty="0">
              <a:solidFill>
                <a:srgbClr val="3F3F46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C663-2AAA-45E0-7A87-22F88D0A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899920"/>
            <a:ext cx="9931460" cy="356642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&lt;nav&gt;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menampung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navigasi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sifatnya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penting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(mayor),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navigasi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utama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website.</a:t>
            </a:r>
          </a:p>
          <a:p>
            <a:pPr algn="l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Namun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menjamin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website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satu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navigasi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akhir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artikel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blog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tautan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navigasi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menuju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artikel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dianggap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relevan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artikel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telah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baca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Navigasi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dianggap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navigasi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penting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sehingga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perlu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&lt;nav&gt;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menampilkannya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pembahasan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header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dan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footer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melihat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penggunaan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&lt;nav&gt; 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diletakkan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&lt;header&gt;. </a:t>
            </a:r>
          </a:p>
        </p:txBody>
      </p:sp>
    </p:spTree>
    <p:extLst>
      <p:ext uri="{BB962C8B-B14F-4D97-AF65-F5344CB8AC3E}">
        <p14:creationId xmlns:p14="http://schemas.microsoft.com/office/powerpoint/2010/main" val="263021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606A-E065-4DFB-7F72-9AB637C65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Inline Formatting Text: Long Quotations, Preformatted Text, dan Figure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EC38-62BE-DA9A-BA4C-D649A8325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Long Quotations</a:t>
            </a:r>
          </a:p>
          <a:p>
            <a:pPr algn="l"/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Jika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kutipan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ataupun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testimonial,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format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long quotations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tags &lt;blockquote&gt;.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&lt;blockquote&gt;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berupa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paragraf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heading,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ataupun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list.</a:t>
            </a:r>
          </a:p>
        </p:txBody>
      </p:sp>
    </p:spTree>
    <p:extLst>
      <p:ext uri="{BB962C8B-B14F-4D97-AF65-F5344CB8AC3E}">
        <p14:creationId xmlns:p14="http://schemas.microsoft.com/office/powerpoint/2010/main" val="3033004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DAF81-8AA2-C342-79BC-85ADAEBE2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5A92-F27B-4619-8D4E-6CADD8BE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Nav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CD359F-12F2-E53E-42CF-E21ED640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151" y="2002559"/>
            <a:ext cx="4986049" cy="3294576"/>
          </a:xfrm>
        </p:spPr>
        <p:txBody>
          <a:bodyPr>
            <a:normAutofit/>
          </a:bodyPr>
          <a:lstStyle/>
          <a:p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navigation pada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dasarnya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sangat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berguna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aksesibilitas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website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Contohnya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ketika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pengguna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website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800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screen reader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mengunjungi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website,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pengguna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mudah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mencari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bagian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dia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inginkan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tanpa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harus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menelusuri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seluruh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sz="1800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sz="1800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website.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39A5F-A31A-C1BF-FD8E-247C8B9CE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40" y="1829191"/>
            <a:ext cx="6719250" cy="304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86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42DA-8856-EA02-8A26-DDF285E9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Generic Element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4E57F-038D-9551-B9A8-ACFEA183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Setelah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mengenal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bagaimana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jika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mampu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menggambarkan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?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dunia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nyata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jenis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informasi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sangat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beragam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mungkin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semua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semantik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ketahui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menggambarkan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jenis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informasinya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Untungnya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HTML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menyediakan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dua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tipe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umum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generic element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)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kustomisasi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menggambarkan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 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Ada dua generic element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manfaatkan</a:t>
            </a:r>
            <a:r>
              <a:rPr lang="en-US" dirty="0">
                <a:solidFill>
                  <a:srgbClr val="52525B"/>
                </a:solidFill>
                <a:latin typeface="Open Sans" panose="020B0606030504020204" pitchFamily="34" charset="0"/>
              </a:rPr>
              <a:t>: </a:t>
            </a:r>
            <a:r>
              <a:rPr lang="en-US" b="1" dirty="0">
                <a:solidFill>
                  <a:srgbClr val="52525B"/>
                </a:solidFill>
                <a:latin typeface="Open Sans" panose="020B0606030504020204" pitchFamily="34" charset="0"/>
              </a:rPr>
              <a:t>Div </a:t>
            </a:r>
            <a:r>
              <a:rPr lang="en-US" dirty="0">
                <a:solidFill>
                  <a:srgbClr val="52525B"/>
                </a:solidFill>
                <a:latin typeface="Open Sans" panose="020B0606030504020204" pitchFamily="34" charset="0"/>
              </a:rPr>
              <a:t>dan </a:t>
            </a:r>
            <a:r>
              <a:rPr lang="en-US" b="1" dirty="0">
                <a:solidFill>
                  <a:srgbClr val="52525B"/>
                </a:solidFill>
                <a:latin typeface="Open Sans" panose="020B0606030504020204" pitchFamily="34" charset="0"/>
              </a:rPr>
              <a:t>Span</a:t>
            </a:r>
            <a:endParaRPr lang="en-US" b="0" i="0" dirty="0">
              <a:solidFill>
                <a:srgbClr val="52525B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88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D8502-8454-2DDE-24BF-355D9A8B4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5085-A5AB-DC8D-1256-357DB9CD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Generic Element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2EF4B-8871-6BB6-6F89-D6A21076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Div</a:t>
            </a:r>
          </a:p>
          <a:p>
            <a:pPr algn="l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Pertama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&lt;div&gt;,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wadah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container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)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bersifat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umum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menampung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memberikan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efek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apa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pun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layout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sebelum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menerapkan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style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CSS.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657D4-9E91-83AD-3536-13245872D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77" y="4231359"/>
            <a:ext cx="88213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7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5EEB6-1A06-D537-ECA1-D5E2407F6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A929-21DC-912A-9E12-38B6783E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Generic Element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EF883-9E10-95B1-73F3-181EF719F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Div</a:t>
            </a:r>
          </a:p>
          <a:p>
            <a:pPr algn="l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&lt;div&gt;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merepresentasikan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apa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pun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wadah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murni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lebih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sering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mengelompokkan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sehingga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memudahkan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styling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atribut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class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id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5D6B73-A19A-FC8A-A098-ED44C418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58" y="4223390"/>
            <a:ext cx="915480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0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B653F-B823-FE1F-C4F9-2D82ECBD4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34E7-511C-2500-166C-5F5DD8CA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Generic Element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22B54-518D-3244-54A8-EE18F4F8C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1640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Span</a:t>
            </a:r>
          </a:p>
          <a:p>
            <a:pPr algn="l">
              <a:lnSpc>
                <a:spcPct val="150000"/>
              </a:lnSpc>
            </a:pP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Kedua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&lt;span&gt;,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memberikan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manfaat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&lt;div&gt;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bedanya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phrase elements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dan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line breaks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ketika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Sederhananya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&lt;span&gt;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&lt;div&gt;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baris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teks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diwadahi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oleh </a:t>
            </a:r>
            <a:r>
              <a:rPr lang="en-US" b="0" i="1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paragraf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list</a:t>
            </a:r>
            <a:r>
              <a:rPr lang="en-US" b="1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heading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lainnya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Mari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ambil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inline element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memiliki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arti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menampung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informasi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telepon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Oleh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karena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itu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tiap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item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nomor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telepon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ditampung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&lt;span&gt; dan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diklasifikasikan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atribut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class)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nilai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“phone”.</a:t>
            </a:r>
          </a:p>
        </p:txBody>
      </p:sp>
    </p:spTree>
    <p:extLst>
      <p:ext uri="{BB962C8B-B14F-4D97-AF65-F5344CB8AC3E}">
        <p14:creationId xmlns:p14="http://schemas.microsoft.com/office/powerpoint/2010/main" val="3079037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C30DA-E05B-E5F3-1C37-526FC8644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CF96-A60B-F9B6-82B6-E43D1029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Generic Element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F4B44-43CF-26F4-455F-7D19BB7D3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1640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Span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C83D8-3023-C4DA-6577-3DB38635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74" y="2628788"/>
            <a:ext cx="8237630" cy="234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89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4C5E-93E1-FB2E-590D-D80E32B03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531AC-94B4-103A-D621-523ADD69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Kita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Kenali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DF9B-393E-27C2-5028-9D95945F7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1640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Kita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memodifikasi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Div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berikutt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b="1" i="0" dirty="0">
              <a:solidFill>
                <a:srgbClr val="3F3F46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3C24CD-029C-5AC7-E0BB-07D25D55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58" y="3095630"/>
            <a:ext cx="915480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8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361D-FFFD-D55E-0524-BCE26C78E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90A6-77BE-2E42-ADDD-8066FE539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Kita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Kenali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7478-234A-7029-0FA3-311FDF624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1640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Kita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memodifikasi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Div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berikutt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b="1" i="0" dirty="0">
              <a:solidFill>
                <a:srgbClr val="3F3F46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8386A4-6594-9CCC-79FA-6B4E6B73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58" y="3095630"/>
            <a:ext cx="9154803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03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0B4A8-7D11-F6F7-D286-FEFDE0375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0C0C-CB38-F15B-CFE2-46AEED17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Kita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Kenali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3CED4-7B27-A98D-BDAE-573A02FBD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1640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Buat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direktori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pada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codingan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ini</a:t>
            </a:r>
            <a:endParaRPr lang="en-US" b="1" i="0" dirty="0">
              <a:solidFill>
                <a:srgbClr val="3F3F46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46061-2463-0526-E7C2-480CD671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820" y="2762156"/>
            <a:ext cx="4059839" cy="257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53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1F83-17C8-3720-38EB-BE6029F08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3117-A472-DF9A-B5EE-F184D9B4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Kita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Kenali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8F73-9B30-14A0-4644-C61DB648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21640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Kemudian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pada file style.css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tambahkan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code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9F1015C-686B-BB5F-3BAA-BC344E256CB3}"/>
              </a:ext>
            </a:extLst>
          </p:cNvPr>
          <p:cNvCxnSpPr>
            <a:cxnSpLocks/>
          </p:cNvCxnSpPr>
          <p:nvPr/>
        </p:nvCxnSpPr>
        <p:spPr>
          <a:xfrm flipH="1">
            <a:off x="5546369" y="3952240"/>
            <a:ext cx="3394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59AE1E9-B86C-4AB5-1B4B-144E63946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52" y="2642369"/>
            <a:ext cx="784969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7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D9FE9-942E-C3EF-3E90-3558FAD2C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AE78-BF02-786D-FDB5-81155508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Inline Formatting Text: Long Quotations, Preformatted Text, dan Figure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11C4-D633-DB1F-281E-B4229BD2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Long Quotations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26EDC2-6439-9DA4-E3C8-EBF30E8E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128" y="2427352"/>
            <a:ext cx="8485293" cy="363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87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1706D-A919-CCE9-F5BF-5090ADC35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3AA7-45E9-8B9E-CA53-9DB10ADB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Kita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Kenali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C72C-BA1B-1CAB-0AF4-E080C5DE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974666" cy="421640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File CSS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memberikan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1" i="0" dirty="0" err="1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modifikasi</a:t>
            </a:r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 pada class shadowbox di file html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D9D90A-29AA-3812-C7B0-C8821026CD5F}"/>
              </a:ext>
            </a:extLst>
          </p:cNvPr>
          <p:cNvCxnSpPr>
            <a:cxnSpLocks/>
          </p:cNvCxnSpPr>
          <p:nvPr/>
        </p:nvCxnSpPr>
        <p:spPr>
          <a:xfrm flipH="1">
            <a:off x="5546369" y="3952240"/>
            <a:ext cx="339443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B457B-E5B2-FC73-3C03-E7F44E539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952" y="2642369"/>
            <a:ext cx="784969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42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21AC-1D43-2934-BFF9-29FAB586C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002693" cy="1646302"/>
          </a:xfrm>
        </p:spPr>
        <p:txBody>
          <a:bodyPr/>
          <a:lstStyle/>
          <a:p>
            <a:r>
              <a:rPr lang="en-US" dirty="0"/>
              <a:t>LATIHAN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C56C5-2981-AFB9-ED93-3E1C8ED76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55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90B5-3471-0D4B-EE2C-39A9D05C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EA71-B2F0-7335-085E-577EEB7B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folder latihan4 dan </a:t>
            </a:r>
            <a:r>
              <a:rPr lang="en-US" dirty="0" err="1"/>
              <a:t>buka</a:t>
            </a:r>
            <a:r>
              <a:rPr lang="en-US" dirty="0"/>
              <a:t> pada Vs Code, </a:t>
            </a:r>
            <a:r>
              <a:rPr lang="en-US" dirty="0" err="1"/>
              <a:t>buat</a:t>
            </a:r>
            <a:r>
              <a:rPr lang="en-US" dirty="0"/>
              <a:t> folder2 </a:t>
            </a:r>
            <a:r>
              <a:rPr lang="en-US" dirty="0" err="1"/>
              <a:t>berikut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Latihan4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F58B5-5B9E-6F9B-0F91-2286313FC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313" y="2988190"/>
            <a:ext cx="2999482" cy="24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84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E7C2-60F5-9032-789B-8E8244323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8C899-03A5-5A85-C7DC-353A2C19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7662-F192-CA3C-F782-6C0E422DE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folder image dan sounds di </a:t>
            </a:r>
            <a:r>
              <a:rPr lang="en-US" dirty="0" err="1"/>
              <a:t>dalam</a:t>
            </a:r>
            <a:r>
              <a:rPr lang="en-US" dirty="0"/>
              <a:t> assets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2A529-E31A-3229-48D2-66E479767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353" y="3101281"/>
            <a:ext cx="3339952" cy="139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15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13D1B-1652-1676-6CEA-3C4A7EB92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BC2C-BBBD-0967-4085-623BE837B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0721"/>
            <a:ext cx="8596668" cy="5360642"/>
          </a:xfrm>
        </p:spPr>
        <p:txBody>
          <a:bodyPr/>
          <a:lstStyle/>
          <a:p>
            <a:r>
              <a:rPr lang="en-US" dirty="0" err="1"/>
              <a:t>Silahkan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berekstensi</a:t>
            </a:r>
            <a:r>
              <a:rPr lang="en-US" dirty="0"/>
              <a:t> .html di </a:t>
            </a:r>
            <a:r>
              <a:rPr lang="en-US" dirty="0" err="1"/>
              <a:t>dalam</a:t>
            </a:r>
            <a:r>
              <a:rPr lang="en-US" dirty="0"/>
              <a:t> folder </a:t>
            </a:r>
            <a:r>
              <a:rPr lang="en-US" dirty="0" err="1"/>
              <a:t>hmtl</a:t>
            </a:r>
            <a:r>
              <a:rPr lang="en-US" dirty="0"/>
              <a:t>, </a:t>
            </a:r>
            <a:r>
              <a:rPr lang="en-US" dirty="0" err="1"/>
              <a:t>misalkan</a:t>
            </a:r>
            <a:r>
              <a:rPr lang="en-US" dirty="0"/>
              <a:t> lat4.html, BUAT CODE HMTL SEPERTI BIASA</a:t>
            </a:r>
          </a:p>
          <a:p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kelompokkanlah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judul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besar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dan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navigasi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&lt;header&gt;.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Silakan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sesuaikan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kodenya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kode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26947-58FA-8116-27ED-3AD04BECF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82" y="2376889"/>
            <a:ext cx="9564435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27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CF94F-908E-BB86-CB33-A551E29E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8C92-505A-C0E3-A2F7-A14C1B67F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0721"/>
            <a:ext cx="8596668" cy="5360642"/>
          </a:xfrm>
        </p:spPr>
        <p:txBody>
          <a:bodyPr/>
          <a:lstStyle/>
          <a:p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Sebelumnya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telah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membuat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daftar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navigasi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list.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Namun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browser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mengetahui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bahwa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list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merupakan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navigation list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karena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hanyalah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menampilkan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daftar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barang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saja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Oleh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karena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itu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memanfaatkan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semantic element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lainnya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bernama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&lt;nav&gt;.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Silakan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bungkus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list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nav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dirty="0">
              <a:solidFill>
                <a:srgbClr val="52525B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84AE7-8BC1-EC69-F553-BC7BBA57C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83" y="2947853"/>
            <a:ext cx="962159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6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4710C-4429-2A47-1407-754F5FCFF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EC959-C6C3-B2A3-F526-EDE4D448E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0721"/>
            <a:ext cx="8596668" cy="5360642"/>
          </a:xfrm>
        </p:spPr>
        <p:txBody>
          <a:bodyPr/>
          <a:lstStyle/>
          <a:p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selesai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mengelompokkan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kepala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header. Kita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masuk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bagian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kaki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terlebih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dahulu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cipta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(copyright)–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biasanya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berada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di paling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akhir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body,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pindahkan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bungkus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&lt;footer&gt;.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Hasilnya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9FEC58-F547-B7CD-1334-325692294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49541"/>
            <a:ext cx="9303912" cy="104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632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1C52A-B11C-E625-82F2-69219DCDC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838C-E28F-9AC1-E26F-A3C7EFCE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0721"/>
            <a:ext cx="8596668" cy="5360642"/>
          </a:xfrm>
        </p:spPr>
        <p:txBody>
          <a:bodyPr/>
          <a:lstStyle/>
          <a:p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Dua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kelompokkan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Terakhir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pokok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utama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apa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mengelompokkan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?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Tentu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saja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jawabannya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&lt;main&gt;.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Silakan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bungkus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seluruh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di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antara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&lt;header&gt; dan &lt;footer&gt;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&lt;main&gt;.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Hasilnya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slide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222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B0D95-6586-F98F-F4EE-C6341242F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F40A-D26E-8988-023D-C7D2B848E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0721"/>
            <a:ext cx="8596668" cy="53606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B13A0-C284-B0B3-6164-64F90006D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47" y="162971"/>
            <a:ext cx="7592455" cy="653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50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7FA6D-BE88-34C8-B387-E77B0BFD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CDFBE-D9C0-38C2-B3DF-2C3B88FBC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0721"/>
            <a:ext cx="8596668" cy="536064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F6FD7-C9A0-095A-553F-505073EF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78" y="575797"/>
            <a:ext cx="7916380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C31ED-EB19-CBD1-DC4B-1A0551546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5DA9-D403-DBFA-319D-46913340B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Inline Formatting Text: Long Quotations, Preformatted Text, dan Figure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9548-F9B3-A202-BC52-C1B12462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Long Quotations</a:t>
            </a:r>
          </a:p>
          <a:p>
            <a:pPr algn="l"/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atribut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cite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menentukan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sumber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URL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kutipan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jika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kutipan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bersumber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situs website).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Namun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tidak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ada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tampilan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berbeda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browser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kasat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mata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78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B6866-F1D4-5000-9D27-7C6C3F45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69CF-569A-2C45-1E11-6C09E07D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0721"/>
            <a:ext cx="8596668" cy="5360642"/>
          </a:xfrm>
        </p:spPr>
        <p:txBody>
          <a:bodyPr/>
          <a:lstStyle/>
          <a:p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Alhasil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struktur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body pada HTML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menjadi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66E14-8227-7617-52EC-AF39616C0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174713"/>
            <a:ext cx="9993120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70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74CC-FD38-69AC-1EA2-A70E8FC17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TERIMA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B0364-1A7F-7B2B-5697-10A556DB72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Kunci</a:t>
            </a:r>
            <a:r>
              <a:rPr lang="en-US" sz="2400" b="1" dirty="0"/>
              <a:t> </a:t>
            </a:r>
            <a:r>
              <a:rPr lang="en-US" sz="2400" b="1" dirty="0" err="1"/>
              <a:t>dari</a:t>
            </a:r>
            <a:r>
              <a:rPr lang="en-US" sz="2400" b="1" dirty="0"/>
              <a:t> </a:t>
            </a:r>
            <a:r>
              <a:rPr lang="en-US" sz="2400" b="1" dirty="0" err="1"/>
              <a:t>mahir</a:t>
            </a:r>
            <a:r>
              <a:rPr lang="en-US" sz="2400" b="1" dirty="0"/>
              <a:t> coding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/>
              <a:t>rajin</a:t>
            </a:r>
            <a:r>
              <a:rPr lang="en-US" sz="2400" b="1" dirty="0"/>
              <a:t> </a:t>
            </a:r>
            <a:r>
              <a:rPr lang="en-US" sz="2400" b="1" dirty="0" err="1"/>
              <a:t>berlatih</a:t>
            </a:r>
            <a:r>
              <a:rPr lang="en-US" sz="2400" b="1" dirty="0"/>
              <a:t> </a:t>
            </a:r>
            <a:r>
              <a:rPr lang="en-US" sz="2400" b="1" dirty="0" err="1"/>
              <a:t>walaupun</a:t>
            </a:r>
            <a:r>
              <a:rPr lang="en-US" sz="2400" b="1" dirty="0"/>
              <a:t> </a:t>
            </a:r>
            <a:r>
              <a:rPr lang="en-US" sz="2400" b="1" dirty="0" err="1"/>
              <a:t>sedikit</a:t>
            </a:r>
            <a:r>
              <a:rPr lang="en-US" sz="2400" b="1" dirty="0"/>
              <a:t> demi </a:t>
            </a:r>
            <a:r>
              <a:rPr lang="en-US" sz="2400" b="1" dirty="0" err="1"/>
              <a:t>sedikit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793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93B9B-5A85-260A-96E4-726D93960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73E6-0614-600E-4C74-AA947241F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Inline Formatting Text: Long Quotations, Preformatted Text, dan Figure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B5D8-5620-09F4-7543-A26D799D7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Long Quotations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DD587-3B4A-B3B0-28D4-04C16A6A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584" y="2841799"/>
            <a:ext cx="967875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3E932-E66E-7C45-ECA2-8F01A7E7B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8EE2-690F-5AAD-0E7F-9E5760D1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Inline Formatting Text: Long Quotations, Preformatted Text, dan Figure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6C98-BA8D-C147-84E6-104AB0A2D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Preformatted Text</a:t>
            </a:r>
          </a:p>
          <a:p>
            <a:pPr algn="l"/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modul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sebelumnya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sudah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mengetahui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bahwa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HTML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mengabaikan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spasi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dituliskan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secara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berulang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dan juga 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line breaks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 (garis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baru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).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Namun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beberapa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tipe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kode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puisi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sangat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berarti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Dengan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begitu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menampilkan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sesuai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tulis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pada text editor.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menggunakannya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&lt;pre&gt;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pembungkus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Perhatikan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0" indent="0" algn="l">
              <a:buNone/>
            </a:pPr>
            <a:endParaRPr lang="en-US" b="0" i="0" dirty="0">
              <a:solidFill>
                <a:srgbClr val="52525B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1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3129-CC72-3D87-B068-D5CB75E2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0770-47D9-CE90-5753-0AA7C433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Inline Formatting Text: Long Quotations, Preformatted Text, dan Figure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6D66-3FE0-30A1-4265-FE77A483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Preformatted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07146-3409-8435-6DD5-75B02534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359" y="2015732"/>
            <a:ext cx="4102097" cy="454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03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945D-F3C3-115D-3F04-CD69BB2D5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D253-EA09-8819-31F9-44FFB354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Inline Formatting Text: Long Quotations, Preformatted Text, dan Figure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CE17-B28E-24E3-2942-DEB00956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Figure</a:t>
            </a:r>
          </a:p>
          <a:p>
            <a:pPr algn="l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&lt;figure&gt;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mempresentasikan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tersendiri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(</a:t>
            </a:r>
            <a:r>
              <a:rPr lang="en-US" b="0" i="1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self-contained content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),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seperti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ilustrasi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diagram,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foto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atau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bisa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juga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baris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kode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Banyak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hal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 </a:t>
            </a:r>
          </a:p>
          <a:p>
            <a:pPr algn="l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digunakan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mengelompokkan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blok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yang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dipindahkan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posisinya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blok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utama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dokumen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tanpa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mempengaruhi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arti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dari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induk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dokumen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Dalam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figure,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kita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dapat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menuliskan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elemen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&lt;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figcaption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&gt;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sebagai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caption (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judul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)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untuk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tersebut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Berikut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adalah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contoh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penggunaan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figure pada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sebuah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konten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 err="1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gambar</a:t>
            </a:r>
            <a:r>
              <a:rPr lang="en-US" b="0" i="0" dirty="0">
                <a:solidFill>
                  <a:srgbClr val="52525B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87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5EA99-8EA6-0163-0DF3-EC253C2A9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E695-C7F7-0A03-3889-C05C2D55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Inline Formatting Text: Long Quotations, Preformatted Text, dan Figure</a:t>
            </a:r>
            <a:b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E8CB-5B57-E95A-6930-449146D4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="1" i="0" dirty="0">
                <a:solidFill>
                  <a:srgbClr val="3F3F46"/>
                </a:solidFill>
                <a:effectLst/>
                <a:latin typeface="Open Sans" panose="020B0606030504020204" pitchFamily="34" charset="0"/>
              </a:rPr>
              <a:t>Figure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25F1C-6918-0CEA-D4A5-5425CC1B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719" y="2142276"/>
            <a:ext cx="6901073" cy="374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8583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3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1401</Words>
  <Application>Microsoft Office PowerPoint</Application>
  <PresentationFormat>Widescreen</PresentationFormat>
  <Paragraphs>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Century Gothic</vt:lpstr>
      <vt:lpstr>Consolas</vt:lpstr>
      <vt:lpstr>Gill Sans MT</vt:lpstr>
      <vt:lpstr>Open Sans</vt:lpstr>
      <vt:lpstr>Trebuchet MS</vt:lpstr>
      <vt:lpstr>Wingdings 3</vt:lpstr>
      <vt:lpstr>Gallery</vt:lpstr>
      <vt:lpstr>1_Gallery</vt:lpstr>
      <vt:lpstr>Facet</vt:lpstr>
      <vt:lpstr>Pendalaman html</vt:lpstr>
      <vt:lpstr>Inline Formatting Text: Long Quotations, Preformatted Text, dan Figure </vt:lpstr>
      <vt:lpstr>Inline Formatting Text: Long Quotations, Preformatted Text, dan Figure </vt:lpstr>
      <vt:lpstr>Inline Formatting Text: Long Quotations, Preformatted Text, dan Figure </vt:lpstr>
      <vt:lpstr>Inline Formatting Text: Long Quotations, Preformatted Text, dan Figure </vt:lpstr>
      <vt:lpstr>Inline Formatting Text: Long Quotations, Preformatted Text, dan Figure </vt:lpstr>
      <vt:lpstr>Inline Formatting Text: Long Quotations, Preformatted Text, dan Figure </vt:lpstr>
      <vt:lpstr>Inline Formatting Text: Long Quotations, Preformatted Text, dan Figure </vt:lpstr>
      <vt:lpstr>Inline Formatting Text: Long Quotations, Preformatted Text, dan Figure </vt:lpstr>
      <vt:lpstr>Inline Formatting Text: Long Quotations, Preformatted Text, dan Figure </vt:lpstr>
      <vt:lpstr>SEMANTIC HTML: HEADER, FOOTER, MAIN, DAN NAV</vt:lpstr>
      <vt:lpstr>Header dan Footer</vt:lpstr>
      <vt:lpstr>Header dan Footer</vt:lpstr>
      <vt:lpstr>Header dan Footer</vt:lpstr>
      <vt:lpstr>Header dan Footer</vt:lpstr>
      <vt:lpstr>Header dan Footer</vt:lpstr>
      <vt:lpstr>Main</vt:lpstr>
      <vt:lpstr>Main</vt:lpstr>
      <vt:lpstr>Nav </vt:lpstr>
      <vt:lpstr>Nav</vt:lpstr>
      <vt:lpstr>Generic Element </vt:lpstr>
      <vt:lpstr>Generic Element </vt:lpstr>
      <vt:lpstr>Generic Element </vt:lpstr>
      <vt:lpstr>Generic Element </vt:lpstr>
      <vt:lpstr>Generic Element </vt:lpstr>
      <vt:lpstr>Kita Kenali CSS</vt:lpstr>
      <vt:lpstr>Kita Kenali CSS</vt:lpstr>
      <vt:lpstr>Kita Kenali CSS</vt:lpstr>
      <vt:lpstr>Kita Kenali CSS</vt:lpstr>
      <vt:lpstr>Kita Kenali CSS</vt:lpstr>
      <vt:lpstr>LATIHAN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Ari Rifqi</dc:creator>
  <cp:lastModifiedBy>Muhammad Ari Rifqi</cp:lastModifiedBy>
  <cp:revision>5</cp:revision>
  <dcterms:created xsi:type="dcterms:W3CDTF">2024-10-21T00:38:59Z</dcterms:created>
  <dcterms:modified xsi:type="dcterms:W3CDTF">2024-10-21T02:09:24Z</dcterms:modified>
</cp:coreProperties>
</file>