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7" r:id="rId2"/>
    <p:sldId id="395" r:id="rId3"/>
    <p:sldId id="466" r:id="rId4"/>
    <p:sldId id="467" r:id="rId5"/>
    <p:sldId id="468" r:id="rId6"/>
    <p:sldId id="469" r:id="rId7"/>
    <p:sldId id="445" r:id="rId8"/>
    <p:sldId id="397" r:id="rId9"/>
    <p:sldId id="463" r:id="rId10"/>
    <p:sldId id="464" r:id="rId11"/>
    <p:sldId id="429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67B1"/>
    <a:srgbClr val="03254C"/>
    <a:srgbClr val="F13B48"/>
    <a:srgbClr val="C00000"/>
    <a:srgbClr val="937863"/>
    <a:srgbClr val="B2D235"/>
    <a:srgbClr val="00BBD6"/>
    <a:srgbClr val="F49D15"/>
    <a:srgbClr val="FFCC01"/>
    <a:srgbClr val="AC5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F6B8B-5701-43A9-AF6F-29CE4E423A33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DBE93E65-2C36-4F34-9477-4633672CE3C0}">
      <dgm:prSet phldrT="[Text]"/>
      <dgm:spPr/>
      <dgm:t>
        <a:bodyPr/>
        <a:lstStyle/>
        <a:p>
          <a:r>
            <a:rPr lang="en-ID" dirty="0"/>
            <a:t> 1 </a:t>
          </a:r>
          <a:r>
            <a:rPr lang="en-ID" dirty="0" err="1"/>
            <a:t>Jumlah</a:t>
          </a:r>
          <a:r>
            <a:rPr lang="en-ID" dirty="0"/>
            <a:t> art(r112) </a:t>
          </a:r>
          <a:r>
            <a:rPr lang="en-ID" dirty="0" err="1"/>
            <a:t>berbeda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jumlah</a:t>
          </a:r>
          <a:r>
            <a:rPr lang="en-ID" dirty="0"/>
            <a:t> </a:t>
          </a:r>
          <a:r>
            <a:rPr lang="en-ID" dirty="0" err="1"/>
            <a:t>blok</a:t>
          </a:r>
          <a:r>
            <a:rPr lang="en-ID" dirty="0"/>
            <a:t> 3"</a:t>
          </a:r>
        </a:p>
      </dgm:t>
    </dgm:pt>
    <dgm:pt modelId="{3AB5373A-7AA8-402D-9C8E-E983272ACA07}" type="parTrans" cxnId="{6D9625D6-682F-4EC6-BD17-A99C05977061}">
      <dgm:prSet/>
      <dgm:spPr/>
      <dgm:t>
        <a:bodyPr/>
        <a:lstStyle/>
        <a:p>
          <a:endParaRPr lang="en-ID"/>
        </a:p>
      </dgm:t>
    </dgm:pt>
    <dgm:pt modelId="{3BFB2118-39BB-4112-8985-FC62851A1A5E}" type="sibTrans" cxnId="{6D9625D6-682F-4EC6-BD17-A99C05977061}">
      <dgm:prSet/>
      <dgm:spPr/>
      <dgm:t>
        <a:bodyPr/>
        <a:lstStyle/>
        <a:p>
          <a:endParaRPr lang="en-ID"/>
        </a:p>
      </dgm:t>
    </dgm:pt>
    <dgm:pt modelId="{DF468BF1-2804-43E5-9DA0-D72F2126ED94}">
      <dgm:prSet/>
      <dgm:spPr/>
      <dgm:t>
        <a:bodyPr/>
        <a:lstStyle/>
        <a:p>
          <a:r>
            <a:rPr lang="pt-BR" dirty="0"/>
            <a:t> 2 Umur(R306) Tidak berada pada ranga 0-95</a:t>
          </a:r>
          <a:endParaRPr lang="en-ID" dirty="0"/>
        </a:p>
      </dgm:t>
    </dgm:pt>
    <dgm:pt modelId="{BD84C89F-ACC3-4F68-9920-158CECF8C8E9}" type="parTrans" cxnId="{F438C46A-0063-4B2B-A0C6-F6FFAE096734}">
      <dgm:prSet/>
      <dgm:spPr/>
      <dgm:t>
        <a:bodyPr/>
        <a:lstStyle/>
        <a:p>
          <a:endParaRPr lang="en-ID"/>
        </a:p>
      </dgm:t>
    </dgm:pt>
    <dgm:pt modelId="{97F335AD-E43A-4226-8A26-DAB61D743117}" type="sibTrans" cxnId="{F438C46A-0063-4B2B-A0C6-F6FFAE096734}">
      <dgm:prSet/>
      <dgm:spPr/>
      <dgm:t>
        <a:bodyPr/>
        <a:lstStyle/>
        <a:p>
          <a:endParaRPr lang="en-ID"/>
        </a:p>
      </dgm:t>
    </dgm:pt>
    <dgm:pt modelId="{24B64FE5-C263-4FA1-83A8-4294A966B18E}">
      <dgm:prSet/>
      <dgm:spPr/>
      <dgm:t>
        <a:bodyPr/>
        <a:lstStyle/>
        <a:p>
          <a:r>
            <a:rPr lang="en-ID" dirty="0"/>
            <a:t> 3 Isian tanggal lahir dan umur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konsisten</a:t>
          </a:r>
          <a:endParaRPr lang="en-ID" dirty="0"/>
        </a:p>
      </dgm:t>
    </dgm:pt>
    <dgm:pt modelId="{33FD2283-CBFD-4501-ADB2-AA28F95C162F}" type="parTrans" cxnId="{A78AEC99-8BDE-4594-AEBA-3C279AAE585B}">
      <dgm:prSet/>
      <dgm:spPr/>
      <dgm:t>
        <a:bodyPr/>
        <a:lstStyle/>
        <a:p>
          <a:endParaRPr lang="en-ID"/>
        </a:p>
      </dgm:t>
    </dgm:pt>
    <dgm:pt modelId="{3E6C5570-2557-4C14-877E-38860D8A6BAA}" type="sibTrans" cxnId="{A78AEC99-8BDE-4594-AEBA-3C279AAE585B}">
      <dgm:prSet/>
      <dgm:spPr/>
      <dgm:t>
        <a:bodyPr/>
        <a:lstStyle/>
        <a:p>
          <a:endParaRPr lang="en-ID"/>
        </a:p>
      </dgm:t>
    </dgm:pt>
    <dgm:pt modelId="{A622494E-715F-4322-83CA-F6B423A162D8}">
      <dgm:prSet/>
      <dgm:spPr/>
      <dgm:t>
        <a:bodyPr/>
        <a:lstStyle/>
        <a:p>
          <a:r>
            <a:rPr lang="fi-FI" dirty="0"/>
            <a:t> 4 Jenis kelamin KRT dan pasangan sama</a:t>
          </a:r>
          <a:endParaRPr lang="en-ID" dirty="0"/>
        </a:p>
      </dgm:t>
    </dgm:pt>
    <dgm:pt modelId="{53AF00C4-6FA3-4DA1-A299-DA60FFF9F16D}" type="parTrans" cxnId="{E7432C1C-6BF2-40BC-8B08-D98DBB1A4D76}">
      <dgm:prSet/>
      <dgm:spPr/>
      <dgm:t>
        <a:bodyPr/>
        <a:lstStyle/>
        <a:p>
          <a:endParaRPr lang="en-ID"/>
        </a:p>
      </dgm:t>
    </dgm:pt>
    <dgm:pt modelId="{C2E06683-A5C4-49B0-BD3A-5C6697F23F17}" type="sibTrans" cxnId="{E7432C1C-6BF2-40BC-8B08-D98DBB1A4D76}">
      <dgm:prSet/>
      <dgm:spPr/>
      <dgm:t>
        <a:bodyPr/>
        <a:lstStyle/>
        <a:p>
          <a:endParaRPr lang="en-ID"/>
        </a:p>
      </dgm:t>
    </dgm:pt>
    <dgm:pt modelId="{7CE2B2C0-AFED-46ED-BA54-426245508248}" type="pres">
      <dgm:prSet presAssocID="{52CF6B8B-5701-43A9-AF6F-29CE4E423A33}" presName="linearFlow" presStyleCnt="0">
        <dgm:presLayoutVars>
          <dgm:dir/>
          <dgm:resizeHandles val="exact"/>
        </dgm:presLayoutVars>
      </dgm:prSet>
      <dgm:spPr/>
    </dgm:pt>
    <dgm:pt modelId="{534C5D13-31B9-4D4F-AAD9-17B8295D3D9A}" type="pres">
      <dgm:prSet presAssocID="{DBE93E65-2C36-4F34-9477-4633672CE3C0}" presName="composite" presStyleCnt="0"/>
      <dgm:spPr/>
    </dgm:pt>
    <dgm:pt modelId="{25056D46-65D6-4DE6-8DA7-FB4F10392815}" type="pres">
      <dgm:prSet presAssocID="{DBE93E65-2C36-4F34-9477-4633672CE3C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0133EA8A-B742-45FA-9E6F-6B94E2CCDF78}" type="pres">
      <dgm:prSet presAssocID="{DBE93E65-2C36-4F34-9477-4633672CE3C0}" presName="txShp" presStyleLbl="node1" presStyleIdx="0" presStyleCnt="4">
        <dgm:presLayoutVars>
          <dgm:bulletEnabled val="1"/>
        </dgm:presLayoutVars>
      </dgm:prSet>
      <dgm:spPr/>
    </dgm:pt>
    <dgm:pt modelId="{4CC14C70-0A5F-4EAE-9F8A-9995AF6FAE36}" type="pres">
      <dgm:prSet presAssocID="{3BFB2118-39BB-4112-8985-FC62851A1A5E}" presName="spacing" presStyleCnt="0"/>
      <dgm:spPr/>
    </dgm:pt>
    <dgm:pt modelId="{0251B52F-E65C-4619-A411-42ABF5C3ED88}" type="pres">
      <dgm:prSet presAssocID="{DF468BF1-2804-43E5-9DA0-D72F2126ED94}" presName="composite" presStyleCnt="0"/>
      <dgm:spPr/>
    </dgm:pt>
    <dgm:pt modelId="{18A6C469-34A6-4EF0-A632-0E167B192FA2}" type="pres">
      <dgm:prSet presAssocID="{DF468BF1-2804-43E5-9DA0-D72F2126ED94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F38A50D2-E50C-444E-862C-1A58A250100B}" type="pres">
      <dgm:prSet presAssocID="{DF468BF1-2804-43E5-9DA0-D72F2126ED94}" presName="txShp" presStyleLbl="node1" presStyleIdx="1" presStyleCnt="4">
        <dgm:presLayoutVars>
          <dgm:bulletEnabled val="1"/>
        </dgm:presLayoutVars>
      </dgm:prSet>
      <dgm:spPr/>
    </dgm:pt>
    <dgm:pt modelId="{797D7E65-F711-498E-B32B-FAE1DE9E32C9}" type="pres">
      <dgm:prSet presAssocID="{97F335AD-E43A-4226-8A26-DAB61D743117}" presName="spacing" presStyleCnt="0"/>
      <dgm:spPr/>
    </dgm:pt>
    <dgm:pt modelId="{25AA2060-DD44-4CDB-9E53-57342E914B84}" type="pres">
      <dgm:prSet presAssocID="{24B64FE5-C263-4FA1-83A8-4294A966B18E}" presName="composite" presStyleCnt="0"/>
      <dgm:spPr/>
    </dgm:pt>
    <dgm:pt modelId="{71093F02-8930-4F11-B7F4-065E95AEF53C}" type="pres">
      <dgm:prSet presAssocID="{24B64FE5-C263-4FA1-83A8-4294A966B18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C5F8B030-168D-4C0F-8ED4-A49072E8FB21}" type="pres">
      <dgm:prSet presAssocID="{24B64FE5-C263-4FA1-83A8-4294A966B18E}" presName="txShp" presStyleLbl="node1" presStyleIdx="2" presStyleCnt="4">
        <dgm:presLayoutVars>
          <dgm:bulletEnabled val="1"/>
        </dgm:presLayoutVars>
      </dgm:prSet>
      <dgm:spPr/>
    </dgm:pt>
    <dgm:pt modelId="{3C895E59-B54E-496B-8C7F-ECB29686F11F}" type="pres">
      <dgm:prSet presAssocID="{3E6C5570-2557-4C14-877E-38860D8A6BAA}" presName="spacing" presStyleCnt="0"/>
      <dgm:spPr/>
    </dgm:pt>
    <dgm:pt modelId="{050FE8ED-ADFD-4DBF-B7ED-F672DD5BBEF3}" type="pres">
      <dgm:prSet presAssocID="{A622494E-715F-4322-83CA-F6B423A162D8}" presName="composite" presStyleCnt="0"/>
      <dgm:spPr/>
    </dgm:pt>
    <dgm:pt modelId="{AE893453-815A-443A-B915-37F68D897B94}" type="pres">
      <dgm:prSet presAssocID="{A622494E-715F-4322-83CA-F6B423A162D8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69A00C30-C1FF-4E47-BBA3-63F3B080C6F2}" type="pres">
      <dgm:prSet presAssocID="{A622494E-715F-4322-83CA-F6B423A162D8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29C0D-F750-4F4C-8687-2D3E62A19761}" type="presOf" srcId="{DBE93E65-2C36-4F34-9477-4633672CE3C0}" destId="{0133EA8A-B742-45FA-9E6F-6B94E2CCDF78}" srcOrd="0" destOrd="0" presId="urn:microsoft.com/office/officeart/2005/8/layout/vList3"/>
    <dgm:cxn modelId="{E7432C1C-6BF2-40BC-8B08-D98DBB1A4D76}" srcId="{52CF6B8B-5701-43A9-AF6F-29CE4E423A33}" destId="{A622494E-715F-4322-83CA-F6B423A162D8}" srcOrd="3" destOrd="0" parTransId="{53AF00C4-6FA3-4DA1-A299-DA60FFF9F16D}" sibTransId="{C2E06683-A5C4-49B0-BD3A-5C6697F23F17}"/>
    <dgm:cxn modelId="{EE5ABB20-999B-4ABC-AE87-54E0AB1D4FDE}" type="presOf" srcId="{24B64FE5-C263-4FA1-83A8-4294A966B18E}" destId="{C5F8B030-168D-4C0F-8ED4-A49072E8FB21}" srcOrd="0" destOrd="0" presId="urn:microsoft.com/office/officeart/2005/8/layout/vList3"/>
    <dgm:cxn modelId="{E2F3083C-8FE1-41E5-B790-B33E6139C505}" type="presOf" srcId="{A622494E-715F-4322-83CA-F6B423A162D8}" destId="{69A00C30-C1FF-4E47-BBA3-63F3B080C6F2}" srcOrd="0" destOrd="0" presId="urn:microsoft.com/office/officeart/2005/8/layout/vList3"/>
    <dgm:cxn modelId="{F438C46A-0063-4B2B-A0C6-F6FFAE096734}" srcId="{52CF6B8B-5701-43A9-AF6F-29CE4E423A33}" destId="{DF468BF1-2804-43E5-9DA0-D72F2126ED94}" srcOrd="1" destOrd="0" parTransId="{BD84C89F-ACC3-4F68-9920-158CECF8C8E9}" sibTransId="{97F335AD-E43A-4226-8A26-DAB61D743117}"/>
    <dgm:cxn modelId="{A78AEC99-8BDE-4594-AEBA-3C279AAE585B}" srcId="{52CF6B8B-5701-43A9-AF6F-29CE4E423A33}" destId="{24B64FE5-C263-4FA1-83A8-4294A966B18E}" srcOrd="2" destOrd="0" parTransId="{33FD2283-CBFD-4501-ADB2-AA28F95C162F}" sibTransId="{3E6C5570-2557-4C14-877E-38860D8A6BAA}"/>
    <dgm:cxn modelId="{328DF2A0-2719-491F-A3B0-4ADB02C0360D}" type="presOf" srcId="{52CF6B8B-5701-43A9-AF6F-29CE4E423A33}" destId="{7CE2B2C0-AFED-46ED-BA54-426245508248}" srcOrd="0" destOrd="0" presId="urn:microsoft.com/office/officeart/2005/8/layout/vList3"/>
    <dgm:cxn modelId="{6D9625D6-682F-4EC6-BD17-A99C05977061}" srcId="{52CF6B8B-5701-43A9-AF6F-29CE4E423A33}" destId="{DBE93E65-2C36-4F34-9477-4633672CE3C0}" srcOrd="0" destOrd="0" parTransId="{3AB5373A-7AA8-402D-9C8E-E983272ACA07}" sibTransId="{3BFB2118-39BB-4112-8985-FC62851A1A5E}"/>
    <dgm:cxn modelId="{A42C8FE7-7280-4C02-839B-50D63D800BDD}" type="presOf" srcId="{DF468BF1-2804-43E5-9DA0-D72F2126ED94}" destId="{F38A50D2-E50C-444E-862C-1A58A250100B}" srcOrd="0" destOrd="0" presId="urn:microsoft.com/office/officeart/2005/8/layout/vList3"/>
    <dgm:cxn modelId="{A6DA13BC-1E1B-4059-B5B6-64D4377178A7}" type="presParOf" srcId="{7CE2B2C0-AFED-46ED-BA54-426245508248}" destId="{534C5D13-31B9-4D4F-AAD9-17B8295D3D9A}" srcOrd="0" destOrd="0" presId="urn:microsoft.com/office/officeart/2005/8/layout/vList3"/>
    <dgm:cxn modelId="{FC50370A-2EB3-43A5-AB14-0D2C6957B3BB}" type="presParOf" srcId="{534C5D13-31B9-4D4F-AAD9-17B8295D3D9A}" destId="{25056D46-65D6-4DE6-8DA7-FB4F10392815}" srcOrd="0" destOrd="0" presId="urn:microsoft.com/office/officeart/2005/8/layout/vList3"/>
    <dgm:cxn modelId="{D0EB4010-975C-4627-A53C-F612F388C6EE}" type="presParOf" srcId="{534C5D13-31B9-4D4F-AAD9-17B8295D3D9A}" destId="{0133EA8A-B742-45FA-9E6F-6B94E2CCDF78}" srcOrd="1" destOrd="0" presId="urn:microsoft.com/office/officeart/2005/8/layout/vList3"/>
    <dgm:cxn modelId="{DC048F5F-20C5-4D69-BA72-129B9BE78A9E}" type="presParOf" srcId="{7CE2B2C0-AFED-46ED-BA54-426245508248}" destId="{4CC14C70-0A5F-4EAE-9F8A-9995AF6FAE36}" srcOrd="1" destOrd="0" presId="urn:microsoft.com/office/officeart/2005/8/layout/vList3"/>
    <dgm:cxn modelId="{64794FFF-1857-46CB-AF4E-59B8EF7CF99F}" type="presParOf" srcId="{7CE2B2C0-AFED-46ED-BA54-426245508248}" destId="{0251B52F-E65C-4619-A411-42ABF5C3ED88}" srcOrd="2" destOrd="0" presId="urn:microsoft.com/office/officeart/2005/8/layout/vList3"/>
    <dgm:cxn modelId="{91FD9B2B-9033-49E3-AB90-8AE4E391BFEF}" type="presParOf" srcId="{0251B52F-E65C-4619-A411-42ABF5C3ED88}" destId="{18A6C469-34A6-4EF0-A632-0E167B192FA2}" srcOrd="0" destOrd="0" presId="urn:microsoft.com/office/officeart/2005/8/layout/vList3"/>
    <dgm:cxn modelId="{0FB6E265-2474-4252-8AA5-622E585F28DB}" type="presParOf" srcId="{0251B52F-E65C-4619-A411-42ABF5C3ED88}" destId="{F38A50D2-E50C-444E-862C-1A58A250100B}" srcOrd="1" destOrd="0" presId="urn:microsoft.com/office/officeart/2005/8/layout/vList3"/>
    <dgm:cxn modelId="{8C8F6178-07C9-40C1-9354-5CF103F6A9CF}" type="presParOf" srcId="{7CE2B2C0-AFED-46ED-BA54-426245508248}" destId="{797D7E65-F711-498E-B32B-FAE1DE9E32C9}" srcOrd="3" destOrd="0" presId="urn:microsoft.com/office/officeart/2005/8/layout/vList3"/>
    <dgm:cxn modelId="{1034BF72-3691-4E38-A1DD-4E1F42076396}" type="presParOf" srcId="{7CE2B2C0-AFED-46ED-BA54-426245508248}" destId="{25AA2060-DD44-4CDB-9E53-57342E914B84}" srcOrd="4" destOrd="0" presId="urn:microsoft.com/office/officeart/2005/8/layout/vList3"/>
    <dgm:cxn modelId="{6BED1386-3F12-49D8-8688-D6578BF0D5F6}" type="presParOf" srcId="{25AA2060-DD44-4CDB-9E53-57342E914B84}" destId="{71093F02-8930-4F11-B7F4-065E95AEF53C}" srcOrd="0" destOrd="0" presId="urn:microsoft.com/office/officeart/2005/8/layout/vList3"/>
    <dgm:cxn modelId="{0324215F-93EF-44E4-80B2-FB13074D73D4}" type="presParOf" srcId="{25AA2060-DD44-4CDB-9E53-57342E914B84}" destId="{C5F8B030-168D-4C0F-8ED4-A49072E8FB21}" srcOrd="1" destOrd="0" presId="urn:microsoft.com/office/officeart/2005/8/layout/vList3"/>
    <dgm:cxn modelId="{5203202D-3B33-4C05-A252-26A9249121CE}" type="presParOf" srcId="{7CE2B2C0-AFED-46ED-BA54-426245508248}" destId="{3C895E59-B54E-496B-8C7F-ECB29686F11F}" srcOrd="5" destOrd="0" presId="urn:microsoft.com/office/officeart/2005/8/layout/vList3"/>
    <dgm:cxn modelId="{86FB31F8-0955-4485-A74F-F72F62CC093C}" type="presParOf" srcId="{7CE2B2C0-AFED-46ED-BA54-426245508248}" destId="{050FE8ED-ADFD-4DBF-B7ED-F672DD5BBEF3}" srcOrd="6" destOrd="0" presId="urn:microsoft.com/office/officeart/2005/8/layout/vList3"/>
    <dgm:cxn modelId="{EF508CD8-9E51-4B47-B483-E3830384E988}" type="presParOf" srcId="{050FE8ED-ADFD-4DBF-B7ED-F672DD5BBEF3}" destId="{AE893453-815A-443A-B915-37F68D897B94}" srcOrd="0" destOrd="0" presId="urn:microsoft.com/office/officeart/2005/8/layout/vList3"/>
    <dgm:cxn modelId="{556EE8A4-93EB-4E58-B100-EEBF48EFFDD4}" type="presParOf" srcId="{050FE8ED-ADFD-4DBF-B7ED-F672DD5BBEF3}" destId="{69A00C30-C1FF-4E47-BBA3-63F3B080C6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F6B8B-5701-43A9-AF6F-29CE4E423A33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2993867C-C588-4304-B263-967F2F601033}">
      <dgm:prSet/>
      <dgm:spPr/>
      <dgm:t>
        <a:bodyPr/>
        <a:lstStyle/>
        <a:p>
          <a:r>
            <a:rPr lang="en-ID"/>
            <a:t> 5 Jenis kelamin kosong atau di luar range</a:t>
          </a:r>
        </a:p>
      </dgm:t>
    </dgm:pt>
    <dgm:pt modelId="{4FF92330-DCEE-495B-93EB-509F4C50C984}" type="parTrans" cxnId="{3470620E-ABD4-43AB-B7CC-141C24A7F891}">
      <dgm:prSet/>
      <dgm:spPr/>
      <dgm:t>
        <a:bodyPr/>
        <a:lstStyle/>
        <a:p>
          <a:endParaRPr lang="en-ID"/>
        </a:p>
      </dgm:t>
    </dgm:pt>
    <dgm:pt modelId="{852C31D4-2A99-4EBA-8E70-DE84A2F98F7A}" type="sibTrans" cxnId="{3470620E-ABD4-43AB-B7CC-141C24A7F891}">
      <dgm:prSet/>
      <dgm:spPr/>
      <dgm:t>
        <a:bodyPr/>
        <a:lstStyle/>
        <a:p>
          <a:endParaRPr lang="en-ID"/>
        </a:p>
      </dgm:t>
    </dgm:pt>
    <dgm:pt modelId="{4CA146C4-70B5-48FF-86F8-7FEAF9F8F680}">
      <dgm:prSet/>
      <dgm:spPr/>
      <dgm:t>
        <a:bodyPr/>
        <a:lstStyle/>
        <a:p>
          <a:r>
            <a:rPr lang="en-ID"/>
            <a:t> 6 Berstatus komuter tapi Kabupaten domisili dan kabupaten berpergian sama</a:t>
          </a:r>
        </a:p>
      </dgm:t>
    </dgm:pt>
    <dgm:pt modelId="{7E64D1E3-39EF-4217-98FB-E7B19F39BEB6}" type="parTrans" cxnId="{703849C6-8E20-44FF-B951-78FD10FF776D}">
      <dgm:prSet/>
      <dgm:spPr/>
      <dgm:t>
        <a:bodyPr/>
        <a:lstStyle/>
        <a:p>
          <a:endParaRPr lang="en-ID"/>
        </a:p>
      </dgm:t>
    </dgm:pt>
    <dgm:pt modelId="{003BD408-9E95-4471-8BDA-405F83D382C3}" type="sibTrans" cxnId="{703849C6-8E20-44FF-B951-78FD10FF776D}">
      <dgm:prSet/>
      <dgm:spPr/>
      <dgm:t>
        <a:bodyPr/>
        <a:lstStyle/>
        <a:p>
          <a:endParaRPr lang="en-ID"/>
        </a:p>
      </dgm:t>
    </dgm:pt>
    <dgm:pt modelId="{C2A5643A-7AF9-46FF-BE95-4AE0515F753C}">
      <dgm:prSet/>
      <dgm:spPr/>
      <dgm:t>
        <a:bodyPr/>
        <a:lstStyle/>
        <a:p>
          <a:r>
            <a:rPr lang="fi-FI"/>
            <a:t> 7 ART bekerja tapi Lapangan usaha atau jenis pekerjaan null</a:t>
          </a:r>
          <a:endParaRPr lang="en-ID"/>
        </a:p>
      </dgm:t>
    </dgm:pt>
    <dgm:pt modelId="{995FED19-48E1-456C-826A-5B3226608008}" type="parTrans" cxnId="{F9EE9B3E-93CF-446E-A4BF-D0E569F5292D}">
      <dgm:prSet/>
      <dgm:spPr/>
      <dgm:t>
        <a:bodyPr/>
        <a:lstStyle/>
        <a:p>
          <a:endParaRPr lang="en-ID"/>
        </a:p>
      </dgm:t>
    </dgm:pt>
    <dgm:pt modelId="{4DE5473A-22BD-4062-B4CF-78B0E8FF92CC}" type="sibTrans" cxnId="{F9EE9B3E-93CF-446E-A4BF-D0E569F5292D}">
      <dgm:prSet/>
      <dgm:spPr/>
      <dgm:t>
        <a:bodyPr/>
        <a:lstStyle/>
        <a:p>
          <a:endParaRPr lang="en-ID"/>
        </a:p>
      </dgm:t>
    </dgm:pt>
    <dgm:pt modelId="{C7D96FDE-9A82-477A-AB0D-8F731FB36CD7}">
      <dgm:prSet/>
      <dgm:spPr/>
      <dgm:t>
        <a:bodyPr/>
        <a:lstStyle/>
        <a:p>
          <a:r>
            <a:rPr lang="en-ID"/>
            <a:t> 8 Jumlah kelahiran hidup wanita 10-54 tahun &lt; jumlah anak masih hidup</a:t>
          </a:r>
        </a:p>
      </dgm:t>
    </dgm:pt>
    <dgm:pt modelId="{05D84643-D0F0-42BD-B28D-09E889F0BD54}" type="parTrans" cxnId="{52342C73-6BDB-4169-AB46-16BB80351E46}">
      <dgm:prSet/>
      <dgm:spPr/>
      <dgm:t>
        <a:bodyPr/>
        <a:lstStyle/>
        <a:p>
          <a:endParaRPr lang="en-ID"/>
        </a:p>
      </dgm:t>
    </dgm:pt>
    <dgm:pt modelId="{A459BA1C-922F-4AF1-8EC8-D287F91E43F6}" type="sibTrans" cxnId="{52342C73-6BDB-4169-AB46-16BB80351E46}">
      <dgm:prSet/>
      <dgm:spPr/>
      <dgm:t>
        <a:bodyPr/>
        <a:lstStyle/>
        <a:p>
          <a:endParaRPr lang="en-ID"/>
        </a:p>
      </dgm:t>
    </dgm:pt>
    <dgm:pt modelId="{7CE2B2C0-AFED-46ED-BA54-426245508248}" type="pres">
      <dgm:prSet presAssocID="{52CF6B8B-5701-43A9-AF6F-29CE4E423A33}" presName="linearFlow" presStyleCnt="0">
        <dgm:presLayoutVars>
          <dgm:dir/>
          <dgm:resizeHandles val="exact"/>
        </dgm:presLayoutVars>
      </dgm:prSet>
      <dgm:spPr/>
    </dgm:pt>
    <dgm:pt modelId="{27ACEDF4-B0EB-4F3C-9249-8C6813504795}" type="pres">
      <dgm:prSet presAssocID="{2993867C-C588-4304-B263-967F2F601033}" presName="composite" presStyleCnt="0"/>
      <dgm:spPr/>
    </dgm:pt>
    <dgm:pt modelId="{DD914FAB-266F-4E3A-BAFD-4E54424509D3}" type="pres">
      <dgm:prSet presAssocID="{2993867C-C588-4304-B263-967F2F60103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874A2802-8C14-43EF-AE1F-BAC77A07E37A}" type="pres">
      <dgm:prSet presAssocID="{2993867C-C588-4304-B263-967F2F601033}" presName="txShp" presStyleLbl="node1" presStyleIdx="0" presStyleCnt="4">
        <dgm:presLayoutVars>
          <dgm:bulletEnabled val="1"/>
        </dgm:presLayoutVars>
      </dgm:prSet>
      <dgm:spPr/>
    </dgm:pt>
    <dgm:pt modelId="{3B2180A1-5B30-43A2-913C-E9B90DA8D0C8}" type="pres">
      <dgm:prSet presAssocID="{852C31D4-2A99-4EBA-8E70-DE84A2F98F7A}" presName="spacing" presStyleCnt="0"/>
      <dgm:spPr/>
    </dgm:pt>
    <dgm:pt modelId="{2E4CA7D4-C56B-452E-9B53-19AD6A1ED656}" type="pres">
      <dgm:prSet presAssocID="{4CA146C4-70B5-48FF-86F8-7FEAF9F8F680}" presName="composite" presStyleCnt="0"/>
      <dgm:spPr/>
    </dgm:pt>
    <dgm:pt modelId="{BDDCC329-70C4-4769-A81A-18C8BBAC3F98}" type="pres">
      <dgm:prSet presAssocID="{4CA146C4-70B5-48FF-86F8-7FEAF9F8F68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DE197A00-FDAD-433D-9DA0-0395005750C9}" type="pres">
      <dgm:prSet presAssocID="{4CA146C4-70B5-48FF-86F8-7FEAF9F8F680}" presName="txShp" presStyleLbl="node1" presStyleIdx="1" presStyleCnt="4">
        <dgm:presLayoutVars>
          <dgm:bulletEnabled val="1"/>
        </dgm:presLayoutVars>
      </dgm:prSet>
      <dgm:spPr/>
    </dgm:pt>
    <dgm:pt modelId="{CCB14222-CAC8-4BD7-B7A5-CBF22D50C9F9}" type="pres">
      <dgm:prSet presAssocID="{003BD408-9E95-4471-8BDA-405F83D382C3}" presName="spacing" presStyleCnt="0"/>
      <dgm:spPr/>
    </dgm:pt>
    <dgm:pt modelId="{B939C9EF-D358-443F-ACE6-092873FE6647}" type="pres">
      <dgm:prSet presAssocID="{C2A5643A-7AF9-46FF-BE95-4AE0515F753C}" presName="composite" presStyleCnt="0"/>
      <dgm:spPr/>
    </dgm:pt>
    <dgm:pt modelId="{611AFD80-8E16-4D35-8C50-6104FEB52152}" type="pres">
      <dgm:prSet presAssocID="{C2A5643A-7AF9-46FF-BE95-4AE0515F753C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7 with solid fill"/>
        </a:ext>
      </dgm:extLst>
    </dgm:pt>
    <dgm:pt modelId="{6F619422-DBF8-4A8D-BE9F-CE47CB7E5D9A}" type="pres">
      <dgm:prSet presAssocID="{C2A5643A-7AF9-46FF-BE95-4AE0515F753C}" presName="txShp" presStyleLbl="node1" presStyleIdx="2" presStyleCnt="4">
        <dgm:presLayoutVars>
          <dgm:bulletEnabled val="1"/>
        </dgm:presLayoutVars>
      </dgm:prSet>
      <dgm:spPr/>
    </dgm:pt>
    <dgm:pt modelId="{82CE7739-7713-48BD-826C-E8B01CD10361}" type="pres">
      <dgm:prSet presAssocID="{4DE5473A-22BD-4062-B4CF-78B0E8FF92CC}" presName="spacing" presStyleCnt="0"/>
      <dgm:spPr/>
    </dgm:pt>
    <dgm:pt modelId="{49AF105C-F8AF-44C9-A03A-314F35EF8873}" type="pres">
      <dgm:prSet presAssocID="{C7D96FDE-9A82-477A-AB0D-8F731FB36CD7}" presName="composite" presStyleCnt="0"/>
      <dgm:spPr/>
    </dgm:pt>
    <dgm:pt modelId="{ACE5EF25-88EC-4F80-8CD9-7260381A091B}" type="pres">
      <dgm:prSet presAssocID="{C7D96FDE-9A82-477A-AB0D-8F731FB36CD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36F3FB4D-CF91-49B1-8E95-1F16AA327CB0}" type="pres">
      <dgm:prSet presAssocID="{C7D96FDE-9A82-477A-AB0D-8F731FB36CD7}" presName="txShp" presStyleLbl="node1" presStyleIdx="3" presStyleCnt="4">
        <dgm:presLayoutVars>
          <dgm:bulletEnabled val="1"/>
        </dgm:presLayoutVars>
      </dgm:prSet>
      <dgm:spPr/>
    </dgm:pt>
  </dgm:ptLst>
  <dgm:cxnLst>
    <dgm:cxn modelId="{3470620E-ABD4-43AB-B7CC-141C24A7F891}" srcId="{52CF6B8B-5701-43A9-AF6F-29CE4E423A33}" destId="{2993867C-C588-4304-B263-967F2F601033}" srcOrd="0" destOrd="0" parTransId="{4FF92330-DCEE-495B-93EB-509F4C50C984}" sibTransId="{852C31D4-2A99-4EBA-8E70-DE84A2F98F7A}"/>
    <dgm:cxn modelId="{A56BBF14-1258-4671-A5E3-048683FFC961}" type="presOf" srcId="{C2A5643A-7AF9-46FF-BE95-4AE0515F753C}" destId="{6F619422-DBF8-4A8D-BE9F-CE47CB7E5D9A}" srcOrd="0" destOrd="0" presId="urn:microsoft.com/office/officeart/2005/8/layout/vList3"/>
    <dgm:cxn modelId="{F9EE9B3E-93CF-446E-A4BF-D0E569F5292D}" srcId="{52CF6B8B-5701-43A9-AF6F-29CE4E423A33}" destId="{C2A5643A-7AF9-46FF-BE95-4AE0515F753C}" srcOrd="2" destOrd="0" parTransId="{995FED19-48E1-456C-826A-5B3226608008}" sibTransId="{4DE5473A-22BD-4062-B4CF-78B0E8FF92CC}"/>
    <dgm:cxn modelId="{06C37441-D00F-4E49-9384-A79FB2FE7453}" type="presOf" srcId="{C7D96FDE-9A82-477A-AB0D-8F731FB36CD7}" destId="{36F3FB4D-CF91-49B1-8E95-1F16AA327CB0}" srcOrd="0" destOrd="0" presId="urn:microsoft.com/office/officeart/2005/8/layout/vList3"/>
    <dgm:cxn modelId="{5D2DC750-B539-451E-94AD-8A8C9EC439FA}" type="presOf" srcId="{2993867C-C588-4304-B263-967F2F601033}" destId="{874A2802-8C14-43EF-AE1F-BAC77A07E37A}" srcOrd="0" destOrd="0" presId="urn:microsoft.com/office/officeart/2005/8/layout/vList3"/>
    <dgm:cxn modelId="{52342C73-6BDB-4169-AB46-16BB80351E46}" srcId="{52CF6B8B-5701-43A9-AF6F-29CE4E423A33}" destId="{C7D96FDE-9A82-477A-AB0D-8F731FB36CD7}" srcOrd="3" destOrd="0" parTransId="{05D84643-D0F0-42BD-B28D-09E889F0BD54}" sibTransId="{A459BA1C-922F-4AF1-8EC8-D287F91E43F6}"/>
    <dgm:cxn modelId="{01EA5154-5F0E-4B6E-A60F-B3AB29A2FD82}" type="presOf" srcId="{4CA146C4-70B5-48FF-86F8-7FEAF9F8F680}" destId="{DE197A00-FDAD-433D-9DA0-0395005750C9}" srcOrd="0" destOrd="0" presId="urn:microsoft.com/office/officeart/2005/8/layout/vList3"/>
    <dgm:cxn modelId="{328DF2A0-2719-491F-A3B0-4ADB02C0360D}" type="presOf" srcId="{52CF6B8B-5701-43A9-AF6F-29CE4E423A33}" destId="{7CE2B2C0-AFED-46ED-BA54-426245508248}" srcOrd="0" destOrd="0" presId="urn:microsoft.com/office/officeart/2005/8/layout/vList3"/>
    <dgm:cxn modelId="{703849C6-8E20-44FF-B951-78FD10FF776D}" srcId="{52CF6B8B-5701-43A9-AF6F-29CE4E423A33}" destId="{4CA146C4-70B5-48FF-86F8-7FEAF9F8F680}" srcOrd="1" destOrd="0" parTransId="{7E64D1E3-39EF-4217-98FB-E7B19F39BEB6}" sibTransId="{003BD408-9E95-4471-8BDA-405F83D382C3}"/>
    <dgm:cxn modelId="{2EF043EE-EC94-4F6D-8D63-A8A6B40CE855}" type="presParOf" srcId="{7CE2B2C0-AFED-46ED-BA54-426245508248}" destId="{27ACEDF4-B0EB-4F3C-9249-8C6813504795}" srcOrd="0" destOrd="0" presId="urn:microsoft.com/office/officeart/2005/8/layout/vList3"/>
    <dgm:cxn modelId="{DEFB3D32-6FB8-44B5-9811-3413FF0E4496}" type="presParOf" srcId="{27ACEDF4-B0EB-4F3C-9249-8C6813504795}" destId="{DD914FAB-266F-4E3A-BAFD-4E54424509D3}" srcOrd="0" destOrd="0" presId="urn:microsoft.com/office/officeart/2005/8/layout/vList3"/>
    <dgm:cxn modelId="{354A1C67-10E7-449C-9423-B7FB248CE403}" type="presParOf" srcId="{27ACEDF4-B0EB-4F3C-9249-8C6813504795}" destId="{874A2802-8C14-43EF-AE1F-BAC77A07E37A}" srcOrd="1" destOrd="0" presId="urn:microsoft.com/office/officeart/2005/8/layout/vList3"/>
    <dgm:cxn modelId="{F630EC4F-3A3A-4961-A3A4-5EFA622D4CC5}" type="presParOf" srcId="{7CE2B2C0-AFED-46ED-BA54-426245508248}" destId="{3B2180A1-5B30-43A2-913C-E9B90DA8D0C8}" srcOrd="1" destOrd="0" presId="urn:microsoft.com/office/officeart/2005/8/layout/vList3"/>
    <dgm:cxn modelId="{7DB7E757-9D6F-430D-9884-0F4FABA4BEEE}" type="presParOf" srcId="{7CE2B2C0-AFED-46ED-BA54-426245508248}" destId="{2E4CA7D4-C56B-452E-9B53-19AD6A1ED656}" srcOrd="2" destOrd="0" presId="urn:microsoft.com/office/officeart/2005/8/layout/vList3"/>
    <dgm:cxn modelId="{F71BE700-11E4-4681-BD01-7E3200EEC2BF}" type="presParOf" srcId="{2E4CA7D4-C56B-452E-9B53-19AD6A1ED656}" destId="{BDDCC329-70C4-4769-A81A-18C8BBAC3F98}" srcOrd="0" destOrd="0" presId="urn:microsoft.com/office/officeart/2005/8/layout/vList3"/>
    <dgm:cxn modelId="{6C41C9EC-D2E7-47EF-B57A-110393EE6448}" type="presParOf" srcId="{2E4CA7D4-C56B-452E-9B53-19AD6A1ED656}" destId="{DE197A00-FDAD-433D-9DA0-0395005750C9}" srcOrd="1" destOrd="0" presId="urn:microsoft.com/office/officeart/2005/8/layout/vList3"/>
    <dgm:cxn modelId="{7B2D379A-DEA2-40C1-9843-84F08BBDBFDA}" type="presParOf" srcId="{7CE2B2C0-AFED-46ED-BA54-426245508248}" destId="{CCB14222-CAC8-4BD7-B7A5-CBF22D50C9F9}" srcOrd="3" destOrd="0" presId="urn:microsoft.com/office/officeart/2005/8/layout/vList3"/>
    <dgm:cxn modelId="{5E01952E-9B0A-4E85-9D53-98EADCA493C0}" type="presParOf" srcId="{7CE2B2C0-AFED-46ED-BA54-426245508248}" destId="{B939C9EF-D358-443F-ACE6-092873FE6647}" srcOrd="4" destOrd="0" presId="urn:microsoft.com/office/officeart/2005/8/layout/vList3"/>
    <dgm:cxn modelId="{3D9EC000-3A1F-4727-835D-C7CAC9C0278B}" type="presParOf" srcId="{B939C9EF-D358-443F-ACE6-092873FE6647}" destId="{611AFD80-8E16-4D35-8C50-6104FEB52152}" srcOrd="0" destOrd="0" presId="urn:microsoft.com/office/officeart/2005/8/layout/vList3"/>
    <dgm:cxn modelId="{8BE4686E-9BDB-4B06-A888-628E0D8772D1}" type="presParOf" srcId="{B939C9EF-D358-443F-ACE6-092873FE6647}" destId="{6F619422-DBF8-4A8D-BE9F-CE47CB7E5D9A}" srcOrd="1" destOrd="0" presId="urn:microsoft.com/office/officeart/2005/8/layout/vList3"/>
    <dgm:cxn modelId="{DA9C2092-4D4E-4B83-BC2D-AE3F9CB911C8}" type="presParOf" srcId="{7CE2B2C0-AFED-46ED-BA54-426245508248}" destId="{82CE7739-7713-48BD-826C-E8B01CD10361}" srcOrd="5" destOrd="0" presId="urn:microsoft.com/office/officeart/2005/8/layout/vList3"/>
    <dgm:cxn modelId="{B2A3D8AE-5FF7-4E70-A6CD-F6A3EBA77E80}" type="presParOf" srcId="{7CE2B2C0-AFED-46ED-BA54-426245508248}" destId="{49AF105C-F8AF-44C9-A03A-314F35EF8873}" srcOrd="6" destOrd="0" presId="urn:microsoft.com/office/officeart/2005/8/layout/vList3"/>
    <dgm:cxn modelId="{A053267F-241A-4B12-AB9E-113144576C6A}" type="presParOf" srcId="{49AF105C-F8AF-44C9-A03A-314F35EF8873}" destId="{ACE5EF25-88EC-4F80-8CD9-7260381A091B}" srcOrd="0" destOrd="0" presId="urn:microsoft.com/office/officeart/2005/8/layout/vList3"/>
    <dgm:cxn modelId="{4F0E1818-70A8-4BAB-8EE0-1CB39D2D6D91}" type="presParOf" srcId="{49AF105C-F8AF-44C9-A03A-314F35EF8873}" destId="{36F3FB4D-CF91-49B1-8E95-1F16AA327C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F6B8B-5701-43A9-AF6F-29CE4E423A33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2993867C-C588-4304-B263-967F2F601033}">
      <dgm:prSet/>
      <dgm:spPr/>
      <dgm:t>
        <a:bodyPr/>
        <a:lstStyle/>
        <a:p>
          <a:r>
            <a:rPr lang="en-ID" dirty="0"/>
            <a:t> 9 </a:t>
          </a:r>
          <a:r>
            <a:rPr lang="en-ID" dirty="0" err="1"/>
            <a:t>Jumlah</a:t>
          </a:r>
          <a:r>
            <a:rPr lang="en-ID" dirty="0"/>
            <a:t> </a:t>
          </a:r>
          <a:r>
            <a:rPr lang="en-ID" dirty="0" err="1"/>
            <a:t>kelahiran</a:t>
          </a:r>
          <a:r>
            <a:rPr lang="en-ID" dirty="0"/>
            <a:t> </a:t>
          </a:r>
          <a:r>
            <a:rPr lang="en-ID" dirty="0" err="1"/>
            <a:t>hidup</a:t>
          </a:r>
          <a:r>
            <a:rPr lang="en-ID" dirty="0"/>
            <a:t> </a:t>
          </a:r>
          <a:r>
            <a:rPr lang="en-ID" dirty="0" err="1"/>
            <a:t>wanita</a:t>
          </a:r>
          <a:r>
            <a:rPr lang="en-ID" dirty="0"/>
            <a:t> 10-54 </a:t>
          </a:r>
          <a:r>
            <a:rPr lang="en-ID" dirty="0" err="1"/>
            <a:t>tahun</a:t>
          </a:r>
          <a:r>
            <a:rPr lang="en-ID" dirty="0"/>
            <a:t> </a:t>
          </a:r>
          <a:r>
            <a:rPr lang="en-ID" dirty="0" err="1"/>
            <a:t>berbeda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jumlah</a:t>
          </a:r>
          <a:r>
            <a:rPr lang="en-ID" dirty="0"/>
            <a:t> </a:t>
          </a:r>
          <a:r>
            <a:rPr lang="en-ID" dirty="0" err="1"/>
            <a:t>anak</a:t>
          </a:r>
          <a:r>
            <a:rPr lang="en-ID" dirty="0"/>
            <a:t> </a:t>
          </a:r>
          <a:r>
            <a:rPr lang="en-ID" dirty="0" err="1"/>
            <a:t>masih</a:t>
          </a:r>
          <a:r>
            <a:rPr lang="en-ID" dirty="0"/>
            <a:t> </a:t>
          </a:r>
          <a:r>
            <a:rPr lang="en-ID" dirty="0" err="1"/>
            <a:t>hidup</a:t>
          </a:r>
          <a:r>
            <a:rPr lang="en-ID" dirty="0"/>
            <a:t> + </a:t>
          </a:r>
          <a:r>
            <a:rPr lang="en-ID" dirty="0" err="1"/>
            <a:t>jumlah</a:t>
          </a:r>
          <a:r>
            <a:rPr lang="en-ID" dirty="0"/>
            <a:t> </a:t>
          </a:r>
          <a:r>
            <a:rPr lang="en-ID" dirty="0" err="1"/>
            <a:t>anak</a:t>
          </a:r>
          <a:r>
            <a:rPr lang="en-ID" dirty="0"/>
            <a:t> </a:t>
          </a:r>
          <a:r>
            <a:rPr lang="en-ID" dirty="0" err="1"/>
            <a:t>meninggal</a:t>
          </a:r>
          <a:endParaRPr lang="en-ID" dirty="0"/>
        </a:p>
      </dgm:t>
    </dgm:pt>
    <dgm:pt modelId="{4FF92330-DCEE-495B-93EB-509F4C50C984}" type="parTrans" cxnId="{3470620E-ABD4-43AB-B7CC-141C24A7F891}">
      <dgm:prSet/>
      <dgm:spPr/>
      <dgm:t>
        <a:bodyPr/>
        <a:lstStyle/>
        <a:p>
          <a:endParaRPr lang="en-ID"/>
        </a:p>
      </dgm:t>
    </dgm:pt>
    <dgm:pt modelId="{852C31D4-2A99-4EBA-8E70-DE84A2F98F7A}" type="sibTrans" cxnId="{3470620E-ABD4-43AB-B7CC-141C24A7F891}">
      <dgm:prSet/>
      <dgm:spPr/>
      <dgm:t>
        <a:bodyPr/>
        <a:lstStyle/>
        <a:p>
          <a:endParaRPr lang="en-ID"/>
        </a:p>
      </dgm:t>
    </dgm:pt>
    <dgm:pt modelId="{E44AAA30-691B-48E7-93EA-20A026F5B845}">
      <dgm:prSet/>
      <dgm:spPr/>
      <dgm:t>
        <a:bodyPr/>
        <a:lstStyle/>
        <a:p>
          <a:r>
            <a:rPr lang="fi-FI" dirty="0"/>
            <a:t> 10 Wanita 10 tahun tapi ALH &gt; 3</a:t>
          </a:r>
          <a:endParaRPr lang="en-ID" dirty="0"/>
        </a:p>
      </dgm:t>
    </dgm:pt>
    <dgm:pt modelId="{2D1A80CD-4E96-4D42-9B45-3CF105C95C17}" type="parTrans" cxnId="{AFE30248-6760-41B5-B775-5740A723058A}">
      <dgm:prSet/>
      <dgm:spPr/>
      <dgm:t>
        <a:bodyPr/>
        <a:lstStyle/>
        <a:p>
          <a:endParaRPr lang="en-ID"/>
        </a:p>
      </dgm:t>
    </dgm:pt>
    <dgm:pt modelId="{96DB268E-3CC9-48D4-BC62-726CB3584820}" type="sibTrans" cxnId="{AFE30248-6760-41B5-B775-5740A723058A}">
      <dgm:prSet/>
      <dgm:spPr/>
      <dgm:t>
        <a:bodyPr/>
        <a:lstStyle/>
        <a:p>
          <a:endParaRPr lang="en-ID"/>
        </a:p>
      </dgm:t>
    </dgm:pt>
    <dgm:pt modelId="{9B54AB62-8EEA-4D14-BD92-D8ED23029FFB}">
      <dgm:prSet/>
      <dgm:spPr/>
      <dgm:t>
        <a:bodyPr/>
        <a:lstStyle/>
        <a:p>
          <a:r>
            <a:rPr lang="sv-SE" dirty="0"/>
            <a:t> 11 Isian r442 dan jumlah anak lahir sejak Jan 2017 tidak konsisten</a:t>
          </a:r>
          <a:endParaRPr lang="en-ID" dirty="0"/>
        </a:p>
      </dgm:t>
    </dgm:pt>
    <dgm:pt modelId="{0D1ED052-90DB-40FE-BA34-3D274CCA5884}" type="parTrans" cxnId="{B8DC81A7-AE12-42CC-9A0D-FC87874EF446}">
      <dgm:prSet/>
      <dgm:spPr/>
      <dgm:t>
        <a:bodyPr/>
        <a:lstStyle/>
        <a:p>
          <a:endParaRPr lang="en-ID"/>
        </a:p>
      </dgm:t>
    </dgm:pt>
    <dgm:pt modelId="{AC901A0B-3D64-4AFB-9D22-A41B1FD0D665}" type="sibTrans" cxnId="{B8DC81A7-AE12-42CC-9A0D-FC87874EF446}">
      <dgm:prSet/>
      <dgm:spPr/>
      <dgm:t>
        <a:bodyPr/>
        <a:lstStyle/>
        <a:p>
          <a:endParaRPr lang="en-ID"/>
        </a:p>
      </dgm:t>
    </dgm:pt>
    <dgm:pt modelId="{47DDB181-1C14-473A-AF3F-023185732CBA}">
      <dgm:prSet/>
      <dgm:spPr/>
      <dgm:t>
        <a:bodyPr/>
        <a:lstStyle/>
        <a:p>
          <a:r>
            <a:rPr lang="sv-SE" dirty="0"/>
            <a:t> 12 Isian r442 dan jumlah anak lahir sejak Jan 2021 tidak konsisten</a:t>
          </a:r>
          <a:endParaRPr lang="en-ID" dirty="0"/>
        </a:p>
      </dgm:t>
    </dgm:pt>
    <dgm:pt modelId="{81197B8F-5518-436D-A9A2-936367D275E8}" type="parTrans" cxnId="{89AF5E88-2449-406D-9A0A-11336140BEA5}">
      <dgm:prSet/>
      <dgm:spPr/>
      <dgm:t>
        <a:bodyPr/>
        <a:lstStyle/>
        <a:p>
          <a:endParaRPr lang="en-ID"/>
        </a:p>
      </dgm:t>
    </dgm:pt>
    <dgm:pt modelId="{72BD9F74-560E-4C8B-97F5-94C6E0FF6064}" type="sibTrans" cxnId="{89AF5E88-2449-406D-9A0A-11336140BEA5}">
      <dgm:prSet/>
      <dgm:spPr/>
      <dgm:t>
        <a:bodyPr/>
        <a:lstStyle/>
        <a:p>
          <a:endParaRPr lang="en-ID"/>
        </a:p>
      </dgm:t>
    </dgm:pt>
    <dgm:pt modelId="{7CE2B2C0-AFED-46ED-BA54-426245508248}" type="pres">
      <dgm:prSet presAssocID="{52CF6B8B-5701-43A9-AF6F-29CE4E423A33}" presName="linearFlow" presStyleCnt="0">
        <dgm:presLayoutVars>
          <dgm:dir/>
          <dgm:resizeHandles val="exact"/>
        </dgm:presLayoutVars>
      </dgm:prSet>
      <dgm:spPr/>
    </dgm:pt>
    <dgm:pt modelId="{27ACEDF4-B0EB-4F3C-9249-8C6813504795}" type="pres">
      <dgm:prSet presAssocID="{2993867C-C588-4304-B263-967F2F601033}" presName="composite" presStyleCnt="0"/>
      <dgm:spPr/>
    </dgm:pt>
    <dgm:pt modelId="{DD914FAB-266F-4E3A-BAFD-4E54424509D3}" type="pres">
      <dgm:prSet presAssocID="{2993867C-C588-4304-B263-967F2F60103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9 with solid fill"/>
        </a:ext>
      </dgm:extLst>
    </dgm:pt>
    <dgm:pt modelId="{874A2802-8C14-43EF-AE1F-BAC77A07E37A}" type="pres">
      <dgm:prSet presAssocID="{2993867C-C588-4304-B263-967F2F601033}" presName="txShp" presStyleLbl="node1" presStyleIdx="0" presStyleCnt="4">
        <dgm:presLayoutVars>
          <dgm:bulletEnabled val="1"/>
        </dgm:presLayoutVars>
      </dgm:prSet>
      <dgm:spPr/>
    </dgm:pt>
    <dgm:pt modelId="{3B2180A1-5B30-43A2-913C-E9B90DA8D0C8}" type="pres">
      <dgm:prSet presAssocID="{852C31D4-2A99-4EBA-8E70-DE84A2F98F7A}" presName="spacing" presStyleCnt="0"/>
      <dgm:spPr/>
    </dgm:pt>
    <dgm:pt modelId="{804887F9-3DCF-400A-8A52-6E0F72CC3378}" type="pres">
      <dgm:prSet presAssocID="{E44AAA30-691B-48E7-93EA-20A026F5B845}" presName="composite" presStyleCnt="0"/>
      <dgm:spPr/>
    </dgm:pt>
    <dgm:pt modelId="{A834480C-52E3-4C5D-A0F2-E90581D10A5D}" type="pres">
      <dgm:prSet presAssocID="{E44AAA30-691B-48E7-93EA-20A026F5B845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0% with solid fill"/>
        </a:ext>
      </dgm:extLst>
    </dgm:pt>
    <dgm:pt modelId="{EAA60D8A-F5C2-426D-8454-2B9644EC3D3C}" type="pres">
      <dgm:prSet presAssocID="{E44AAA30-691B-48E7-93EA-20A026F5B845}" presName="txShp" presStyleLbl="node1" presStyleIdx="1" presStyleCnt="4">
        <dgm:presLayoutVars>
          <dgm:bulletEnabled val="1"/>
        </dgm:presLayoutVars>
      </dgm:prSet>
      <dgm:spPr/>
    </dgm:pt>
    <dgm:pt modelId="{2FDCEF32-1CB2-4044-A94D-837C803ED3D0}" type="pres">
      <dgm:prSet presAssocID="{96DB268E-3CC9-48D4-BC62-726CB3584820}" presName="spacing" presStyleCnt="0"/>
      <dgm:spPr/>
    </dgm:pt>
    <dgm:pt modelId="{FEFD0F7D-DE29-4943-9565-88C265D8F646}" type="pres">
      <dgm:prSet presAssocID="{9B54AB62-8EEA-4D14-BD92-D8ED23029FFB}" presName="composite" presStyleCnt="0"/>
      <dgm:spPr/>
    </dgm:pt>
    <dgm:pt modelId="{F6C2BE4D-CA21-494A-8981-CB48E30B09C7}" type="pres">
      <dgm:prSet presAssocID="{9B54AB62-8EEA-4D14-BD92-D8ED23029FFB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2DB159B2-202F-4A3E-BE2A-F10E43881816}" type="pres">
      <dgm:prSet presAssocID="{9B54AB62-8EEA-4D14-BD92-D8ED23029FFB}" presName="txShp" presStyleLbl="node1" presStyleIdx="2" presStyleCnt="4">
        <dgm:presLayoutVars>
          <dgm:bulletEnabled val="1"/>
        </dgm:presLayoutVars>
      </dgm:prSet>
      <dgm:spPr/>
    </dgm:pt>
    <dgm:pt modelId="{457272E7-22A7-4955-AF48-C86F404ED52F}" type="pres">
      <dgm:prSet presAssocID="{AC901A0B-3D64-4AFB-9D22-A41B1FD0D665}" presName="spacing" presStyleCnt="0"/>
      <dgm:spPr/>
    </dgm:pt>
    <dgm:pt modelId="{35167FB3-6815-4614-89B8-759489B89931}" type="pres">
      <dgm:prSet presAssocID="{47DDB181-1C14-473A-AF3F-023185732CBA}" presName="composite" presStyleCnt="0"/>
      <dgm:spPr/>
    </dgm:pt>
    <dgm:pt modelId="{43C734AA-EA4F-466F-9631-67E19CB81F9E}" type="pres">
      <dgm:prSet presAssocID="{47DDB181-1C14-473A-AF3F-023185732CBA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39412D4F-E6A9-4DD0-AB5A-6CF043FFBA6B}" type="pres">
      <dgm:prSet presAssocID="{47DDB181-1C14-473A-AF3F-023185732CBA}" presName="txShp" presStyleLbl="node1" presStyleIdx="3" presStyleCnt="4">
        <dgm:presLayoutVars>
          <dgm:bulletEnabled val="1"/>
        </dgm:presLayoutVars>
      </dgm:prSet>
      <dgm:spPr/>
    </dgm:pt>
  </dgm:ptLst>
  <dgm:cxnLst>
    <dgm:cxn modelId="{703DD30A-A31B-4292-8905-25C4C9EDCB50}" type="presOf" srcId="{E44AAA30-691B-48E7-93EA-20A026F5B845}" destId="{EAA60D8A-F5C2-426D-8454-2B9644EC3D3C}" srcOrd="0" destOrd="0" presId="urn:microsoft.com/office/officeart/2005/8/layout/vList3"/>
    <dgm:cxn modelId="{3470620E-ABD4-43AB-B7CC-141C24A7F891}" srcId="{52CF6B8B-5701-43A9-AF6F-29CE4E423A33}" destId="{2993867C-C588-4304-B263-967F2F601033}" srcOrd="0" destOrd="0" parTransId="{4FF92330-DCEE-495B-93EB-509F4C50C984}" sibTransId="{852C31D4-2A99-4EBA-8E70-DE84A2F98F7A}"/>
    <dgm:cxn modelId="{AFE30248-6760-41B5-B775-5740A723058A}" srcId="{52CF6B8B-5701-43A9-AF6F-29CE4E423A33}" destId="{E44AAA30-691B-48E7-93EA-20A026F5B845}" srcOrd="1" destOrd="0" parTransId="{2D1A80CD-4E96-4D42-9B45-3CF105C95C17}" sibTransId="{96DB268E-3CC9-48D4-BC62-726CB3584820}"/>
    <dgm:cxn modelId="{5D2DC750-B539-451E-94AD-8A8C9EC439FA}" type="presOf" srcId="{2993867C-C588-4304-B263-967F2F601033}" destId="{874A2802-8C14-43EF-AE1F-BAC77A07E37A}" srcOrd="0" destOrd="0" presId="urn:microsoft.com/office/officeart/2005/8/layout/vList3"/>
    <dgm:cxn modelId="{89AF5E88-2449-406D-9A0A-11336140BEA5}" srcId="{52CF6B8B-5701-43A9-AF6F-29CE4E423A33}" destId="{47DDB181-1C14-473A-AF3F-023185732CBA}" srcOrd="3" destOrd="0" parTransId="{81197B8F-5518-436D-A9A2-936367D275E8}" sibTransId="{72BD9F74-560E-4C8B-97F5-94C6E0FF6064}"/>
    <dgm:cxn modelId="{328DF2A0-2719-491F-A3B0-4ADB02C0360D}" type="presOf" srcId="{52CF6B8B-5701-43A9-AF6F-29CE4E423A33}" destId="{7CE2B2C0-AFED-46ED-BA54-426245508248}" srcOrd="0" destOrd="0" presId="urn:microsoft.com/office/officeart/2005/8/layout/vList3"/>
    <dgm:cxn modelId="{B8DC81A7-AE12-42CC-9A0D-FC87874EF446}" srcId="{52CF6B8B-5701-43A9-AF6F-29CE4E423A33}" destId="{9B54AB62-8EEA-4D14-BD92-D8ED23029FFB}" srcOrd="2" destOrd="0" parTransId="{0D1ED052-90DB-40FE-BA34-3D274CCA5884}" sibTransId="{AC901A0B-3D64-4AFB-9D22-A41B1FD0D665}"/>
    <dgm:cxn modelId="{AC36F6A8-AF27-491A-A0CF-CCA9ED6854D6}" type="presOf" srcId="{47DDB181-1C14-473A-AF3F-023185732CBA}" destId="{39412D4F-E6A9-4DD0-AB5A-6CF043FFBA6B}" srcOrd="0" destOrd="0" presId="urn:microsoft.com/office/officeart/2005/8/layout/vList3"/>
    <dgm:cxn modelId="{94647AFA-3F75-4DA7-805C-32AD05D44068}" type="presOf" srcId="{9B54AB62-8EEA-4D14-BD92-D8ED23029FFB}" destId="{2DB159B2-202F-4A3E-BE2A-F10E43881816}" srcOrd="0" destOrd="0" presId="urn:microsoft.com/office/officeart/2005/8/layout/vList3"/>
    <dgm:cxn modelId="{2EF043EE-EC94-4F6D-8D63-A8A6B40CE855}" type="presParOf" srcId="{7CE2B2C0-AFED-46ED-BA54-426245508248}" destId="{27ACEDF4-B0EB-4F3C-9249-8C6813504795}" srcOrd="0" destOrd="0" presId="urn:microsoft.com/office/officeart/2005/8/layout/vList3"/>
    <dgm:cxn modelId="{DEFB3D32-6FB8-44B5-9811-3413FF0E4496}" type="presParOf" srcId="{27ACEDF4-B0EB-4F3C-9249-8C6813504795}" destId="{DD914FAB-266F-4E3A-BAFD-4E54424509D3}" srcOrd="0" destOrd="0" presId="urn:microsoft.com/office/officeart/2005/8/layout/vList3"/>
    <dgm:cxn modelId="{354A1C67-10E7-449C-9423-B7FB248CE403}" type="presParOf" srcId="{27ACEDF4-B0EB-4F3C-9249-8C6813504795}" destId="{874A2802-8C14-43EF-AE1F-BAC77A07E37A}" srcOrd="1" destOrd="0" presId="urn:microsoft.com/office/officeart/2005/8/layout/vList3"/>
    <dgm:cxn modelId="{F630EC4F-3A3A-4961-A3A4-5EFA622D4CC5}" type="presParOf" srcId="{7CE2B2C0-AFED-46ED-BA54-426245508248}" destId="{3B2180A1-5B30-43A2-913C-E9B90DA8D0C8}" srcOrd="1" destOrd="0" presId="urn:microsoft.com/office/officeart/2005/8/layout/vList3"/>
    <dgm:cxn modelId="{05F789FA-9265-4919-AF2D-738FDC7FBAA2}" type="presParOf" srcId="{7CE2B2C0-AFED-46ED-BA54-426245508248}" destId="{804887F9-3DCF-400A-8A52-6E0F72CC3378}" srcOrd="2" destOrd="0" presId="urn:microsoft.com/office/officeart/2005/8/layout/vList3"/>
    <dgm:cxn modelId="{EE11F890-CCD0-4ABA-AE23-6CA73C1154DD}" type="presParOf" srcId="{804887F9-3DCF-400A-8A52-6E0F72CC3378}" destId="{A834480C-52E3-4C5D-A0F2-E90581D10A5D}" srcOrd="0" destOrd="0" presId="urn:microsoft.com/office/officeart/2005/8/layout/vList3"/>
    <dgm:cxn modelId="{29EC636F-9C38-4CEF-9841-7B80D34AB388}" type="presParOf" srcId="{804887F9-3DCF-400A-8A52-6E0F72CC3378}" destId="{EAA60D8A-F5C2-426D-8454-2B9644EC3D3C}" srcOrd="1" destOrd="0" presId="urn:microsoft.com/office/officeart/2005/8/layout/vList3"/>
    <dgm:cxn modelId="{CFFAA539-D75B-499F-9A8C-E9D459A0ACFF}" type="presParOf" srcId="{7CE2B2C0-AFED-46ED-BA54-426245508248}" destId="{2FDCEF32-1CB2-4044-A94D-837C803ED3D0}" srcOrd="3" destOrd="0" presId="urn:microsoft.com/office/officeart/2005/8/layout/vList3"/>
    <dgm:cxn modelId="{31811DE3-469D-4041-A5E3-9C5C3122B968}" type="presParOf" srcId="{7CE2B2C0-AFED-46ED-BA54-426245508248}" destId="{FEFD0F7D-DE29-4943-9565-88C265D8F646}" srcOrd="4" destOrd="0" presId="urn:microsoft.com/office/officeart/2005/8/layout/vList3"/>
    <dgm:cxn modelId="{C5231461-3848-4DDD-8767-13EBA341FD03}" type="presParOf" srcId="{FEFD0F7D-DE29-4943-9565-88C265D8F646}" destId="{F6C2BE4D-CA21-494A-8981-CB48E30B09C7}" srcOrd="0" destOrd="0" presId="urn:microsoft.com/office/officeart/2005/8/layout/vList3"/>
    <dgm:cxn modelId="{25992D36-C367-40B2-9AD7-9E8443D55D0F}" type="presParOf" srcId="{FEFD0F7D-DE29-4943-9565-88C265D8F646}" destId="{2DB159B2-202F-4A3E-BE2A-F10E43881816}" srcOrd="1" destOrd="0" presId="urn:microsoft.com/office/officeart/2005/8/layout/vList3"/>
    <dgm:cxn modelId="{C7B88F04-D628-4DC5-8D83-FB278FB24BF6}" type="presParOf" srcId="{7CE2B2C0-AFED-46ED-BA54-426245508248}" destId="{457272E7-22A7-4955-AF48-C86F404ED52F}" srcOrd="5" destOrd="0" presId="urn:microsoft.com/office/officeart/2005/8/layout/vList3"/>
    <dgm:cxn modelId="{99E9C676-9DD7-4EB9-87AB-AD89CB355E68}" type="presParOf" srcId="{7CE2B2C0-AFED-46ED-BA54-426245508248}" destId="{35167FB3-6815-4614-89B8-759489B89931}" srcOrd="6" destOrd="0" presId="urn:microsoft.com/office/officeart/2005/8/layout/vList3"/>
    <dgm:cxn modelId="{B8F26BA0-F371-4FC5-A552-5424B77AB058}" type="presParOf" srcId="{35167FB3-6815-4614-89B8-759489B89931}" destId="{43C734AA-EA4F-466F-9631-67E19CB81F9E}" srcOrd="0" destOrd="0" presId="urn:microsoft.com/office/officeart/2005/8/layout/vList3"/>
    <dgm:cxn modelId="{B45185CF-5933-4E4D-BAE7-45E14DD08D02}" type="presParOf" srcId="{35167FB3-6815-4614-89B8-759489B89931}" destId="{39412D4F-E6A9-4DD0-AB5A-6CF043FFBA6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F6B8B-5701-43A9-AF6F-29CE4E423A33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49D9E83C-66E3-465C-AD78-E2A6A83B6975}">
      <dgm:prSet/>
      <dgm:spPr/>
      <dgm:t>
        <a:bodyPr/>
        <a:lstStyle/>
        <a:p>
          <a:r>
            <a:rPr lang="en-ID" dirty="0"/>
            <a:t> 13 Ibu </a:t>
          </a:r>
          <a:r>
            <a:rPr lang="en-ID" dirty="0" err="1"/>
            <a:t>kandung</a:t>
          </a:r>
          <a:r>
            <a:rPr lang="en-ID" dirty="0"/>
            <a:t> </a:t>
          </a:r>
          <a:r>
            <a:rPr lang="en-ID" dirty="0" err="1"/>
            <a:t>berstatus</a:t>
          </a:r>
          <a:r>
            <a:rPr lang="en-ID" dirty="0"/>
            <a:t> '</a:t>
          </a:r>
          <a:r>
            <a:rPr lang="en-ID" dirty="0" err="1"/>
            <a:t>belum</a:t>
          </a:r>
          <a:r>
            <a:rPr lang="en-ID" dirty="0"/>
            <a:t> </a:t>
          </a:r>
          <a:r>
            <a:rPr lang="en-ID" dirty="0" err="1"/>
            <a:t>kawin</a:t>
          </a:r>
          <a:r>
            <a:rPr lang="en-ID" dirty="0"/>
            <a:t>' </a:t>
          </a:r>
          <a:r>
            <a:rPr lang="en-ID" dirty="0" err="1"/>
            <a:t>atau</a:t>
          </a:r>
          <a:r>
            <a:rPr lang="en-ID" dirty="0"/>
            <a:t> </a:t>
          </a:r>
          <a:r>
            <a:rPr lang="en-ID" dirty="0" err="1"/>
            <a:t>Jenis</a:t>
          </a:r>
          <a:r>
            <a:rPr lang="en-ID" dirty="0"/>
            <a:t> </a:t>
          </a:r>
          <a:r>
            <a:rPr lang="en-ID" dirty="0" err="1"/>
            <a:t>kelamin</a:t>
          </a:r>
          <a:r>
            <a:rPr lang="en-ID" dirty="0"/>
            <a:t> </a:t>
          </a:r>
          <a:r>
            <a:rPr lang="en-ID" dirty="0" err="1"/>
            <a:t>bukan</a:t>
          </a:r>
          <a:r>
            <a:rPr lang="en-ID" dirty="0"/>
            <a:t> Wanita</a:t>
          </a:r>
        </a:p>
      </dgm:t>
    </dgm:pt>
    <dgm:pt modelId="{FA9975BC-C898-4307-8980-4A61A9FC96B4}" type="parTrans" cxnId="{49326259-0891-4D4E-8143-6BA0EE7D7D4E}">
      <dgm:prSet/>
      <dgm:spPr/>
      <dgm:t>
        <a:bodyPr/>
        <a:lstStyle/>
        <a:p>
          <a:endParaRPr lang="en-ID"/>
        </a:p>
      </dgm:t>
    </dgm:pt>
    <dgm:pt modelId="{337704E2-7CE3-4A6C-9CA0-E82AEC694ED3}" type="sibTrans" cxnId="{49326259-0891-4D4E-8143-6BA0EE7D7D4E}">
      <dgm:prSet/>
      <dgm:spPr/>
      <dgm:t>
        <a:bodyPr/>
        <a:lstStyle/>
        <a:p>
          <a:endParaRPr lang="en-ID"/>
        </a:p>
      </dgm:t>
    </dgm:pt>
    <dgm:pt modelId="{F9BD3B91-1856-417E-B8D7-688AE7E2ADC7}">
      <dgm:prSet/>
      <dgm:spPr/>
      <dgm:t>
        <a:bodyPr/>
        <a:lstStyle/>
        <a:p>
          <a:r>
            <a:rPr lang="fi-FI"/>
            <a:t> 14 Jumlah kejadian kematian karena kehamilan melebihi jumlah kehamilan seluruhnya</a:t>
          </a:r>
          <a:endParaRPr lang="en-ID"/>
        </a:p>
      </dgm:t>
    </dgm:pt>
    <dgm:pt modelId="{0B01DE99-A423-4ABF-844F-8D7CB41A4A8D}" type="parTrans" cxnId="{5A144DCC-64B8-4CE8-8C49-9DEE9FDC52EC}">
      <dgm:prSet/>
      <dgm:spPr/>
      <dgm:t>
        <a:bodyPr/>
        <a:lstStyle/>
        <a:p>
          <a:endParaRPr lang="en-ID"/>
        </a:p>
      </dgm:t>
    </dgm:pt>
    <dgm:pt modelId="{1EA06D4C-0DF9-4422-B0BC-AAD7E5E4C863}" type="sibTrans" cxnId="{5A144DCC-64B8-4CE8-8C49-9DEE9FDC52EC}">
      <dgm:prSet/>
      <dgm:spPr/>
      <dgm:t>
        <a:bodyPr/>
        <a:lstStyle/>
        <a:p>
          <a:endParaRPr lang="en-ID"/>
        </a:p>
      </dgm:t>
    </dgm:pt>
    <dgm:pt modelId="{ADC36ED3-378F-44A0-8F03-FECBD1483735}">
      <dgm:prSet/>
      <dgm:spPr/>
      <dgm:t>
        <a:bodyPr/>
        <a:lstStyle/>
        <a:p>
          <a:r>
            <a:rPr lang="fi-FI"/>
            <a:t> 15 Ada kematian Ibu di luar tahun 2017 - 2022</a:t>
          </a:r>
          <a:endParaRPr lang="en-ID"/>
        </a:p>
      </dgm:t>
    </dgm:pt>
    <dgm:pt modelId="{DDA16C32-F239-42A8-8912-0A28EA2B665F}" type="parTrans" cxnId="{A39399FF-2550-404C-8213-0FA8932A1AB6}">
      <dgm:prSet/>
      <dgm:spPr/>
      <dgm:t>
        <a:bodyPr/>
        <a:lstStyle/>
        <a:p>
          <a:endParaRPr lang="en-ID"/>
        </a:p>
      </dgm:t>
    </dgm:pt>
    <dgm:pt modelId="{43329EE7-18AF-4C63-9067-C6143EA05B0A}" type="sibTrans" cxnId="{A39399FF-2550-404C-8213-0FA8932A1AB6}">
      <dgm:prSet/>
      <dgm:spPr/>
      <dgm:t>
        <a:bodyPr/>
        <a:lstStyle/>
        <a:p>
          <a:endParaRPr lang="en-ID"/>
        </a:p>
      </dgm:t>
    </dgm:pt>
    <dgm:pt modelId="{99D95171-100A-4256-B55D-237E147A9193}">
      <dgm:prSet/>
      <dgm:spPr/>
      <dgm:t>
        <a:bodyPr/>
        <a:lstStyle/>
        <a:p>
          <a:r>
            <a:rPr lang="fi-FI"/>
            <a:t> 16 Pertanyaan 'Pernah melahirkan' tidak terisi untuk wanita 10-54 tahun</a:t>
          </a:r>
          <a:endParaRPr lang="en-ID"/>
        </a:p>
      </dgm:t>
    </dgm:pt>
    <dgm:pt modelId="{A20E4562-7716-4FFB-98A9-77A324D2A8D1}" type="parTrans" cxnId="{1EB9D231-8F0D-4615-88AC-5F9662CCED57}">
      <dgm:prSet/>
      <dgm:spPr/>
      <dgm:t>
        <a:bodyPr/>
        <a:lstStyle/>
        <a:p>
          <a:endParaRPr lang="en-ID"/>
        </a:p>
      </dgm:t>
    </dgm:pt>
    <dgm:pt modelId="{EEB54BC2-5DE5-4B0E-8C2A-9CA58FC038F8}" type="sibTrans" cxnId="{1EB9D231-8F0D-4615-88AC-5F9662CCED57}">
      <dgm:prSet/>
      <dgm:spPr/>
      <dgm:t>
        <a:bodyPr/>
        <a:lstStyle/>
        <a:p>
          <a:endParaRPr lang="en-ID"/>
        </a:p>
      </dgm:t>
    </dgm:pt>
    <dgm:pt modelId="{7CE2B2C0-AFED-46ED-BA54-426245508248}" type="pres">
      <dgm:prSet presAssocID="{52CF6B8B-5701-43A9-AF6F-29CE4E423A33}" presName="linearFlow" presStyleCnt="0">
        <dgm:presLayoutVars>
          <dgm:dir/>
          <dgm:resizeHandles val="exact"/>
        </dgm:presLayoutVars>
      </dgm:prSet>
      <dgm:spPr/>
    </dgm:pt>
    <dgm:pt modelId="{F4FE2CBB-AE4E-4346-B9CA-247DDFE193F5}" type="pres">
      <dgm:prSet presAssocID="{49D9E83C-66E3-465C-AD78-E2A6A83B6975}" presName="composite" presStyleCnt="0"/>
      <dgm:spPr/>
    </dgm:pt>
    <dgm:pt modelId="{8CFEB4B8-AA05-4864-B835-C04BD2B44AD0}" type="pres">
      <dgm:prSet presAssocID="{49D9E83C-66E3-465C-AD78-E2A6A83B697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BE0ABAF6-8304-4F01-AA1E-59C36540E17E}" type="pres">
      <dgm:prSet presAssocID="{49D9E83C-66E3-465C-AD78-E2A6A83B6975}" presName="txShp" presStyleLbl="node1" presStyleIdx="0" presStyleCnt="4">
        <dgm:presLayoutVars>
          <dgm:bulletEnabled val="1"/>
        </dgm:presLayoutVars>
      </dgm:prSet>
      <dgm:spPr/>
    </dgm:pt>
    <dgm:pt modelId="{449DE3D6-E144-4489-A2C0-97C9BBF0761A}" type="pres">
      <dgm:prSet presAssocID="{337704E2-7CE3-4A6C-9CA0-E82AEC694ED3}" presName="spacing" presStyleCnt="0"/>
      <dgm:spPr/>
    </dgm:pt>
    <dgm:pt modelId="{D4471B6B-806C-4263-831E-1BACFDE1B05D}" type="pres">
      <dgm:prSet presAssocID="{F9BD3B91-1856-417E-B8D7-688AE7E2ADC7}" presName="composite" presStyleCnt="0"/>
      <dgm:spPr/>
    </dgm:pt>
    <dgm:pt modelId="{F7C929D1-2560-4C3F-B3CD-93A65B6E7952}" type="pres">
      <dgm:prSet presAssocID="{F9BD3B91-1856-417E-B8D7-688AE7E2ADC7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BB408DC0-1E36-44F3-943C-ACBAE66B6E34}" type="pres">
      <dgm:prSet presAssocID="{F9BD3B91-1856-417E-B8D7-688AE7E2ADC7}" presName="txShp" presStyleLbl="node1" presStyleIdx="1" presStyleCnt="4">
        <dgm:presLayoutVars>
          <dgm:bulletEnabled val="1"/>
        </dgm:presLayoutVars>
      </dgm:prSet>
      <dgm:spPr/>
    </dgm:pt>
    <dgm:pt modelId="{BD4F51EF-0F29-4B2A-A84C-7DCB25485E0B}" type="pres">
      <dgm:prSet presAssocID="{1EA06D4C-0DF9-4422-B0BC-AAD7E5E4C863}" presName="spacing" presStyleCnt="0"/>
      <dgm:spPr/>
    </dgm:pt>
    <dgm:pt modelId="{85513711-01E2-4252-9634-10675EF4C990}" type="pres">
      <dgm:prSet presAssocID="{ADC36ED3-378F-44A0-8F03-FECBD1483735}" presName="composite" presStyleCnt="0"/>
      <dgm:spPr/>
    </dgm:pt>
    <dgm:pt modelId="{D1B600F9-FA00-4CE9-B2CA-B88DD6271A2E}" type="pres">
      <dgm:prSet presAssocID="{ADC36ED3-378F-44A0-8F03-FECBD1483735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5639E565-CE17-4B02-81A1-187F9FACDB9D}" type="pres">
      <dgm:prSet presAssocID="{ADC36ED3-378F-44A0-8F03-FECBD1483735}" presName="txShp" presStyleLbl="node1" presStyleIdx="2" presStyleCnt="4">
        <dgm:presLayoutVars>
          <dgm:bulletEnabled val="1"/>
        </dgm:presLayoutVars>
      </dgm:prSet>
      <dgm:spPr/>
    </dgm:pt>
    <dgm:pt modelId="{256BBF10-17E8-49E7-938D-1692A575A872}" type="pres">
      <dgm:prSet presAssocID="{43329EE7-18AF-4C63-9067-C6143EA05B0A}" presName="spacing" presStyleCnt="0"/>
      <dgm:spPr/>
    </dgm:pt>
    <dgm:pt modelId="{F54BD19C-CCB7-449A-B4E4-251F2F3A6E8E}" type="pres">
      <dgm:prSet presAssocID="{99D95171-100A-4256-B55D-237E147A9193}" presName="composite" presStyleCnt="0"/>
      <dgm:spPr/>
    </dgm:pt>
    <dgm:pt modelId="{AFD65C40-82CD-4167-95C7-823F3CC6C561}" type="pres">
      <dgm:prSet presAssocID="{99D95171-100A-4256-B55D-237E147A9193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2607AAF6-C694-483D-B442-D59316BAF1AA}" type="pres">
      <dgm:prSet presAssocID="{99D95171-100A-4256-B55D-237E147A9193}" presName="txShp" presStyleLbl="node1" presStyleIdx="3" presStyleCnt="4">
        <dgm:presLayoutVars>
          <dgm:bulletEnabled val="1"/>
        </dgm:presLayoutVars>
      </dgm:prSet>
      <dgm:spPr/>
    </dgm:pt>
  </dgm:ptLst>
  <dgm:cxnLst>
    <dgm:cxn modelId="{9E48FF2C-026F-441C-AA49-D32F8D6C544F}" type="presOf" srcId="{49D9E83C-66E3-465C-AD78-E2A6A83B6975}" destId="{BE0ABAF6-8304-4F01-AA1E-59C36540E17E}" srcOrd="0" destOrd="0" presId="urn:microsoft.com/office/officeart/2005/8/layout/vList3"/>
    <dgm:cxn modelId="{1EB9D231-8F0D-4615-88AC-5F9662CCED57}" srcId="{52CF6B8B-5701-43A9-AF6F-29CE4E423A33}" destId="{99D95171-100A-4256-B55D-237E147A9193}" srcOrd="3" destOrd="0" parTransId="{A20E4562-7716-4FFB-98A9-77A324D2A8D1}" sibTransId="{EEB54BC2-5DE5-4B0E-8C2A-9CA58FC038F8}"/>
    <dgm:cxn modelId="{7A8C0F38-DA01-4376-B449-36283FFA220B}" type="presOf" srcId="{F9BD3B91-1856-417E-B8D7-688AE7E2ADC7}" destId="{BB408DC0-1E36-44F3-943C-ACBAE66B6E34}" srcOrd="0" destOrd="0" presId="urn:microsoft.com/office/officeart/2005/8/layout/vList3"/>
    <dgm:cxn modelId="{54E21F42-D101-46EB-BB86-367FFCFA33A2}" type="presOf" srcId="{ADC36ED3-378F-44A0-8F03-FECBD1483735}" destId="{5639E565-CE17-4B02-81A1-187F9FACDB9D}" srcOrd="0" destOrd="0" presId="urn:microsoft.com/office/officeart/2005/8/layout/vList3"/>
    <dgm:cxn modelId="{0FACEE50-3C6F-46DE-A687-884E3E5BB85F}" type="presOf" srcId="{99D95171-100A-4256-B55D-237E147A9193}" destId="{2607AAF6-C694-483D-B442-D59316BAF1AA}" srcOrd="0" destOrd="0" presId="urn:microsoft.com/office/officeart/2005/8/layout/vList3"/>
    <dgm:cxn modelId="{49326259-0891-4D4E-8143-6BA0EE7D7D4E}" srcId="{52CF6B8B-5701-43A9-AF6F-29CE4E423A33}" destId="{49D9E83C-66E3-465C-AD78-E2A6A83B6975}" srcOrd="0" destOrd="0" parTransId="{FA9975BC-C898-4307-8980-4A61A9FC96B4}" sibTransId="{337704E2-7CE3-4A6C-9CA0-E82AEC694ED3}"/>
    <dgm:cxn modelId="{328DF2A0-2719-491F-A3B0-4ADB02C0360D}" type="presOf" srcId="{52CF6B8B-5701-43A9-AF6F-29CE4E423A33}" destId="{7CE2B2C0-AFED-46ED-BA54-426245508248}" srcOrd="0" destOrd="0" presId="urn:microsoft.com/office/officeart/2005/8/layout/vList3"/>
    <dgm:cxn modelId="{5A144DCC-64B8-4CE8-8C49-9DEE9FDC52EC}" srcId="{52CF6B8B-5701-43A9-AF6F-29CE4E423A33}" destId="{F9BD3B91-1856-417E-B8D7-688AE7E2ADC7}" srcOrd="1" destOrd="0" parTransId="{0B01DE99-A423-4ABF-844F-8D7CB41A4A8D}" sibTransId="{1EA06D4C-0DF9-4422-B0BC-AAD7E5E4C863}"/>
    <dgm:cxn modelId="{A39399FF-2550-404C-8213-0FA8932A1AB6}" srcId="{52CF6B8B-5701-43A9-AF6F-29CE4E423A33}" destId="{ADC36ED3-378F-44A0-8F03-FECBD1483735}" srcOrd="2" destOrd="0" parTransId="{DDA16C32-F239-42A8-8912-0A28EA2B665F}" sibTransId="{43329EE7-18AF-4C63-9067-C6143EA05B0A}"/>
    <dgm:cxn modelId="{F7374E46-1212-44CA-B934-691A562ADB21}" type="presParOf" srcId="{7CE2B2C0-AFED-46ED-BA54-426245508248}" destId="{F4FE2CBB-AE4E-4346-B9CA-247DDFE193F5}" srcOrd="0" destOrd="0" presId="urn:microsoft.com/office/officeart/2005/8/layout/vList3"/>
    <dgm:cxn modelId="{45E570EF-A6D2-4B77-B729-32CC180273B9}" type="presParOf" srcId="{F4FE2CBB-AE4E-4346-B9CA-247DDFE193F5}" destId="{8CFEB4B8-AA05-4864-B835-C04BD2B44AD0}" srcOrd="0" destOrd="0" presId="urn:microsoft.com/office/officeart/2005/8/layout/vList3"/>
    <dgm:cxn modelId="{8C0140D7-E779-41B3-B5D2-103CFF185A03}" type="presParOf" srcId="{F4FE2CBB-AE4E-4346-B9CA-247DDFE193F5}" destId="{BE0ABAF6-8304-4F01-AA1E-59C36540E17E}" srcOrd="1" destOrd="0" presId="urn:microsoft.com/office/officeart/2005/8/layout/vList3"/>
    <dgm:cxn modelId="{4B15CBF8-B6A8-4D0A-877C-8D3F4BE601B7}" type="presParOf" srcId="{7CE2B2C0-AFED-46ED-BA54-426245508248}" destId="{449DE3D6-E144-4489-A2C0-97C9BBF0761A}" srcOrd="1" destOrd="0" presId="urn:microsoft.com/office/officeart/2005/8/layout/vList3"/>
    <dgm:cxn modelId="{E360A637-D1A9-474E-BD13-A8395934752E}" type="presParOf" srcId="{7CE2B2C0-AFED-46ED-BA54-426245508248}" destId="{D4471B6B-806C-4263-831E-1BACFDE1B05D}" srcOrd="2" destOrd="0" presId="urn:microsoft.com/office/officeart/2005/8/layout/vList3"/>
    <dgm:cxn modelId="{D3E68AEF-71AC-405B-BC12-17421269D953}" type="presParOf" srcId="{D4471B6B-806C-4263-831E-1BACFDE1B05D}" destId="{F7C929D1-2560-4C3F-B3CD-93A65B6E7952}" srcOrd="0" destOrd="0" presId="urn:microsoft.com/office/officeart/2005/8/layout/vList3"/>
    <dgm:cxn modelId="{9DDBED1D-26D0-4CE0-B6FA-88F3CFCB3483}" type="presParOf" srcId="{D4471B6B-806C-4263-831E-1BACFDE1B05D}" destId="{BB408DC0-1E36-44F3-943C-ACBAE66B6E34}" srcOrd="1" destOrd="0" presId="urn:microsoft.com/office/officeart/2005/8/layout/vList3"/>
    <dgm:cxn modelId="{13450556-D80A-40D8-983D-C16D32A03242}" type="presParOf" srcId="{7CE2B2C0-AFED-46ED-BA54-426245508248}" destId="{BD4F51EF-0F29-4B2A-A84C-7DCB25485E0B}" srcOrd="3" destOrd="0" presId="urn:microsoft.com/office/officeart/2005/8/layout/vList3"/>
    <dgm:cxn modelId="{EED3F54A-2748-445B-AF60-E736741303AA}" type="presParOf" srcId="{7CE2B2C0-AFED-46ED-BA54-426245508248}" destId="{85513711-01E2-4252-9634-10675EF4C990}" srcOrd="4" destOrd="0" presId="urn:microsoft.com/office/officeart/2005/8/layout/vList3"/>
    <dgm:cxn modelId="{624FC906-A3D5-4081-8163-DA1AD779951D}" type="presParOf" srcId="{85513711-01E2-4252-9634-10675EF4C990}" destId="{D1B600F9-FA00-4CE9-B2CA-B88DD6271A2E}" srcOrd="0" destOrd="0" presId="urn:microsoft.com/office/officeart/2005/8/layout/vList3"/>
    <dgm:cxn modelId="{E47258C6-CDEE-448B-B79C-BA71ABA5B537}" type="presParOf" srcId="{85513711-01E2-4252-9634-10675EF4C990}" destId="{5639E565-CE17-4B02-81A1-187F9FACDB9D}" srcOrd="1" destOrd="0" presId="urn:microsoft.com/office/officeart/2005/8/layout/vList3"/>
    <dgm:cxn modelId="{DD7B494E-336C-4AE2-91C5-A6BD1084BE6F}" type="presParOf" srcId="{7CE2B2C0-AFED-46ED-BA54-426245508248}" destId="{256BBF10-17E8-49E7-938D-1692A575A872}" srcOrd="5" destOrd="0" presId="urn:microsoft.com/office/officeart/2005/8/layout/vList3"/>
    <dgm:cxn modelId="{279E8BB2-2F2C-4B9C-9E35-F56409553442}" type="presParOf" srcId="{7CE2B2C0-AFED-46ED-BA54-426245508248}" destId="{F54BD19C-CCB7-449A-B4E4-251F2F3A6E8E}" srcOrd="6" destOrd="0" presId="urn:microsoft.com/office/officeart/2005/8/layout/vList3"/>
    <dgm:cxn modelId="{7C0D2466-9587-4254-B699-B9CCAA505F7D}" type="presParOf" srcId="{F54BD19C-CCB7-449A-B4E4-251F2F3A6E8E}" destId="{AFD65C40-82CD-4167-95C7-823F3CC6C561}" srcOrd="0" destOrd="0" presId="urn:microsoft.com/office/officeart/2005/8/layout/vList3"/>
    <dgm:cxn modelId="{73C6A13F-9F06-40E8-887F-DE133A08C959}" type="presParOf" srcId="{F54BD19C-CCB7-449A-B4E4-251F2F3A6E8E}" destId="{2607AAF6-C694-483D-B442-D59316BAF1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EA8A-B742-45FA-9E6F-6B94E2CCDF78}">
      <dsp:nvSpPr>
        <dsp:cNvPr id="0" name=""/>
        <dsp:cNvSpPr/>
      </dsp:nvSpPr>
      <dsp:spPr>
        <a:xfrm rot="10800000">
          <a:off x="2146946" y="2049"/>
          <a:ext cx="7603018" cy="927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4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 dirty="0"/>
            <a:t> 1 </a:t>
          </a:r>
          <a:r>
            <a:rPr lang="en-ID" sz="2600" kern="1200" dirty="0" err="1"/>
            <a:t>Jumlah</a:t>
          </a:r>
          <a:r>
            <a:rPr lang="en-ID" sz="2600" kern="1200" dirty="0"/>
            <a:t> art(r112) </a:t>
          </a:r>
          <a:r>
            <a:rPr lang="en-ID" sz="2600" kern="1200" dirty="0" err="1"/>
            <a:t>berbeda</a:t>
          </a:r>
          <a:r>
            <a:rPr lang="en-ID" sz="2600" kern="1200" dirty="0"/>
            <a:t> </a:t>
          </a:r>
          <a:r>
            <a:rPr lang="en-ID" sz="2600" kern="1200" dirty="0" err="1"/>
            <a:t>dengan</a:t>
          </a:r>
          <a:r>
            <a:rPr lang="en-ID" sz="2600" kern="1200" dirty="0"/>
            <a:t> </a:t>
          </a:r>
          <a:r>
            <a:rPr lang="en-ID" sz="2600" kern="1200" dirty="0" err="1"/>
            <a:t>jumlah</a:t>
          </a:r>
          <a:r>
            <a:rPr lang="en-ID" sz="2600" kern="1200" dirty="0"/>
            <a:t> </a:t>
          </a:r>
          <a:r>
            <a:rPr lang="en-ID" sz="2600" kern="1200" dirty="0" err="1"/>
            <a:t>blok</a:t>
          </a:r>
          <a:r>
            <a:rPr lang="en-ID" sz="2600" kern="1200" dirty="0"/>
            <a:t> 3"</a:t>
          </a:r>
        </a:p>
      </dsp:txBody>
      <dsp:txXfrm rot="10800000">
        <a:off x="2378846" y="2049"/>
        <a:ext cx="7371118" cy="927600"/>
      </dsp:txXfrm>
    </dsp:sp>
    <dsp:sp modelId="{25056D46-65D6-4DE6-8DA7-FB4F10392815}">
      <dsp:nvSpPr>
        <dsp:cNvPr id="0" name=""/>
        <dsp:cNvSpPr/>
      </dsp:nvSpPr>
      <dsp:spPr>
        <a:xfrm>
          <a:off x="1683145" y="2049"/>
          <a:ext cx="927600" cy="9276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A50D2-E50C-444E-862C-1A58A250100B}">
      <dsp:nvSpPr>
        <dsp:cNvPr id="0" name=""/>
        <dsp:cNvSpPr/>
      </dsp:nvSpPr>
      <dsp:spPr>
        <a:xfrm rot="10800000">
          <a:off x="2146946" y="1204469"/>
          <a:ext cx="7603018" cy="927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4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 2 Umur(R306) Tidak berada pada ranga 0-95</a:t>
          </a:r>
          <a:endParaRPr lang="en-ID" sz="2600" kern="1200" dirty="0"/>
        </a:p>
      </dsp:txBody>
      <dsp:txXfrm rot="10800000">
        <a:off x="2378846" y="1204469"/>
        <a:ext cx="7371118" cy="927600"/>
      </dsp:txXfrm>
    </dsp:sp>
    <dsp:sp modelId="{18A6C469-34A6-4EF0-A632-0E167B192FA2}">
      <dsp:nvSpPr>
        <dsp:cNvPr id="0" name=""/>
        <dsp:cNvSpPr/>
      </dsp:nvSpPr>
      <dsp:spPr>
        <a:xfrm>
          <a:off x="1683145" y="1204469"/>
          <a:ext cx="927600" cy="9276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8B030-168D-4C0F-8ED4-A49072E8FB21}">
      <dsp:nvSpPr>
        <dsp:cNvPr id="0" name=""/>
        <dsp:cNvSpPr/>
      </dsp:nvSpPr>
      <dsp:spPr>
        <a:xfrm rot="10800000">
          <a:off x="2146946" y="2406889"/>
          <a:ext cx="7603018" cy="927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4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 dirty="0"/>
            <a:t> 3 Isian tanggal lahir dan umur </a:t>
          </a:r>
          <a:r>
            <a:rPr lang="en-ID" sz="2600" kern="1200" dirty="0" err="1"/>
            <a:t>tidak</a:t>
          </a:r>
          <a:r>
            <a:rPr lang="en-ID" sz="2600" kern="1200" dirty="0"/>
            <a:t> </a:t>
          </a:r>
          <a:r>
            <a:rPr lang="en-ID" sz="2600" kern="1200" dirty="0" err="1"/>
            <a:t>konsisten</a:t>
          </a:r>
          <a:endParaRPr lang="en-ID" sz="2600" kern="1200" dirty="0"/>
        </a:p>
      </dsp:txBody>
      <dsp:txXfrm rot="10800000">
        <a:off x="2378846" y="2406889"/>
        <a:ext cx="7371118" cy="927600"/>
      </dsp:txXfrm>
    </dsp:sp>
    <dsp:sp modelId="{71093F02-8930-4F11-B7F4-065E95AEF53C}">
      <dsp:nvSpPr>
        <dsp:cNvPr id="0" name=""/>
        <dsp:cNvSpPr/>
      </dsp:nvSpPr>
      <dsp:spPr>
        <a:xfrm>
          <a:off x="1683145" y="2406889"/>
          <a:ext cx="927600" cy="9276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00C30-C1FF-4E47-BBA3-63F3B080C6F2}">
      <dsp:nvSpPr>
        <dsp:cNvPr id="0" name=""/>
        <dsp:cNvSpPr/>
      </dsp:nvSpPr>
      <dsp:spPr>
        <a:xfrm rot="10800000">
          <a:off x="2146946" y="3609310"/>
          <a:ext cx="7603018" cy="927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04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 4 Jenis kelamin KRT dan pasangan sama</a:t>
          </a:r>
          <a:endParaRPr lang="en-ID" sz="2600" kern="1200" dirty="0"/>
        </a:p>
      </dsp:txBody>
      <dsp:txXfrm rot="10800000">
        <a:off x="2378846" y="3609310"/>
        <a:ext cx="7371118" cy="927600"/>
      </dsp:txXfrm>
    </dsp:sp>
    <dsp:sp modelId="{AE893453-815A-443A-B915-37F68D897B94}">
      <dsp:nvSpPr>
        <dsp:cNvPr id="0" name=""/>
        <dsp:cNvSpPr/>
      </dsp:nvSpPr>
      <dsp:spPr>
        <a:xfrm>
          <a:off x="1683145" y="3609310"/>
          <a:ext cx="927600" cy="92760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2802-8C14-43EF-AE1F-BAC77A07E37A}">
      <dsp:nvSpPr>
        <dsp:cNvPr id="0" name=""/>
        <dsp:cNvSpPr/>
      </dsp:nvSpPr>
      <dsp:spPr>
        <a:xfrm rot="10800000">
          <a:off x="2239510" y="2082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/>
            <a:t> 5 Jenis kelamin kosong atau di luar range</a:t>
          </a:r>
        </a:p>
      </dsp:txBody>
      <dsp:txXfrm rot="10800000">
        <a:off x="2473328" y="2082"/>
        <a:ext cx="7729082" cy="935271"/>
      </dsp:txXfrm>
    </dsp:sp>
    <dsp:sp modelId="{DD914FAB-266F-4E3A-BAFD-4E54424509D3}">
      <dsp:nvSpPr>
        <dsp:cNvPr id="0" name=""/>
        <dsp:cNvSpPr/>
      </dsp:nvSpPr>
      <dsp:spPr>
        <a:xfrm>
          <a:off x="1771874" y="2082"/>
          <a:ext cx="935271" cy="9352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97A00-FDAD-433D-9DA0-0395005750C9}">
      <dsp:nvSpPr>
        <dsp:cNvPr id="0" name=""/>
        <dsp:cNvSpPr/>
      </dsp:nvSpPr>
      <dsp:spPr>
        <a:xfrm rot="10800000">
          <a:off x="2239510" y="1201923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/>
            <a:t> 6 Berstatus komuter tapi Kabupaten domisili dan kabupaten berpergian sama</a:t>
          </a:r>
        </a:p>
      </dsp:txBody>
      <dsp:txXfrm rot="10800000">
        <a:off x="2473328" y="1201923"/>
        <a:ext cx="7729082" cy="935271"/>
      </dsp:txXfrm>
    </dsp:sp>
    <dsp:sp modelId="{BDDCC329-70C4-4769-A81A-18C8BBAC3F98}">
      <dsp:nvSpPr>
        <dsp:cNvPr id="0" name=""/>
        <dsp:cNvSpPr/>
      </dsp:nvSpPr>
      <dsp:spPr>
        <a:xfrm>
          <a:off x="1771874" y="1201923"/>
          <a:ext cx="935271" cy="93527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9422-DBF8-4A8D-BE9F-CE47CB7E5D9A}">
      <dsp:nvSpPr>
        <dsp:cNvPr id="0" name=""/>
        <dsp:cNvSpPr/>
      </dsp:nvSpPr>
      <dsp:spPr>
        <a:xfrm rot="10800000">
          <a:off x="2239510" y="2401764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/>
            <a:t> 7 ART bekerja tapi Lapangan usaha atau jenis pekerjaan null</a:t>
          </a:r>
          <a:endParaRPr lang="en-ID" sz="2600" kern="1200"/>
        </a:p>
      </dsp:txBody>
      <dsp:txXfrm rot="10800000">
        <a:off x="2473328" y="2401764"/>
        <a:ext cx="7729082" cy="935271"/>
      </dsp:txXfrm>
    </dsp:sp>
    <dsp:sp modelId="{611AFD80-8E16-4D35-8C50-6104FEB52152}">
      <dsp:nvSpPr>
        <dsp:cNvPr id="0" name=""/>
        <dsp:cNvSpPr/>
      </dsp:nvSpPr>
      <dsp:spPr>
        <a:xfrm>
          <a:off x="1771874" y="2401764"/>
          <a:ext cx="935271" cy="93527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3FB4D-CF91-49B1-8E95-1F16AA327CB0}">
      <dsp:nvSpPr>
        <dsp:cNvPr id="0" name=""/>
        <dsp:cNvSpPr/>
      </dsp:nvSpPr>
      <dsp:spPr>
        <a:xfrm rot="10800000">
          <a:off x="2239510" y="3601606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/>
            <a:t> 8 Jumlah kelahiran hidup wanita 10-54 tahun &lt; jumlah anak masih hidup</a:t>
          </a:r>
        </a:p>
      </dsp:txBody>
      <dsp:txXfrm rot="10800000">
        <a:off x="2473328" y="3601606"/>
        <a:ext cx="7729082" cy="935271"/>
      </dsp:txXfrm>
    </dsp:sp>
    <dsp:sp modelId="{ACE5EF25-88EC-4F80-8CD9-7260381A091B}">
      <dsp:nvSpPr>
        <dsp:cNvPr id="0" name=""/>
        <dsp:cNvSpPr/>
      </dsp:nvSpPr>
      <dsp:spPr>
        <a:xfrm>
          <a:off x="1771874" y="3601606"/>
          <a:ext cx="935271" cy="93527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2802-8C14-43EF-AE1F-BAC77A07E37A}">
      <dsp:nvSpPr>
        <dsp:cNvPr id="0" name=""/>
        <dsp:cNvSpPr/>
      </dsp:nvSpPr>
      <dsp:spPr>
        <a:xfrm rot="10800000">
          <a:off x="2239510" y="2082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/>
            <a:t> 9 </a:t>
          </a:r>
          <a:r>
            <a:rPr lang="en-ID" sz="2300" kern="1200" dirty="0" err="1"/>
            <a:t>Jumlah</a:t>
          </a:r>
          <a:r>
            <a:rPr lang="en-ID" sz="2300" kern="1200" dirty="0"/>
            <a:t> </a:t>
          </a:r>
          <a:r>
            <a:rPr lang="en-ID" sz="2300" kern="1200" dirty="0" err="1"/>
            <a:t>kelahiran</a:t>
          </a:r>
          <a:r>
            <a:rPr lang="en-ID" sz="2300" kern="1200" dirty="0"/>
            <a:t> </a:t>
          </a:r>
          <a:r>
            <a:rPr lang="en-ID" sz="2300" kern="1200" dirty="0" err="1"/>
            <a:t>hidup</a:t>
          </a:r>
          <a:r>
            <a:rPr lang="en-ID" sz="2300" kern="1200" dirty="0"/>
            <a:t> </a:t>
          </a:r>
          <a:r>
            <a:rPr lang="en-ID" sz="2300" kern="1200" dirty="0" err="1"/>
            <a:t>wanita</a:t>
          </a:r>
          <a:r>
            <a:rPr lang="en-ID" sz="2300" kern="1200" dirty="0"/>
            <a:t> 10-54 </a:t>
          </a:r>
          <a:r>
            <a:rPr lang="en-ID" sz="2300" kern="1200" dirty="0" err="1"/>
            <a:t>tahun</a:t>
          </a:r>
          <a:r>
            <a:rPr lang="en-ID" sz="2300" kern="1200" dirty="0"/>
            <a:t> </a:t>
          </a:r>
          <a:r>
            <a:rPr lang="en-ID" sz="2300" kern="1200" dirty="0" err="1"/>
            <a:t>berbeda</a:t>
          </a:r>
          <a:r>
            <a:rPr lang="en-ID" sz="2300" kern="1200" dirty="0"/>
            <a:t> </a:t>
          </a:r>
          <a:r>
            <a:rPr lang="en-ID" sz="2300" kern="1200" dirty="0" err="1"/>
            <a:t>dengan</a:t>
          </a:r>
          <a:r>
            <a:rPr lang="en-ID" sz="2300" kern="1200" dirty="0"/>
            <a:t> </a:t>
          </a:r>
          <a:r>
            <a:rPr lang="en-ID" sz="2300" kern="1200" dirty="0" err="1"/>
            <a:t>jumlah</a:t>
          </a:r>
          <a:r>
            <a:rPr lang="en-ID" sz="2300" kern="1200" dirty="0"/>
            <a:t> </a:t>
          </a:r>
          <a:r>
            <a:rPr lang="en-ID" sz="2300" kern="1200" dirty="0" err="1"/>
            <a:t>anak</a:t>
          </a:r>
          <a:r>
            <a:rPr lang="en-ID" sz="2300" kern="1200" dirty="0"/>
            <a:t> </a:t>
          </a:r>
          <a:r>
            <a:rPr lang="en-ID" sz="2300" kern="1200" dirty="0" err="1"/>
            <a:t>masih</a:t>
          </a:r>
          <a:r>
            <a:rPr lang="en-ID" sz="2300" kern="1200" dirty="0"/>
            <a:t> </a:t>
          </a:r>
          <a:r>
            <a:rPr lang="en-ID" sz="2300" kern="1200" dirty="0" err="1"/>
            <a:t>hidup</a:t>
          </a:r>
          <a:r>
            <a:rPr lang="en-ID" sz="2300" kern="1200" dirty="0"/>
            <a:t> + </a:t>
          </a:r>
          <a:r>
            <a:rPr lang="en-ID" sz="2300" kern="1200" dirty="0" err="1"/>
            <a:t>jumlah</a:t>
          </a:r>
          <a:r>
            <a:rPr lang="en-ID" sz="2300" kern="1200" dirty="0"/>
            <a:t> </a:t>
          </a:r>
          <a:r>
            <a:rPr lang="en-ID" sz="2300" kern="1200" dirty="0" err="1"/>
            <a:t>anak</a:t>
          </a:r>
          <a:r>
            <a:rPr lang="en-ID" sz="2300" kern="1200" dirty="0"/>
            <a:t> </a:t>
          </a:r>
          <a:r>
            <a:rPr lang="en-ID" sz="2300" kern="1200" dirty="0" err="1"/>
            <a:t>meninggal</a:t>
          </a:r>
          <a:endParaRPr lang="en-ID" sz="2300" kern="1200" dirty="0"/>
        </a:p>
      </dsp:txBody>
      <dsp:txXfrm rot="10800000">
        <a:off x="2473328" y="2082"/>
        <a:ext cx="7729082" cy="935271"/>
      </dsp:txXfrm>
    </dsp:sp>
    <dsp:sp modelId="{DD914FAB-266F-4E3A-BAFD-4E54424509D3}">
      <dsp:nvSpPr>
        <dsp:cNvPr id="0" name=""/>
        <dsp:cNvSpPr/>
      </dsp:nvSpPr>
      <dsp:spPr>
        <a:xfrm>
          <a:off x="1771874" y="2082"/>
          <a:ext cx="935271" cy="9352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0D8A-F5C2-426D-8454-2B9644EC3D3C}">
      <dsp:nvSpPr>
        <dsp:cNvPr id="0" name=""/>
        <dsp:cNvSpPr/>
      </dsp:nvSpPr>
      <dsp:spPr>
        <a:xfrm rot="10800000">
          <a:off x="2239510" y="1201923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300" kern="1200" dirty="0"/>
            <a:t> 10 Wanita 10 tahun tapi ALH &gt; 3</a:t>
          </a:r>
          <a:endParaRPr lang="en-ID" sz="2300" kern="1200" dirty="0"/>
        </a:p>
      </dsp:txBody>
      <dsp:txXfrm rot="10800000">
        <a:off x="2473328" y="1201923"/>
        <a:ext cx="7729082" cy="935271"/>
      </dsp:txXfrm>
    </dsp:sp>
    <dsp:sp modelId="{A834480C-52E3-4C5D-A0F2-E90581D10A5D}">
      <dsp:nvSpPr>
        <dsp:cNvPr id="0" name=""/>
        <dsp:cNvSpPr/>
      </dsp:nvSpPr>
      <dsp:spPr>
        <a:xfrm>
          <a:off x="1771874" y="1201923"/>
          <a:ext cx="935271" cy="93527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159B2-202F-4A3E-BE2A-F10E43881816}">
      <dsp:nvSpPr>
        <dsp:cNvPr id="0" name=""/>
        <dsp:cNvSpPr/>
      </dsp:nvSpPr>
      <dsp:spPr>
        <a:xfrm rot="10800000">
          <a:off x="2239510" y="2401764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300" kern="1200" dirty="0"/>
            <a:t> 11 Isian r442 dan jumlah anak lahir sejak Jan 2017 tidak konsisten</a:t>
          </a:r>
          <a:endParaRPr lang="en-ID" sz="2300" kern="1200" dirty="0"/>
        </a:p>
      </dsp:txBody>
      <dsp:txXfrm rot="10800000">
        <a:off x="2473328" y="2401764"/>
        <a:ext cx="7729082" cy="935271"/>
      </dsp:txXfrm>
    </dsp:sp>
    <dsp:sp modelId="{F6C2BE4D-CA21-494A-8981-CB48E30B09C7}">
      <dsp:nvSpPr>
        <dsp:cNvPr id="0" name=""/>
        <dsp:cNvSpPr/>
      </dsp:nvSpPr>
      <dsp:spPr>
        <a:xfrm>
          <a:off x="1771874" y="2401764"/>
          <a:ext cx="935271" cy="93527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12D4F-E6A9-4DD0-AB5A-6CF043FFBA6B}">
      <dsp:nvSpPr>
        <dsp:cNvPr id="0" name=""/>
        <dsp:cNvSpPr/>
      </dsp:nvSpPr>
      <dsp:spPr>
        <a:xfrm rot="10800000">
          <a:off x="2239510" y="3601606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300" kern="1200" dirty="0"/>
            <a:t> 12 Isian r442 dan jumlah anak lahir sejak Jan 2021 tidak konsisten</a:t>
          </a:r>
          <a:endParaRPr lang="en-ID" sz="2300" kern="1200" dirty="0"/>
        </a:p>
      </dsp:txBody>
      <dsp:txXfrm rot="10800000">
        <a:off x="2473328" y="3601606"/>
        <a:ext cx="7729082" cy="935271"/>
      </dsp:txXfrm>
    </dsp:sp>
    <dsp:sp modelId="{43C734AA-EA4F-466F-9631-67E19CB81F9E}">
      <dsp:nvSpPr>
        <dsp:cNvPr id="0" name=""/>
        <dsp:cNvSpPr/>
      </dsp:nvSpPr>
      <dsp:spPr>
        <a:xfrm>
          <a:off x="1771874" y="3601606"/>
          <a:ext cx="935271" cy="93527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ABAF6-8304-4F01-AA1E-59C36540E17E}">
      <dsp:nvSpPr>
        <dsp:cNvPr id="0" name=""/>
        <dsp:cNvSpPr/>
      </dsp:nvSpPr>
      <dsp:spPr>
        <a:xfrm rot="10800000">
          <a:off x="2239510" y="2082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 dirty="0"/>
            <a:t> 13 Ibu </a:t>
          </a:r>
          <a:r>
            <a:rPr lang="en-ID" sz="2600" kern="1200" dirty="0" err="1"/>
            <a:t>kandung</a:t>
          </a:r>
          <a:r>
            <a:rPr lang="en-ID" sz="2600" kern="1200" dirty="0"/>
            <a:t> </a:t>
          </a:r>
          <a:r>
            <a:rPr lang="en-ID" sz="2600" kern="1200" dirty="0" err="1"/>
            <a:t>berstatus</a:t>
          </a:r>
          <a:r>
            <a:rPr lang="en-ID" sz="2600" kern="1200" dirty="0"/>
            <a:t> '</a:t>
          </a:r>
          <a:r>
            <a:rPr lang="en-ID" sz="2600" kern="1200" dirty="0" err="1"/>
            <a:t>belum</a:t>
          </a:r>
          <a:r>
            <a:rPr lang="en-ID" sz="2600" kern="1200" dirty="0"/>
            <a:t> </a:t>
          </a:r>
          <a:r>
            <a:rPr lang="en-ID" sz="2600" kern="1200" dirty="0" err="1"/>
            <a:t>kawin</a:t>
          </a:r>
          <a:r>
            <a:rPr lang="en-ID" sz="2600" kern="1200" dirty="0"/>
            <a:t>' </a:t>
          </a:r>
          <a:r>
            <a:rPr lang="en-ID" sz="2600" kern="1200" dirty="0" err="1"/>
            <a:t>atau</a:t>
          </a:r>
          <a:r>
            <a:rPr lang="en-ID" sz="2600" kern="1200" dirty="0"/>
            <a:t> </a:t>
          </a:r>
          <a:r>
            <a:rPr lang="en-ID" sz="2600" kern="1200" dirty="0" err="1"/>
            <a:t>Jenis</a:t>
          </a:r>
          <a:r>
            <a:rPr lang="en-ID" sz="2600" kern="1200" dirty="0"/>
            <a:t> </a:t>
          </a:r>
          <a:r>
            <a:rPr lang="en-ID" sz="2600" kern="1200" dirty="0" err="1"/>
            <a:t>kelamin</a:t>
          </a:r>
          <a:r>
            <a:rPr lang="en-ID" sz="2600" kern="1200" dirty="0"/>
            <a:t> </a:t>
          </a:r>
          <a:r>
            <a:rPr lang="en-ID" sz="2600" kern="1200" dirty="0" err="1"/>
            <a:t>bukan</a:t>
          </a:r>
          <a:r>
            <a:rPr lang="en-ID" sz="2600" kern="1200" dirty="0"/>
            <a:t> Wanita</a:t>
          </a:r>
        </a:p>
      </dsp:txBody>
      <dsp:txXfrm rot="10800000">
        <a:off x="2473328" y="2082"/>
        <a:ext cx="7729082" cy="935271"/>
      </dsp:txXfrm>
    </dsp:sp>
    <dsp:sp modelId="{8CFEB4B8-AA05-4864-B835-C04BD2B44AD0}">
      <dsp:nvSpPr>
        <dsp:cNvPr id="0" name=""/>
        <dsp:cNvSpPr/>
      </dsp:nvSpPr>
      <dsp:spPr>
        <a:xfrm>
          <a:off x="1771874" y="2082"/>
          <a:ext cx="935271" cy="9352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08DC0-1E36-44F3-943C-ACBAE66B6E34}">
      <dsp:nvSpPr>
        <dsp:cNvPr id="0" name=""/>
        <dsp:cNvSpPr/>
      </dsp:nvSpPr>
      <dsp:spPr>
        <a:xfrm rot="10800000">
          <a:off x="2239510" y="1201923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/>
            <a:t> 14 Jumlah kejadian kematian karena kehamilan melebihi jumlah kehamilan seluruhnya</a:t>
          </a:r>
          <a:endParaRPr lang="en-ID" sz="2600" kern="1200"/>
        </a:p>
      </dsp:txBody>
      <dsp:txXfrm rot="10800000">
        <a:off x="2473328" y="1201923"/>
        <a:ext cx="7729082" cy="935271"/>
      </dsp:txXfrm>
    </dsp:sp>
    <dsp:sp modelId="{F7C929D1-2560-4C3F-B3CD-93A65B6E7952}">
      <dsp:nvSpPr>
        <dsp:cNvPr id="0" name=""/>
        <dsp:cNvSpPr/>
      </dsp:nvSpPr>
      <dsp:spPr>
        <a:xfrm>
          <a:off x="1771874" y="1201923"/>
          <a:ext cx="935271" cy="93527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9E565-CE17-4B02-81A1-187F9FACDB9D}">
      <dsp:nvSpPr>
        <dsp:cNvPr id="0" name=""/>
        <dsp:cNvSpPr/>
      </dsp:nvSpPr>
      <dsp:spPr>
        <a:xfrm rot="10800000">
          <a:off x="2239510" y="2401764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/>
            <a:t> 15 Ada kematian Ibu di luar tahun 2017 - 2022</a:t>
          </a:r>
          <a:endParaRPr lang="en-ID" sz="2600" kern="1200"/>
        </a:p>
      </dsp:txBody>
      <dsp:txXfrm rot="10800000">
        <a:off x="2473328" y="2401764"/>
        <a:ext cx="7729082" cy="935271"/>
      </dsp:txXfrm>
    </dsp:sp>
    <dsp:sp modelId="{D1B600F9-FA00-4CE9-B2CA-B88DD6271A2E}">
      <dsp:nvSpPr>
        <dsp:cNvPr id="0" name=""/>
        <dsp:cNvSpPr/>
      </dsp:nvSpPr>
      <dsp:spPr>
        <a:xfrm>
          <a:off x="1771874" y="2401764"/>
          <a:ext cx="935271" cy="93527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7AAF6-C694-483D-B442-D59316BAF1AA}">
      <dsp:nvSpPr>
        <dsp:cNvPr id="0" name=""/>
        <dsp:cNvSpPr/>
      </dsp:nvSpPr>
      <dsp:spPr>
        <a:xfrm rot="10800000">
          <a:off x="2239510" y="3601606"/>
          <a:ext cx="7962900" cy="9352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2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/>
            <a:t> 16 Pertanyaan 'Pernah melahirkan' tidak terisi untuk wanita 10-54 tahun</a:t>
          </a:r>
          <a:endParaRPr lang="en-ID" sz="2600" kern="1200"/>
        </a:p>
      </dsp:txBody>
      <dsp:txXfrm rot="10800000">
        <a:off x="2473328" y="3601606"/>
        <a:ext cx="7729082" cy="935271"/>
      </dsp:txXfrm>
    </dsp:sp>
    <dsp:sp modelId="{AFD65C40-82CD-4167-95C7-823F3CC6C561}">
      <dsp:nvSpPr>
        <dsp:cNvPr id="0" name=""/>
        <dsp:cNvSpPr/>
      </dsp:nvSpPr>
      <dsp:spPr>
        <a:xfrm>
          <a:off x="1771874" y="3601606"/>
          <a:ext cx="935271" cy="93527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rgbClr val="0325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3081363" y="2607276"/>
            <a:ext cx="5997901" cy="1689674"/>
            <a:chOff x="3595268" y="3539514"/>
            <a:chExt cx="5001463" cy="989253"/>
          </a:xfrm>
        </p:grpSpPr>
        <p:sp>
          <p:nvSpPr>
            <p:cNvPr id="4" name="Rectangle 3"/>
            <p:cNvSpPr/>
            <p:nvPr/>
          </p:nvSpPr>
          <p:spPr>
            <a:xfrm>
              <a:off x="3595268" y="3539514"/>
              <a:ext cx="5001463" cy="72422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Signika" panose="02010003020600000004" pitchFamily="50" charset="0"/>
                </a:rPr>
                <a:t>LONGFORM SP2020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8892" y="4294515"/>
              <a:ext cx="1640392" cy="234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PATCH EDIT DATA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9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28822-E55C-6B42-2897-B8B231463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2"/>
          <a:stretch/>
        </p:blipFill>
        <p:spPr>
          <a:xfrm>
            <a:off x="2058954" y="1618974"/>
            <a:ext cx="8839202" cy="469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80163" y="988039"/>
            <a:ext cx="2462725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49D15"/>
                </a:solidFill>
                <a:latin typeface="Signika" panose="02010003020600000004" pitchFamily="50" charset="0"/>
              </a:rPr>
              <a:t>By Query </a:t>
            </a:r>
            <a:endParaRPr lang="ar-SA" sz="4400" b="1" dirty="0">
              <a:solidFill>
                <a:srgbClr val="F49D15"/>
              </a:solidFill>
              <a:latin typeface="Signika" panose="02010003020600000004" pitchFamily="5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" y="346174"/>
            <a:ext cx="12192000" cy="769441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63586" y="346174"/>
            <a:ext cx="44648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Menu Edit Data(2)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10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93773" y="6424504"/>
            <a:ext cx="44189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IPD- BADAN PUSAT STATISTIK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6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38" grpId="0"/>
      <p:bldP spid="43" grpId="0"/>
      <p:bldP spid="43" grpId="1"/>
      <p:bldP spid="43" grpId="2"/>
      <p:bldP spid="43" grpId="3"/>
      <p:bldP spid="43" grpId="4"/>
      <p:bldP spid="43" grpId="5"/>
      <p:bldP spid="43" grpId="6"/>
      <p:bldP spid="43" grpId="7"/>
      <p:bldP spid="43" grpId="8"/>
      <p:bldP spid="43" grpId="9"/>
      <p:bldP spid="43" grpId="10"/>
      <p:bldP spid="43" grpId="11"/>
      <p:bldP spid="43" grpId="1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7420" y="2830857"/>
            <a:ext cx="6111875" cy="3568701"/>
            <a:chOff x="9525" y="3101975"/>
            <a:chExt cx="6111875" cy="3568701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79788" y="3663950"/>
              <a:ext cx="461963" cy="936625"/>
            </a:xfrm>
            <a:custGeom>
              <a:avLst/>
              <a:gdLst>
                <a:gd name="T0" fmla="*/ 20 w 47"/>
                <a:gd name="T1" fmla="*/ 1 h 95"/>
                <a:gd name="T2" fmla="*/ 1 w 47"/>
                <a:gd name="T3" fmla="*/ 25 h 95"/>
                <a:gd name="T4" fmla="*/ 5 w 47"/>
                <a:gd name="T5" fmla="*/ 75 h 95"/>
                <a:gd name="T6" fmla="*/ 29 w 47"/>
                <a:gd name="T7" fmla="*/ 94 h 95"/>
                <a:gd name="T8" fmla="*/ 47 w 47"/>
                <a:gd name="T9" fmla="*/ 93 h 95"/>
                <a:gd name="T10" fmla="*/ 39 w 47"/>
                <a:gd name="T11" fmla="*/ 0 h 95"/>
                <a:gd name="T12" fmla="*/ 20 w 47"/>
                <a:gd name="T13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5">
                  <a:moveTo>
                    <a:pt x="20" y="1"/>
                  </a:moveTo>
                  <a:cubicBezTo>
                    <a:pt x="8" y="2"/>
                    <a:pt x="0" y="13"/>
                    <a:pt x="1" y="2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7" y="87"/>
                    <a:pt x="17" y="95"/>
                    <a:pt x="29" y="94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017963" y="4452938"/>
              <a:ext cx="501650" cy="1084263"/>
            </a:xfrm>
            <a:custGeom>
              <a:avLst/>
              <a:gdLst>
                <a:gd name="T0" fmla="*/ 13 w 51"/>
                <a:gd name="T1" fmla="*/ 98 h 110"/>
                <a:gd name="T2" fmla="*/ 27 w 51"/>
                <a:gd name="T3" fmla="*/ 109 h 110"/>
                <a:gd name="T4" fmla="*/ 39 w 51"/>
                <a:gd name="T5" fmla="*/ 108 h 110"/>
                <a:gd name="T6" fmla="*/ 50 w 51"/>
                <a:gd name="T7" fmla="*/ 93 h 110"/>
                <a:gd name="T8" fmla="*/ 37 w 51"/>
                <a:gd name="T9" fmla="*/ 0 h 110"/>
                <a:gd name="T10" fmla="*/ 0 w 51"/>
                <a:gd name="T11" fmla="*/ 5 h 110"/>
                <a:gd name="T12" fmla="*/ 13 w 51"/>
                <a:gd name="T13" fmla="*/ 9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10">
                  <a:moveTo>
                    <a:pt x="13" y="98"/>
                  </a:moveTo>
                  <a:cubicBezTo>
                    <a:pt x="14" y="105"/>
                    <a:pt x="20" y="110"/>
                    <a:pt x="27" y="109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46" y="107"/>
                    <a:pt x="51" y="100"/>
                    <a:pt x="50" y="9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13" y="98"/>
                  </a:lnTo>
                  <a:close/>
                </a:path>
              </a:pathLst>
            </a:custGeom>
            <a:solidFill>
              <a:srgbClr val="485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752850" y="3476625"/>
              <a:ext cx="796925" cy="1192213"/>
            </a:xfrm>
            <a:custGeom>
              <a:avLst/>
              <a:gdLst>
                <a:gd name="T0" fmla="*/ 71 w 81"/>
                <a:gd name="T1" fmla="*/ 9 h 121"/>
                <a:gd name="T2" fmla="*/ 62 w 81"/>
                <a:gd name="T3" fmla="*/ 1 h 121"/>
                <a:gd name="T4" fmla="*/ 8 w 81"/>
                <a:gd name="T5" fmla="*/ 6 h 121"/>
                <a:gd name="T6" fmla="*/ 0 w 81"/>
                <a:gd name="T7" fmla="*/ 15 h 121"/>
                <a:gd name="T8" fmla="*/ 10 w 81"/>
                <a:gd name="T9" fmla="*/ 113 h 121"/>
                <a:gd name="T10" fmla="*/ 19 w 81"/>
                <a:gd name="T11" fmla="*/ 121 h 121"/>
                <a:gd name="T12" fmla="*/ 73 w 81"/>
                <a:gd name="T13" fmla="*/ 116 h 121"/>
                <a:gd name="T14" fmla="*/ 80 w 81"/>
                <a:gd name="T15" fmla="*/ 107 h 121"/>
                <a:gd name="T16" fmla="*/ 71 w 81"/>
                <a:gd name="T17" fmla="*/ 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1">
                  <a:moveTo>
                    <a:pt x="71" y="9"/>
                  </a:moveTo>
                  <a:cubicBezTo>
                    <a:pt x="71" y="4"/>
                    <a:pt x="66" y="0"/>
                    <a:pt x="62" y="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0" y="11"/>
                    <a:pt x="0" y="15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8"/>
                    <a:pt x="14" y="121"/>
                    <a:pt x="19" y="121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7" y="115"/>
                    <a:pt x="81" y="111"/>
                    <a:pt x="80" y="107"/>
                  </a:cubicBezTo>
                  <a:lnTo>
                    <a:pt x="71" y="9"/>
                  </a:lnTo>
                  <a:close/>
                </a:path>
              </a:pathLst>
            </a:custGeom>
            <a:solidFill>
              <a:srgbClr val="50B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451350" y="3101975"/>
              <a:ext cx="1670050" cy="1646238"/>
            </a:xfrm>
            <a:custGeom>
              <a:avLst/>
              <a:gdLst>
                <a:gd name="T0" fmla="*/ 132 w 170"/>
                <a:gd name="T1" fmla="*/ 0 h 167"/>
                <a:gd name="T2" fmla="*/ 0 w 170"/>
                <a:gd name="T3" fmla="*/ 46 h 167"/>
                <a:gd name="T4" fmla="*/ 0 w 170"/>
                <a:gd name="T5" fmla="*/ 47 h 167"/>
                <a:gd name="T6" fmla="*/ 10 w 170"/>
                <a:gd name="T7" fmla="*/ 145 h 167"/>
                <a:gd name="T8" fmla="*/ 10 w 170"/>
                <a:gd name="T9" fmla="*/ 147 h 167"/>
                <a:gd name="T10" fmla="*/ 145 w 170"/>
                <a:gd name="T11" fmla="*/ 167 h 167"/>
                <a:gd name="T12" fmla="*/ 170 w 170"/>
                <a:gd name="T13" fmla="*/ 90 h 167"/>
                <a:gd name="T14" fmla="*/ 132 w 170"/>
                <a:gd name="T1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67">
                  <a:moveTo>
                    <a:pt x="132" y="0"/>
                  </a:moveTo>
                  <a:cubicBezTo>
                    <a:pt x="132" y="0"/>
                    <a:pt x="76" y="33"/>
                    <a:pt x="0" y="46"/>
                  </a:cubicBezTo>
                  <a:cubicBezTo>
                    <a:pt x="0" y="46"/>
                    <a:pt x="0" y="46"/>
                    <a:pt x="0" y="47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5"/>
                    <a:pt x="10" y="146"/>
                    <a:pt x="10" y="147"/>
                  </a:cubicBezTo>
                  <a:cubicBezTo>
                    <a:pt x="86" y="145"/>
                    <a:pt x="145" y="167"/>
                    <a:pt x="145" y="167"/>
                  </a:cubicBezTo>
                  <a:cubicBezTo>
                    <a:pt x="160" y="145"/>
                    <a:pt x="170" y="119"/>
                    <a:pt x="170" y="90"/>
                  </a:cubicBezTo>
                  <a:cubicBezTo>
                    <a:pt x="169" y="55"/>
                    <a:pt x="155" y="23"/>
                    <a:pt x="13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451350" y="3101975"/>
              <a:ext cx="1660525" cy="946150"/>
            </a:xfrm>
            <a:custGeom>
              <a:avLst/>
              <a:gdLst>
                <a:gd name="T0" fmla="*/ 0 w 169"/>
                <a:gd name="T1" fmla="*/ 46 h 96"/>
                <a:gd name="T2" fmla="*/ 0 w 169"/>
                <a:gd name="T3" fmla="*/ 47 h 96"/>
                <a:gd name="T4" fmla="*/ 5 w 169"/>
                <a:gd name="T5" fmla="*/ 96 h 96"/>
                <a:gd name="T6" fmla="*/ 169 w 169"/>
                <a:gd name="T7" fmla="*/ 81 h 96"/>
                <a:gd name="T8" fmla="*/ 132 w 169"/>
                <a:gd name="T9" fmla="*/ 0 h 96"/>
                <a:gd name="T10" fmla="*/ 0 w 169"/>
                <a:gd name="T11" fmla="*/ 4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96">
                  <a:moveTo>
                    <a:pt x="0" y="46"/>
                  </a:moveTo>
                  <a:cubicBezTo>
                    <a:pt x="0" y="46"/>
                    <a:pt x="0" y="46"/>
                    <a:pt x="0" y="47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49"/>
                    <a:pt x="153" y="21"/>
                    <a:pt x="132" y="0"/>
                  </a:cubicBezTo>
                  <a:cubicBezTo>
                    <a:pt x="132" y="0"/>
                    <a:pt x="76" y="33"/>
                    <a:pt x="0" y="46"/>
                  </a:cubicBezTo>
                  <a:close/>
                </a:path>
              </a:pathLst>
            </a:custGeom>
            <a:solidFill>
              <a:srgbClr val="0EB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52850" y="3476625"/>
              <a:ext cx="747713" cy="639763"/>
            </a:xfrm>
            <a:custGeom>
              <a:avLst/>
              <a:gdLst>
                <a:gd name="T0" fmla="*/ 62 w 76"/>
                <a:gd name="T1" fmla="*/ 1 h 65"/>
                <a:gd name="T2" fmla="*/ 8 w 76"/>
                <a:gd name="T3" fmla="*/ 6 h 65"/>
                <a:gd name="T4" fmla="*/ 0 w 76"/>
                <a:gd name="T5" fmla="*/ 15 h 65"/>
                <a:gd name="T6" fmla="*/ 5 w 76"/>
                <a:gd name="T7" fmla="*/ 65 h 65"/>
                <a:gd name="T8" fmla="*/ 76 w 76"/>
                <a:gd name="T9" fmla="*/ 58 h 65"/>
                <a:gd name="T10" fmla="*/ 71 w 76"/>
                <a:gd name="T11" fmla="*/ 9 h 65"/>
                <a:gd name="T12" fmla="*/ 62 w 76"/>
                <a:gd name="T1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62" y="1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0" y="11"/>
                    <a:pt x="0" y="1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6" y="0"/>
                    <a:pt x="62" y="1"/>
                  </a:cubicBezTo>
                  <a:close/>
                </a:path>
              </a:pathLst>
            </a:custGeom>
            <a:solidFill>
              <a:srgbClr val="64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379788" y="3663950"/>
              <a:ext cx="422275" cy="492125"/>
            </a:xfrm>
            <a:custGeom>
              <a:avLst/>
              <a:gdLst>
                <a:gd name="T0" fmla="*/ 1 w 43"/>
                <a:gd name="T1" fmla="*/ 25 h 50"/>
                <a:gd name="T2" fmla="*/ 3 w 43"/>
                <a:gd name="T3" fmla="*/ 50 h 50"/>
                <a:gd name="T4" fmla="*/ 43 w 43"/>
                <a:gd name="T5" fmla="*/ 46 h 50"/>
                <a:gd name="T6" fmla="*/ 39 w 43"/>
                <a:gd name="T7" fmla="*/ 0 h 50"/>
                <a:gd name="T8" fmla="*/ 20 w 43"/>
                <a:gd name="T9" fmla="*/ 1 h 50"/>
                <a:gd name="T10" fmla="*/ 1 w 43"/>
                <a:gd name="T1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0">
                  <a:moveTo>
                    <a:pt x="1" y="25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8" y="2"/>
                    <a:pt x="0" y="13"/>
                    <a:pt x="1" y="25"/>
                  </a:cubicBezTo>
                  <a:close/>
                </a:path>
              </a:pathLst>
            </a:custGeom>
            <a:solidFill>
              <a:srgbClr val="0EB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5275" y="4856163"/>
              <a:ext cx="4665663" cy="1695450"/>
            </a:xfrm>
            <a:custGeom>
              <a:avLst/>
              <a:gdLst>
                <a:gd name="T0" fmla="*/ 456 w 475"/>
                <a:gd name="T1" fmla="*/ 113 h 172"/>
                <a:gd name="T2" fmla="*/ 456 w 475"/>
                <a:gd name="T3" fmla="*/ 107 h 172"/>
                <a:gd name="T4" fmla="*/ 452 w 475"/>
                <a:gd name="T5" fmla="*/ 100 h 172"/>
                <a:gd name="T6" fmla="*/ 451 w 475"/>
                <a:gd name="T7" fmla="*/ 98 h 172"/>
                <a:gd name="T8" fmla="*/ 449 w 475"/>
                <a:gd name="T9" fmla="*/ 97 h 172"/>
                <a:gd name="T10" fmla="*/ 449 w 475"/>
                <a:gd name="T11" fmla="*/ 97 h 172"/>
                <a:gd name="T12" fmla="*/ 451 w 475"/>
                <a:gd name="T13" fmla="*/ 97 h 172"/>
                <a:gd name="T14" fmla="*/ 453 w 475"/>
                <a:gd name="T15" fmla="*/ 96 h 172"/>
                <a:gd name="T16" fmla="*/ 465 w 475"/>
                <a:gd name="T17" fmla="*/ 82 h 172"/>
                <a:gd name="T18" fmla="*/ 465 w 475"/>
                <a:gd name="T19" fmla="*/ 76 h 172"/>
                <a:gd name="T20" fmla="*/ 459 w 475"/>
                <a:gd name="T21" fmla="*/ 67 h 172"/>
                <a:gd name="T22" fmla="*/ 456 w 475"/>
                <a:gd name="T23" fmla="*/ 65 h 172"/>
                <a:gd name="T24" fmla="*/ 462 w 475"/>
                <a:gd name="T25" fmla="*/ 65 h 172"/>
                <a:gd name="T26" fmla="*/ 467 w 475"/>
                <a:gd name="T27" fmla="*/ 64 h 172"/>
                <a:gd name="T28" fmla="*/ 475 w 475"/>
                <a:gd name="T29" fmla="*/ 51 h 172"/>
                <a:gd name="T30" fmla="*/ 475 w 475"/>
                <a:gd name="T31" fmla="*/ 45 h 172"/>
                <a:gd name="T32" fmla="*/ 470 w 475"/>
                <a:gd name="T33" fmla="*/ 36 h 172"/>
                <a:gd name="T34" fmla="*/ 465 w 475"/>
                <a:gd name="T35" fmla="*/ 33 h 172"/>
                <a:gd name="T36" fmla="*/ 461 w 475"/>
                <a:gd name="T37" fmla="*/ 32 h 172"/>
                <a:gd name="T38" fmla="*/ 461 w 475"/>
                <a:gd name="T39" fmla="*/ 32 h 172"/>
                <a:gd name="T40" fmla="*/ 466 w 475"/>
                <a:gd name="T41" fmla="*/ 31 h 172"/>
                <a:gd name="T42" fmla="*/ 466 w 475"/>
                <a:gd name="T43" fmla="*/ 31 h 172"/>
                <a:gd name="T44" fmla="*/ 471 w 475"/>
                <a:gd name="T45" fmla="*/ 28 h 172"/>
                <a:gd name="T46" fmla="*/ 474 w 475"/>
                <a:gd name="T47" fmla="*/ 18 h 172"/>
                <a:gd name="T48" fmla="*/ 474 w 475"/>
                <a:gd name="T49" fmla="*/ 13 h 172"/>
                <a:gd name="T50" fmla="*/ 460 w 475"/>
                <a:gd name="T51" fmla="*/ 0 h 172"/>
                <a:gd name="T52" fmla="*/ 433 w 475"/>
                <a:gd name="T53" fmla="*/ 1 h 172"/>
                <a:gd name="T54" fmla="*/ 432 w 475"/>
                <a:gd name="T55" fmla="*/ 1 h 172"/>
                <a:gd name="T56" fmla="*/ 428 w 475"/>
                <a:gd name="T57" fmla="*/ 0 h 172"/>
                <a:gd name="T58" fmla="*/ 368 w 475"/>
                <a:gd name="T59" fmla="*/ 2 h 172"/>
                <a:gd name="T60" fmla="*/ 346 w 475"/>
                <a:gd name="T61" fmla="*/ 11 h 172"/>
                <a:gd name="T62" fmla="*/ 335 w 475"/>
                <a:gd name="T63" fmla="*/ 22 h 172"/>
                <a:gd name="T64" fmla="*/ 317 w 475"/>
                <a:gd name="T65" fmla="*/ 30 h 172"/>
                <a:gd name="T66" fmla="*/ 0 w 475"/>
                <a:gd name="T67" fmla="*/ 76 h 172"/>
                <a:gd name="T68" fmla="*/ 14 w 475"/>
                <a:gd name="T69" fmla="*/ 172 h 172"/>
                <a:gd name="T70" fmla="*/ 332 w 475"/>
                <a:gd name="T71" fmla="*/ 126 h 172"/>
                <a:gd name="T72" fmla="*/ 349 w 475"/>
                <a:gd name="T73" fmla="*/ 128 h 172"/>
                <a:gd name="T74" fmla="*/ 358 w 475"/>
                <a:gd name="T75" fmla="*/ 132 h 172"/>
                <a:gd name="T76" fmla="*/ 373 w 475"/>
                <a:gd name="T77" fmla="*/ 134 h 172"/>
                <a:gd name="T78" fmla="*/ 392 w 475"/>
                <a:gd name="T79" fmla="*/ 132 h 172"/>
                <a:gd name="T80" fmla="*/ 392 w 475"/>
                <a:gd name="T81" fmla="*/ 133 h 172"/>
                <a:gd name="T82" fmla="*/ 433 w 475"/>
                <a:gd name="T83" fmla="*/ 129 h 172"/>
                <a:gd name="T84" fmla="*/ 433 w 475"/>
                <a:gd name="T85" fmla="*/ 129 h 172"/>
                <a:gd name="T86" fmla="*/ 434 w 475"/>
                <a:gd name="T87" fmla="*/ 128 h 172"/>
                <a:gd name="T88" fmla="*/ 434 w 475"/>
                <a:gd name="T89" fmla="*/ 128 h 172"/>
                <a:gd name="T90" fmla="*/ 444 w 475"/>
                <a:gd name="T91" fmla="*/ 127 h 172"/>
                <a:gd name="T92" fmla="*/ 456 w 475"/>
                <a:gd name="T93" fmla="*/ 11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5" h="172">
                  <a:moveTo>
                    <a:pt x="456" y="113"/>
                  </a:moveTo>
                  <a:cubicBezTo>
                    <a:pt x="456" y="107"/>
                    <a:pt x="456" y="107"/>
                    <a:pt x="456" y="107"/>
                  </a:cubicBezTo>
                  <a:cubicBezTo>
                    <a:pt x="455" y="104"/>
                    <a:pt x="454" y="102"/>
                    <a:pt x="452" y="100"/>
                  </a:cubicBezTo>
                  <a:cubicBezTo>
                    <a:pt x="452" y="99"/>
                    <a:pt x="451" y="99"/>
                    <a:pt x="451" y="98"/>
                  </a:cubicBezTo>
                  <a:cubicBezTo>
                    <a:pt x="450" y="98"/>
                    <a:pt x="450" y="97"/>
                    <a:pt x="449" y="97"/>
                  </a:cubicBezTo>
                  <a:cubicBezTo>
                    <a:pt x="449" y="97"/>
                    <a:pt x="449" y="97"/>
                    <a:pt x="449" y="97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2" y="96"/>
                    <a:pt x="453" y="96"/>
                    <a:pt x="453" y="96"/>
                  </a:cubicBezTo>
                  <a:cubicBezTo>
                    <a:pt x="460" y="96"/>
                    <a:pt x="466" y="89"/>
                    <a:pt x="465" y="82"/>
                  </a:cubicBezTo>
                  <a:cubicBezTo>
                    <a:pt x="465" y="76"/>
                    <a:pt x="465" y="76"/>
                    <a:pt x="465" y="76"/>
                  </a:cubicBezTo>
                  <a:cubicBezTo>
                    <a:pt x="464" y="72"/>
                    <a:pt x="462" y="69"/>
                    <a:pt x="459" y="67"/>
                  </a:cubicBezTo>
                  <a:cubicBezTo>
                    <a:pt x="458" y="66"/>
                    <a:pt x="457" y="65"/>
                    <a:pt x="456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3" y="65"/>
                    <a:pt x="465" y="64"/>
                    <a:pt x="467" y="64"/>
                  </a:cubicBezTo>
                  <a:cubicBezTo>
                    <a:pt x="471" y="62"/>
                    <a:pt x="475" y="57"/>
                    <a:pt x="475" y="51"/>
                  </a:cubicBezTo>
                  <a:cubicBezTo>
                    <a:pt x="475" y="45"/>
                    <a:pt x="475" y="45"/>
                    <a:pt x="475" y="45"/>
                  </a:cubicBezTo>
                  <a:cubicBezTo>
                    <a:pt x="474" y="42"/>
                    <a:pt x="473" y="38"/>
                    <a:pt x="470" y="36"/>
                  </a:cubicBezTo>
                  <a:cubicBezTo>
                    <a:pt x="469" y="34"/>
                    <a:pt x="467" y="33"/>
                    <a:pt x="465" y="33"/>
                  </a:cubicBezTo>
                  <a:cubicBezTo>
                    <a:pt x="464" y="32"/>
                    <a:pt x="462" y="32"/>
                    <a:pt x="461" y="32"/>
                  </a:cubicBezTo>
                  <a:cubicBezTo>
                    <a:pt x="461" y="32"/>
                    <a:pt x="461" y="32"/>
                    <a:pt x="461" y="32"/>
                  </a:cubicBezTo>
                  <a:cubicBezTo>
                    <a:pt x="463" y="32"/>
                    <a:pt x="465" y="32"/>
                    <a:pt x="466" y="31"/>
                  </a:cubicBezTo>
                  <a:cubicBezTo>
                    <a:pt x="467" y="31"/>
                    <a:pt x="466" y="31"/>
                    <a:pt x="466" y="31"/>
                  </a:cubicBezTo>
                  <a:cubicBezTo>
                    <a:pt x="468" y="30"/>
                    <a:pt x="470" y="29"/>
                    <a:pt x="471" y="28"/>
                  </a:cubicBezTo>
                  <a:cubicBezTo>
                    <a:pt x="473" y="25"/>
                    <a:pt x="474" y="22"/>
                    <a:pt x="474" y="18"/>
                  </a:cubicBezTo>
                  <a:cubicBezTo>
                    <a:pt x="474" y="13"/>
                    <a:pt x="474" y="13"/>
                    <a:pt x="474" y="13"/>
                  </a:cubicBezTo>
                  <a:cubicBezTo>
                    <a:pt x="474" y="5"/>
                    <a:pt x="468" y="0"/>
                    <a:pt x="460" y="0"/>
                  </a:cubicBezTo>
                  <a:cubicBezTo>
                    <a:pt x="433" y="1"/>
                    <a:pt x="433" y="1"/>
                    <a:pt x="433" y="1"/>
                  </a:cubicBezTo>
                  <a:cubicBezTo>
                    <a:pt x="432" y="1"/>
                    <a:pt x="432" y="1"/>
                    <a:pt x="432" y="1"/>
                  </a:cubicBezTo>
                  <a:cubicBezTo>
                    <a:pt x="431" y="0"/>
                    <a:pt x="430" y="0"/>
                    <a:pt x="428" y="0"/>
                  </a:cubicBezTo>
                  <a:cubicBezTo>
                    <a:pt x="368" y="2"/>
                    <a:pt x="368" y="2"/>
                    <a:pt x="368" y="2"/>
                  </a:cubicBezTo>
                  <a:cubicBezTo>
                    <a:pt x="360" y="3"/>
                    <a:pt x="352" y="6"/>
                    <a:pt x="346" y="11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30" y="26"/>
                    <a:pt x="324" y="29"/>
                    <a:pt x="317" y="3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332" y="126"/>
                    <a:pt x="332" y="126"/>
                    <a:pt x="332" y="126"/>
                  </a:cubicBezTo>
                  <a:cubicBezTo>
                    <a:pt x="338" y="125"/>
                    <a:pt x="343" y="126"/>
                    <a:pt x="349" y="128"/>
                  </a:cubicBezTo>
                  <a:cubicBezTo>
                    <a:pt x="358" y="132"/>
                    <a:pt x="358" y="132"/>
                    <a:pt x="358" y="132"/>
                  </a:cubicBezTo>
                  <a:cubicBezTo>
                    <a:pt x="363" y="134"/>
                    <a:pt x="368" y="134"/>
                    <a:pt x="373" y="134"/>
                  </a:cubicBezTo>
                  <a:cubicBezTo>
                    <a:pt x="392" y="132"/>
                    <a:pt x="392" y="132"/>
                    <a:pt x="392" y="132"/>
                  </a:cubicBezTo>
                  <a:cubicBezTo>
                    <a:pt x="392" y="133"/>
                    <a:pt x="392" y="133"/>
                    <a:pt x="392" y="133"/>
                  </a:cubicBezTo>
                  <a:cubicBezTo>
                    <a:pt x="433" y="129"/>
                    <a:pt x="433" y="129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ubicBezTo>
                    <a:pt x="434" y="128"/>
                    <a:pt x="434" y="128"/>
                    <a:pt x="434" y="128"/>
                  </a:cubicBezTo>
                  <a:cubicBezTo>
                    <a:pt x="434" y="128"/>
                    <a:pt x="434" y="128"/>
                    <a:pt x="43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51" y="127"/>
                    <a:pt x="457" y="120"/>
                    <a:pt x="456" y="113"/>
                  </a:cubicBezTo>
                  <a:close/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529138" y="5162550"/>
              <a:ext cx="344488" cy="28575"/>
            </a:xfrm>
            <a:custGeom>
              <a:avLst/>
              <a:gdLst>
                <a:gd name="T0" fmla="*/ 34 w 35"/>
                <a:gd name="T1" fmla="*/ 2 h 3"/>
                <a:gd name="T2" fmla="*/ 25 w 35"/>
                <a:gd name="T3" fmla="*/ 3 h 3"/>
                <a:gd name="T4" fmla="*/ 16 w 35"/>
                <a:gd name="T5" fmla="*/ 3 h 3"/>
                <a:gd name="T6" fmla="*/ 15 w 35"/>
                <a:gd name="T7" fmla="*/ 3 h 3"/>
                <a:gd name="T8" fmla="*/ 8 w 35"/>
                <a:gd name="T9" fmla="*/ 3 h 3"/>
                <a:gd name="T10" fmla="*/ 0 w 35"/>
                <a:gd name="T11" fmla="*/ 2 h 3"/>
                <a:gd name="T12" fmla="*/ 0 w 35"/>
                <a:gd name="T13" fmla="*/ 2 h 3"/>
                <a:gd name="T14" fmla="*/ 0 w 35"/>
                <a:gd name="T15" fmla="*/ 2 h 3"/>
                <a:gd name="T16" fmla="*/ 0 w 35"/>
                <a:gd name="T17" fmla="*/ 2 h 3"/>
                <a:gd name="T18" fmla="*/ 7 w 35"/>
                <a:gd name="T19" fmla="*/ 0 h 3"/>
                <a:gd name="T20" fmla="*/ 15 w 35"/>
                <a:gd name="T21" fmla="*/ 0 h 3"/>
                <a:gd name="T22" fmla="*/ 15 w 35"/>
                <a:gd name="T23" fmla="*/ 0 h 3"/>
                <a:gd name="T24" fmla="*/ 24 w 35"/>
                <a:gd name="T25" fmla="*/ 0 h 3"/>
                <a:gd name="T26" fmla="*/ 35 w 35"/>
                <a:gd name="T27" fmla="*/ 0 h 3"/>
                <a:gd name="T28" fmla="*/ 30 w 35"/>
                <a:gd name="T29" fmla="*/ 1 h 3"/>
                <a:gd name="T30" fmla="*/ 30 w 35"/>
                <a:gd name="T31" fmla="*/ 1 h 3"/>
                <a:gd name="T32" fmla="*/ 34 w 35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">
                  <a:moveTo>
                    <a:pt x="34" y="2"/>
                  </a:moveTo>
                  <a:cubicBezTo>
                    <a:pt x="31" y="2"/>
                    <a:pt x="28" y="2"/>
                    <a:pt x="25" y="3"/>
                  </a:cubicBezTo>
                  <a:cubicBezTo>
                    <a:pt x="22" y="3"/>
                    <a:pt x="18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3"/>
                    <a:pt x="10" y="3"/>
                    <a:pt x="8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1"/>
                    <a:pt x="7" y="0"/>
                  </a:cubicBezTo>
                  <a:cubicBezTo>
                    <a:pt x="10" y="0"/>
                    <a:pt x="12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4" y="1"/>
                    <a:pt x="32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3" y="1"/>
                    <a:pt x="34" y="2"/>
                  </a:cubicBezTo>
                  <a:close/>
                </a:path>
              </a:pathLst>
            </a:custGeom>
            <a:solidFill>
              <a:srgbClr val="F0B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63538" y="5329238"/>
              <a:ext cx="4597400" cy="1222375"/>
            </a:xfrm>
            <a:custGeom>
              <a:avLst/>
              <a:gdLst>
                <a:gd name="T0" fmla="*/ 7 w 468"/>
                <a:gd name="T1" fmla="*/ 124 h 124"/>
                <a:gd name="T2" fmla="*/ 325 w 468"/>
                <a:gd name="T3" fmla="*/ 78 h 124"/>
                <a:gd name="T4" fmla="*/ 342 w 468"/>
                <a:gd name="T5" fmla="*/ 80 h 124"/>
                <a:gd name="T6" fmla="*/ 351 w 468"/>
                <a:gd name="T7" fmla="*/ 84 h 124"/>
                <a:gd name="T8" fmla="*/ 366 w 468"/>
                <a:gd name="T9" fmla="*/ 86 h 124"/>
                <a:gd name="T10" fmla="*/ 385 w 468"/>
                <a:gd name="T11" fmla="*/ 84 h 124"/>
                <a:gd name="T12" fmla="*/ 385 w 468"/>
                <a:gd name="T13" fmla="*/ 85 h 124"/>
                <a:gd name="T14" fmla="*/ 426 w 468"/>
                <a:gd name="T15" fmla="*/ 81 h 124"/>
                <a:gd name="T16" fmla="*/ 426 w 468"/>
                <a:gd name="T17" fmla="*/ 81 h 124"/>
                <a:gd name="T18" fmla="*/ 427 w 468"/>
                <a:gd name="T19" fmla="*/ 80 h 124"/>
                <a:gd name="T20" fmla="*/ 427 w 468"/>
                <a:gd name="T21" fmla="*/ 80 h 124"/>
                <a:gd name="T22" fmla="*/ 437 w 468"/>
                <a:gd name="T23" fmla="*/ 79 h 124"/>
                <a:gd name="T24" fmla="*/ 449 w 468"/>
                <a:gd name="T25" fmla="*/ 65 h 124"/>
                <a:gd name="T26" fmla="*/ 449 w 468"/>
                <a:gd name="T27" fmla="*/ 59 h 124"/>
                <a:gd name="T28" fmla="*/ 445 w 468"/>
                <a:gd name="T29" fmla="*/ 52 h 124"/>
                <a:gd name="T30" fmla="*/ 444 w 468"/>
                <a:gd name="T31" fmla="*/ 50 h 124"/>
                <a:gd name="T32" fmla="*/ 442 w 468"/>
                <a:gd name="T33" fmla="*/ 49 h 124"/>
                <a:gd name="T34" fmla="*/ 442 w 468"/>
                <a:gd name="T35" fmla="*/ 49 h 124"/>
                <a:gd name="T36" fmla="*/ 444 w 468"/>
                <a:gd name="T37" fmla="*/ 49 h 124"/>
                <a:gd name="T38" fmla="*/ 446 w 468"/>
                <a:gd name="T39" fmla="*/ 48 h 124"/>
                <a:gd name="T40" fmla="*/ 458 w 468"/>
                <a:gd name="T41" fmla="*/ 34 h 124"/>
                <a:gd name="T42" fmla="*/ 458 w 468"/>
                <a:gd name="T43" fmla="*/ 28 h 124"/>
                <a:gd name="T44" fmla="*/ 452 w 468"/>
                <a:gd name="T45" fmla="*/ 19 h 124"/>
                <a:gd name="T46" fmla="*/ 449 w 468"/>
                <a:gd name="T47" fmla="*/ 17 h 124"/>
                <a:gd name="T48" fmla="*/ 455 w 468"/>
                <a:gd name="T49" fmla="*/ 17 h 124"/>
                <a:gd name="T50" fmla="*/ 460 w 468"/>
                <a:gd name="T51" fmla="*/ 16 h 124"/>
                <a:gd name="T52" fmla="*/ 468 w 468"/>
                <a:gd name="T53" fmla="*/ 3 h 124"/>
                <a:gd name="T54" fmla="*/ 468 w 468"/>
                <a:gd name="T55" fmla="*/ 0 h 124"/>
                <a:gd name="T56" fmla="*/ 0 w 468"/>
                <a:gd name="T57" fmla="*/ 73 h 124"/>
                <a:gd name="T58" fmla="*/ 7 w 468"/>
                <a:gd name="T5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8" h="124">
                  <a:moveTo>
                    <a:pt x="7" y="124"/>
                  </a:moveTo>
                  <a:cubicBezTo>
                    <a:pt x="325" y="78"/>
                    <a:pt x="325" y="78"/>
                    <a:pt x="325" y="78"/>
                  </a:cubicBezTo>
                  <a:cubicBezTo>
                    <a:pt x="331" y="77"/>
                    <a:pt x="336" y="78"/>
                    <a:pt x="342" y="8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56" y="86"/>
                    <a:pt x="361" y="86"/>
                    <a:pt x="366" y="86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5" y="85"/>
                    <a:pt x="385" y="85"/>
                    <a:pt x="385" y="85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0"/>
                    <a:pt x="427" y="80"/>
                    <a:pt x="427" y="80"/>
                  </a:cubicBezTo>
                  <a:cubicBezTo>
                    <a:pt x="427" y="80"/>
                    <a:pt x="427" y="80"/>
                    <a:pt x="427" y="80"/>
                  </a:cubicBezTo>
                  <a:cubicBezTo>
                    <a:pt x="437" y="79"/>
                    <a:pt x="437" y="79"/>
                    <a:pt x="437" y="79"/>
                  </a:cubicBezTo>
                  <a:cubicBezTo>
                    <a:pt x="444" y="79"/>
                    <a:pt x="450" y="72"/>
                    <a:pt x="449" y="65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48" y="56"/>
                    <a:pt x="447" y="54"/>
                    <a:pt x="445" y="52"/>
                  </a:cubicBezTo>
                  <a:cubicBezTo>
                    <a:pt x="445" y="51"/>
                    <a:pt x="444" y="51"/>
                    <a:pt x="444" y="50"/>
                  </a:cubicBezTo>
                  <a:cubicBezTo>
                    <a:pt x="443" y="50"/>
                    <a:pt x="443" y="49"/>
                    <a:pt x="442" y="49"/>
                  </a:cubicBezTo>
                  <a:cubicBezTo>
                    <a:pt x="442" y="49"/>
                    <a:pt x="442" y="49"/>
                    <a:pt x="442" y="49"/>
                  </a:cubicBezTo>
                  <a:cubicBezTo>
                    <a:pt x="444" y="49"/>
                    <a:pt x="444" y="49"/>
                    <a:pt x="444" y="49"/>
                  </a:cubicBezTo>
                  <a:cubicBezTo>
                    <a:pt x="445" y="48"/>
                    <a:pt x="446" y="48"/>
                    <a:pt x="446" y="48"/>
                  </a:cubicBezTo>
                  <a:cubicBezTo>
                    <a:pt x="453" y="48"/>
                    <a:pt x="459" y="41"/>
                    <a:pt x="458" y="34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24"/>
                    <a:pt x="455" y="21"/>
                    <a:pt x="452" y="19"/>
                  </a:cubicBezTo>
                  <a:cubicBezTo>
                    <a:pt x="451" y="18"/>
                    <a:pt x="450" y="17"/>
                    <a:pt x="449" y="17"/>
                  </a:cubicBezTo>
                  <a:cubicBezTo>
                    <a:pt x="455" y="17"/>
                    <a:pt x="455" y="17"/>
                    <a:pt x="455" y="17"/>
                  </a:cubicBezTo>
                  <a:cubicBezTo>
                    <a:pt x="456" y="17"/>
                    <a:pt x="458" y="16"/>
                    <a:pt x="460" y="16"/>
                  </a:cubicBezTo>
                  <a:cubicBezTo>
                    <a:pt x="464" y="14"/>
                    <a:pt x="468" y="9"/>
                    <a:pt x="468" y="3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7" y="124"/>
                  </a:lnTo>
                  <a:close/>
                </a:path>
              </a:pathLst>
            </a:custGeom>
            <a:solidFill>
              <a:srgbClr val="FF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587875" y="5476875"/>
              <a:ext cx="295275" cy="39688"/>
            </a:xfrm>
            <a:custGeom>
              <a:avLst/>
              <a:gdLst>
                <a:gd name="T0" fmla="*/ 30 w 30"/>
                <a:gd name="T1" fmla="*/ 1 h 4"/>
                <a:gd name="T2" fmla="*/ 25 w 30"/>
                <a:gd name="T3" fmla="*/ 2 h 4"/>
                <a:gd name="T4" fmla="*/ 19 w 30"/>
                <a:gd name="T5" fmla="*/ 2 h 4"/>
                <a:gd name="T6" fmla="*/ 22 w 30"/>
                <a:gd name="T7" fmla="*/ 4 h 4"/>
                <a:gd name="T8" fmla="*/ 16 w 30"/>
                <a:gd name="T9" fmla="*/ 4 h 4"/>
                <a:gd name="T10" fmla="*/ 9 w 30"/>
                <a:gd name="T11" fmla="*/ 4 h 4"/>
                <a:gd name="T12" fmla="*/ 8 w 30"/>
                <a:gd name="T13" fmla="*/ 4 h 4"/>
                <a:gd name="T14" fmla="*/ 1 w 30"/>
                <a:gd name="T15" fmla="*/ 3 h 4"/>
                <a:gd name="T16" fmla="*/ 0 w 30"/>
                <a:gd name="T17" fmla="*/ 3 h 4"/>
                <a:gd name="T18" fmla="*/ 1 w 30"/>
                <a:gd name="T19" fmla="*/ 2 h 4"/>
                <a:gd name="T20" fmla="*/ 5 w 30"/>
                <a:gd name="T21" fmla="*/ 2 h 4"/>
                <a:gd name="T22" fmla="*/ 5 w 30"/>
                <a:gd name="T23" fmla="*/ 2 h 4"/>
                <a:gd name="T24" fmla="*/ 8 w 30"/>
                <a:gd name="T25" fmla="*/ 1 h 4"/>
                <a:gd name="T26" fmla="*/ 9 w 30"/>
                <a:gd name="T27" fmla="*/ 1 h 4"/>
                <a:gd name="T28" fmla="*/ 16 w 30"/>
                <a:gd name="T29" fmla="*/ 0 h 4"/>
                <a:gd name="T30" fmla="*/ 25 w 30"/>
                <a:gd name="T31" fmla="*/ 1 h 4"/>
                <a:gd name="T32" fmla="*/ 30 w 30"/>
                <a:gd name="T3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4">
                  <a:moveTo>
                    <a:pt x="30" y="1"/>
                  </a:moveTo>
                  <a:cubicBezTo>
                    <a:pt x="28" y="1"/>
                    <a:pt x="26" y="2"/>
                    <a:pt x="25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1" y="3"/>
                    <a:pt x="22" y="4"/>
                  </a:cubicBezTo>
                  <a:cubicBezTo>
                    <a:pt x="20" y="4"/>
                    <a:pt x="18" y="4"/>
                    <a:pt x="16" y="4"/>
                  </a:cubicBezTo>
                  <a:cubicBezTo>
                    <a:pt x="14" y="4"/>
                    <a:pt x="11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4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4" y="1"/>
                    <a:pt x="16" y="0"/>
                  </a:cubicBezTo>
                  <a:cubicBezTo>
                    <a:pt x="19" y="0"/>
                    <a:pt x="22" y="1"/>
                    <a:pt x="25" y="1"/>
                  </a:cubicBezTo>
                  <a:cubicBezTo>
                    <a:pt x="27" y="1"/>
                    <a:pt x="28" y="1"/>
                    <a:pt x="30" y="1"/>
                  </a:cubicBezTo>
                  <a:close/>
                </a:path>
              </a:pathLst>
            </a:custGeom>
            <a:solidFill>
              <a:srgbClr val="F0B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637088" y="5813425"/>
              <a:ext cx="98425" cy="28575"/>
            </a:xfrm>
            <a:custGeom>
              <a:avLst/>
              <a:gdLst>
                <a:gd name="T0" fmla="*/ 10 w 10"/>
                <a:gd name="T1" fmla="*/ 3 h 3"/>
                <a:gd name="T2" fmla="*/ 8 w 10"/>
                <a:gd name="T3" fmla="*/ 2 h 3"/>
                <a:gd name="T4" fmla="*/ 4 w 10"/>
                <a:gd name="T5" fmla="*/ 2 h 3"/>
                <a:gd name="T6" fmla="*/ 0 w 10"/>
                <a:gd name="T7" fmla="*/ 2 h 3"/>
                <a:gd name="T8" fmla="*/ 0 w 10"/>
                <a:gd name="T9" fmla="*/ 1 h 3"/>
                <a:gd name="T10" fmla="*/ 4 w 10"/>
                <a:gd name="T11" fmla="*/ 0 h 3"/>
                <a:gd name="T12" fmla="*/ 7 w 10"/>
                <a:gd name="T13" fmla="*/ 0 h 3"/>
                <a:gd name="T14" fmla="*/ 9 w 10"/>
                <a:gd name="T15" fmla="*/ 1 h 3"/>
                <a:gd name="T16" fmla="*/ 10 w 10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">
                  <a:moveTo>
                    <a:pt x="10" y="3"/>
                  </a:moveTo>
                  <a:cubicBezTo>
                    <a:pt x="9" y="3"/>
                    <a:pt x="8" y="2"/>
                    <a:pt x="8" y="2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1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1"/>
                    <a:pt x="9" y="1"/>
                  </a:cubicBezTo>
                  <a:cubicBezTo>
                    <a:pt x="9" y="2"/>
                    <a:pt x="10" y="2"/>
                    <a:pt x="10" y="3"/>
                  </a:cubicBezTo>
                  <a:close/>
                </a:path>
              </a:pathLst>
            </a:custGeom>
            <a:solidFill>
              <a:srgbClr val="F0B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525" y="5132388"/>
              <a:ext cx="3459163" cy="1538288"/>
            </a:xfrm>
            <a:custGeom>
              <a:avLst/>
              <a:gdLst>
                <a:gd name="T0" fmla="*/ 0 w 2179"/>
                <a:gd name="T1" fmla="*/ 969 h 969"/>
                <a:gd name="T2" fmla="*/ 2179 w 2179"/>
                <a:gd name="T3" fmla="*/ 665 h 969"/>
                <a:gd name="T4" fmla="*/ 2086 w 2179"/>
                <a:gd name="T5" fmla="*/ 0 h 969"/>
                <a:gd name="T6" fmla="*/ 0 w 2179"/>
                <a:gd name="T7" fmla="*/ 298 h 969"/>
                <a:gd name="T8" fmla="*/ 0 w 2179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9" h="969">
                  <a:moveTo>
                    <a:pt x="0" y="969"/>
                  </a:moveTo>
                  <a:lnTo>
                    <a:pt x="2179" y="665"/>
                  </a:lnTo>
                  <a:lnTo>
                    <a:pt x="2086" y="0"/>
                  </a:lnTo>
                  <a:lnTo>
                    <a:pt x="0" y="298"/>
                  </a:lnTo>
                  <a:lnTo>
                    <a:pt x="0" y="969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5590349" y="1987141"/>
            <a:ext cx="853783" cy="17004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90349" y="3178507"/>
            <a:ext cx="853783" cy="5090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0349" y="3687579"/>
            <a:ext cx="853783" cy="687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90349" y="3687579"/>
            <a:ext cx="853783" cy="18784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+mj-ea"/>
                <a:cs typeface="+mj-cs"/>
              </a:rPr>
              <a:t>LOGO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11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62" name="Text Placeholder 2"/>
          <p:cNvSpPr txBox="1">
            <a:spLocks/>
          </p:cNvSpPr>
          <p:nvPr/>
        </p:nvSpPr>
        <p:spPr>
          <a:xfrm>
            <a:off x="7492678" y="1564210"/>
            <a:ext cx="3873108" cy="5797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Operator yang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melakukan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edit data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tidak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menimpa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operator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entri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/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validasi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data </a:t>
            </a:r>
            <a:endParaRPr lang="en-GB" sz="1600" b="1" dirty="0">
              <a:solidFill>
                <a:schemeClr val="accent6">
                  <a:lumMod val="50000"/>
                </a:schemeClr>
              </a:solidFill>
              <a:latin typeface="Signika" panose="02010003020600000004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7568143" y="2926268"/>
            <a:ext cx="3879676" cy="4665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Menu edit data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dapat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mengubah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status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dokumen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pada menu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entri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/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validasi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data</a:t>
            </a:r>
          </a:p>
        </p:txBody>
      </p:sp>
      <p:sp>
        <p:nvSpPr>
          <p:cNvPr id="68" name="Text Placeholder 2"/>
          <p:cNvSpPr txBox="1">
            <a:spLocks/>
          </p:cNvSpPr>
          <p:nvPr/>
        </p:nvSpPr>
        <p:spPr>
          <a:xfrm>
            <a:off x="7492678" y="3914639"/>
            <a:ext cx="2986270" cy="8866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Baris yang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muncul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pada menu edit data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menyesuakan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dengan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pilihan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case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atau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dengan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query yang </a:t>
            </a:r>
            <a:r>
              <a:rPr lang="en-GB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dimasukkan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  <a:latin typeface="Signika" panose="02010003020600000004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7492678" y="5090195"/>
            <a:ext cx="3696022" cy="10178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Fasilitas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by query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harus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sesuai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dengan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 template yang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diberikan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  <a:latin typeface="Signika" panose="02010003020600000004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6702" y="1560515"/>
            <a:ext cx="847931" cy="853252"/>
          </a:xfrm>
          <a:prstGeom prst="ellipse">
            <a:avLst/>
          </a:prstGeom>
          <a:solidFill>
            <a:srgbClr val="F13B4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6516702" y="2751880"/>
            <a:ext cx="847931" cy="853252"/>
          </a:xfrm>
          <a:prstGeom prst="ellipse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516702" y="3948069"/>
            <a:ext cx="847931" cy="853252"/>
            <a:chOff x="7040184" y="4191055"/>
            <a:chExt cx="937712" cy="943597"/>
          </a:xfrm>
        </p:grpSpPr>
        <p:sp>
          <p:nvSpPr>
            <p:cNvPr id="36" name="Oval 35"/>
            <p:cNvSpPr/>
            <p:nvPr/>
          </p:nvSpPr>
          <p:spPr>
            <a:xfrm>
              <a:off x="7040184" y="4191055"/>
              <a:ext cx="937712" cy="943597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7500859" y="4658773"/>
              <a:ext cx="10908" cy="10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8" name="Oval 27"/>
          <p:cNvSpPr/>
          <p:nvPr/>
        </p:nvSpPr>
        <p:spPr>
          <a:xfrm>
            <a:off x="6516702" y="5139435"/>
            <a:ext cx="847931" cy="853252"/>
          </a:xfrm>
          <a:prstGeom prst="ellipse">
            <a:avLst/>
          </a:prstGeom>
          <a:solidFill>
            <a:srgbClr val="93786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93773" y="6456254"/>
            <a:ext cx="44189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/>
                </a:solidFill>
              </a:rPr>
              <a:t>IPD- BADAN PUSAT STATISTIK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0" y="112115"/>
            <a:ext cx="12192000" cy="782934"/>
            <a:chOff x="0" y="-13493"/>
            <a:chExt cx="12192000" cy="782934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84801" y="-13493"/>
              <a:ext cx="259006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EDIT DATA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64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2" grpId="2"/>
      <p:bldP spid="52" grpId="3"/>
      <p:bldP spid="52" grpId="4"/>
      <p:bldP spid="52" grpId="5"/>
      <p:bldP spid="52" grpId="6"/>
      <p:bldP spid="52" grpId="7"/>
      <p:bldP spid="52" grpId="8"/>
      <p:bldP spid="52" grpId="9"/>
      <p:bldP spid="52" grpId="10"/>
      <p:bldP spid="52" grpId="11"/>
      <p:bldP spid="52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607256">
            <a:off x="2809836" y="1084514"/>
            <a:ext cx="7753752" cy="4091228"/>
            <a:chOff x="3600048" y="1675079"/>
            <a:chExt cx="7753752" cy="409122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3600048" y="2922919"/>
              <a:ext cx="6920251" cy="2843388"/>
            </a:xfrm>
            <a:custGeom>
              <a:avLst/>
              <a:gdLst>
                <a:gd name="T0" fmla="*/ 0 w 1296"/>
                <a:gd name="T1" fmla="*/ 421 h 439"/>
                <a:gd name="T2" fmla="*/ 61 w 1296"/>
                <a:gd name="T3" fmla="*/ 427 h 439"/>
                <a:gd name="T4" fmla="*/ 221 w 1296"/>
                <a:gd name="T5" fmla="*/ 433 h 439"/>
                <a:gd name="T6" fmla="*/ 447 w 1296"/>
                <a:gd name="T7" fmla="*/ 422 h 439"/>
                <a:gd name="T8" fmla="*/ 573 w 1296"/>
                <a:gd name="T9" fmla="*/ 404 h 439"/>
                <a:gd name="T10" fmla="*/ 702 w 1296"/>
                <a:gd name="T11" fmla="*/ 377 h 439"/>
                <a:gd name="T12" fmla="*/ 828 w 1296"/>
                <a:gd name="T13" fmla="*/ 338 h 439"/>
                <a:gd name="T14" fmla="*/ 944 w 1296"/>
                <a:gd name="T15" fmla="*/ 288 h 439"/>
                <a:gd name="T16" fmla="*/ 1047 w 1296"/>
                <a:gd name="T17" fmla="*/ 229 h 439"/>
                <a:gd name="T18" fmla="*/ 1131 w 1296"/>
                <a:gd name="T19" fmla="*/ 165 h 439"/>
                <a:gd name="T20" fmla="*/ 1195 w 1296"/>
                <a:gd name="T21" fmla="*/ 102 h 439"/>
                <a:gd name="T22" fmla="*/ 1219 w 1296"/>
                <a:gd name="T23" fmla="*/ 74 h 439"/>
                <a:gd name="T24" fmla="*/ 1239 w 1296"/>
                <a:gd name="T25" fmla="*/ 50 h 439"/>
                <a:gd name="T26" fmla="*/ 1253 w 1296"/>
                <a:gd name="T27" fmla="*/ 29 h 439"/>
                <a:gd name="T28" fmla="*/ 1264 w 1296"/>
                <a:gd name="T29" fmla="*/ 13 h 439"/>
                <a:gd name="T30" fmla="*/ 1272 w 1296"/>
                <a:gd name="T31" fmla="*/ 0 h 439"/>
                <a:gd name="T32" fmla="*/ 1296 w 1296"/>
                <a:gd name="T33" fmla="*/ 16 h 439"/>
                <a:gd name="T34" fmla="*/ 1287 w 1296"/>
                <a:gd name="T35" fmla="*/ 29 h 439"/>
                <a:gd name="T36" fmla="*/ 1276 w 1296"/>
                <a:gd name="T37" fmla="*/ 45 h 439"/>
                <a:gd name="T38" fmla="*/ 1260 w 1296"/>
                <a:gd name="T39" fmla="*/ 66 h 439"/>
                <a:gd name="T40" fmla="*/ 1239 w 1296"/>
                <a:gd name="T41" fmla="*/ 91 h 439"/>
                <a:gd name="T42" fmla="*/ 1213 w 1296"/>
                <a:gd name="T43" fmla="*/ 120 h 439"/>
                <a:gd name="T44" fmla="*/ 1146 w 1296"/>
                <a:gd name="T45" fmla="*/ 183 h 439"/>
                <a:gd name="T46" fmla="*/ 1058 w 1296"/>
                <a:gd name="T47" fmla="*/ 247 h 439"/>
                <a:gd name="T48" fmla="*/ 953 w 1296"/>
                <a:gd name="T49" fmla="*/ 305 h 439"/>
                <a:gd name="T50" fmla="*/ 833 w 1296"/>
                <a:gd name="T51" fmla="*/ 354 h 439"/>
                <a:gd name="T52" fmla="*/ 706 w 1296"/>
                <a:gd name="T53" fmla="*/ 390 h 439"/>
                <a:gd name="T54" fmla="*/ 575 w 1296"/>
                <a:gd name="T55" fmla="*/ 415 h 439"/>
                <a:gd name="T56" fmla="*/ 448 w 1296"/>
                <a:gd name="T57" fmla="*/ 430 h 439"/>
                <a:gd name="T58" fmla="*/ 221 w 1296"/>
                <a:gd name="T59" fmla="*/ 437 h 439"/>
                <a:gd name="T60" fmla="*/ 60 w 1296"/>
                <a:gd name="T61" fmla="*/ 428 h 439"/>
                <a:gd name="T62" fmla="*/ 0 w 1296"/>
                <a:gd name="T63" fmla="*/ 42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96" h="439">
                  <a:moveTo>
                    <a:pt x="0" y="421"/>
                  </a:moveTo>
                  <a:cubicBezTo>
                    <a:pt x="0" y="421"/>
                    <a:pt x="22" y="424"/>
                    <a:pt x="61" y="427"/>
                  </a:cubicBezTo>
                  <a:cubicBezTo>
                    <a:pt x="99" y="430"/>
                    <a:pt x="154" y="433"/>
                    <a:pt x="221" y="433"/>
                  </a:cubicBezTo>
                  <a:cubicBezTo>
                    <a:pt x="287" y="433"/>
                    <a:pt x="365" y="430"/>
                    <a:pt x="447" y="422"/>
                  </a:cubicBezTo>
                  <a:cubicBezTo>
                    <a:pt x="488" y="417"/>
                    <a:pt x="531" y="412"/>
                    <a:pt x="573" y="404"/>
                  </a:cubicBezTo>
                  <a:cubicBezTo>
                    <a:pt x="616" y="397"/>
                    <a:pt x="660" y="388"/>
                    <a:pt x="702" y="377"/>
                  </a:cubicBezTo>
                  <a:cubicBezTo>
                    <a:pt x="745" y="366"/>
                    <a:pt x="787" y="353"/>
                    <a:pt x="828" y="338"/>
                  </a:cubicBezTo>
                  <a:cubicBezTo>
                    <a:pt x="868" y="323"/>
                    <a:pt x="907" y="306"/>
                    <a:pt x="944" y="288"/>
                  </a:cubicBezTo>
                  <a:cubicBezTo>
                    <a:pt x="981" y="269"/>
                    <a:pt x="1015" y="249"/>
                    <a:pt x="1047" y="229"/>
                  </a:cubicBezTo>
                  <a:cubicBezTo>
                    <a:pt x="1078" y="208"/>
                    <a:pt x="1106" y="186"/>
                    <a:pt x="1131" y="165"/>
                  </a:cubicBezTo>
                  <a:cubicBezTo>
                    <a:pt x="1156" y="143"/>
                    <a:pt x="1177" y="122"/>
                    <a:pt x="1195" y="102"/>
                  </a:cubicBezTo>
                  <a:cubicBezTo>
                    <a:pt x="1204" y="93"/>
                    <a:pt x="1212" y="83"/>
                    <a:pt x="1219" y="74"/>
                  </a:cubicBezTo>
                  <a:cubicBezTo>
                    <a:pt x="1226" y="65"/>
                    <a:pt x="1233" y="57"/>
                    <a:pt x="1239" y="50"/>
                  </a:cubicBezTo>
                  <a:cubicBezTo>
                    <a:pt x="1244" y="42"/>
                    <a:pt x="1249" y="35"/>
                    <a:pt x="1253" y="29"/>
                  </a:cubicBezTo>
                  <a:cubicBezTo>
                    <a:pt x="1258" y="23"/>
                    <a:pt x="1261" y="18"/>
                    <a:pt x="1264" y="13"/>
                  </a:cubicBezTo>
                  <a:cubicBezTo>
                    <a:pt x="1270" y="5"/>
                    <a:pt x="1272" y="0"/>
                    <a:pt x="1272" y="0"/>
                  </a:cubicBezTo>
                  <a:cubicBezTo>
                    <a:pt x="1296" y="16"/>
                    <a:pt x="1296" y="16"/>
                    <a:pt x="1296" y="16"/>
                  </a:cubicBezTo>
                  <a:cubicBezTo>
                    <a:pt x="1296" y="16"/>
                    <a:pt x="1293" y="20"/>
                    <a:pt x="1287" y="29"/>
                  </a:cubicBezTo>
                  <a:cubicBezTo>
                    <a:pt x="1284" y="33"/>
                    <a:pt x="1280" y="39"/>
                    <a:pt x="1276" y="45"/>
                  </a:cubicBezTo>
                  <a:cubicBezTo>
                    <a:pt x="1271" y="51"/>
                    <a:pt x="1266" y="58"/>
                    <a:pt x="1260" y="66"/>
                  </a:cubicBezTo>
                  <a:cubicBezTo>
                    <a:pt x="1254" y="73"/>
                    <a:pt x="1247" y="82"/>
                    <a:pt x="1239" y="91"/>
                  </a:cubicBezTo>
                  <a:cubicBezTo>
                    <a:pt x="1231" y="100"/>
                    <a:pt x="1223" y="110"/>
                    <a:pt x="1213" y="120"/>
                  </a:cubicBezTo>
                  <a:cubicBezTo>
                    <a:pt x="1195" y="140"/>
                    <a:pt x="1172" y="161"/>
                    <a:pt x="1146" y="183"/>
                  </a:cubicBezTo>
                  <a:cubicBezTo>
                    <a:pt x="1120" y="204"/>
                    <a:pt x="1091" y="226"/>
                    <a:pt x="1058" y="247"/>
                  </a:cubicBezTo>
                  <a:cubicBezTo>
                    <a:pt x="1026" y="267"/>
                    <a:pt x="990" y="287"/>
                    <a:pt x="953" y="305"/>
                  </a:cubicBezTo>
                  <a:cubicBezTo>
                    <a:pt x="915" y="323"/>
                    <a:pt x="875" y="339"/>
                    <a:pt x="833" y="354"/>
                  </a:cubicBezTo>
                  <a:cubicBezTo>
                    <a:pt x="792" y="368"/>
                    <a:pt x="749" y="380"/>
                    <a:pt x="706" y="390"/>
                  </a:cubicBezTo>
                  <a:cubicBezTo>
                    <a:pt x="662" y="401"/>
                    <a:pt x="619" y="409"/>
                    <a:pt x="575" y="415"/>
                  </a:cubicBezTo>
                  <a:cubicBezTo>
                    <a:pt x="532" y="422"/>
                    <a:pt x="489" y="427"/>
                    <a:pt x="448" y="430"/>
                  </a:cubicBezTo>
                  <a:cubicBezTo>
                    <a:pt x="365" y="437"/>
                    <a:pt x="287" y="439"/>
                    <a:pt x="221" y="437"/>
                  </a:cubicBezTo>
                  <a:cubicBezTo>
                    <a:pt x="154" y="436"/>
                    <a:pt x="99" y="432"/>
                    <a:pt x="60" y="428"/>
                  </a:cubicBezTo>
                  <a:cubicBezTo>
                    <a:pt x="22" y="424"/>
                    <a:pt x="0" y="421"/>
                    <a:pt x="0" y="4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9614958" y="2484351"/>
              <a:ext cx="612422" cy="661635"/>
            </a:xfrm>
            <a:custGeom>
              <a:avLst/>
              <a:gdLst>
                <a:gd name="T0" fmla="*/ 95 w 95"/>
                <a:gd name="T1" fmla="*/ 26 h 102"/>
                <a:gd name="T2" fmla="*/ 82 w 95"/>
                <a:gd name="T3" fmla="*/ 0 h 102"/>
                <a:gd name="T4" fmla="*/ 0 w 95"/>
                <a:gd name="T5" fmla="*/ 102 h 102"/>
                <a:gd name="T6" fmla="*/ 82 w 95"/>
                <a:gd name="T7" fmla="*/ 67 h 102"/>
                <a:gd name="T8" fmla="*/ 95 w 95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2">
                  <a:moveTo>
                    <a:pt x="95" y="26"/>
                  </a:moveTo>
                  <a:cubicBezTo>
                    <a:pt x="95" y="26"/>
                    <a:pt x="79" y="15"/>
                    <a:pt x="82" y="0"/>
                  </a:cubicBezTo>
                  <a:cubicBezTo>
                    <a:pt x="82" y="0"/>
                    <a:pt x="16" y="28"/>
                    <a:pt x="0" y="102"/>
                  </a:cubicBezTo>
                  <a:cubicBezTo>
                    <a:pt x="0" y="102"/>
                    <a:pt x="46" y="60"/>
                    <a:pt x="82" y="67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00B0F0">
                <a:alpha val="7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0481645" y="3042093"/>
              <a:ext cx="464785" cy="738187"/>
            </a:xfrm>
            <a:custGeom>
              <a:avLst/>
              <a:gdLst>
                <a:gd name="T0" fmla="*/ 44 w 72"/>
                <a:gd name="T1" fmla="*/ 0 h 114"/>
                <a:gd name="T2" fmla="*/ 72 w 72"/>
                <a:gd name="T3" fmla="*/ 4 h 114"/>
                <a:gd name="T4" fmla="*/ 0 w 72"/>
                <a:gd name="T5" fmla="*/ 114 h 114"/>
                <a:gd name="T6" fmla="*/ 8 w 72"/>
                <a:gd name="T7" fmla="*/ 25 h 114"/>
                <a:gd name="T8" fmla="*/ 44 w 7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4">
                  <a:moveTo>
                    <a:pt x="44" y="0"/>
                  </a:moveTo>
                  <a:cubicBezTo>
                    <a:pt x="44" y="0"/>
                    <a:pt x="58" y="12"/>
                    <a:pt x="72" y="4"/>
                  </a:cubicBezTo>
                  <a:cubicBezTo>
                    <a:pt x="72" y="4"/>
                    <a:pt x="66" y="76"/>
                    <a:pt x="0" y="114"/>
                  </a:cubicBezTo>
                  <a:cubicBezTo>
                    <a:pt x="0" y="114"/>
                    <a:pt x="26" y="57"/>
                    <a:pt x="8" y="2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0098881" y="1675079"/>
              <a:ext cx="1254919" cy="1604874"/>
            </a:xfrm>
            <a:custGeom>
              <a:avLst/>
              <a:gdLst>
                <a:gd name="T0" fmla="*/ 50 w 194"/>
                <a:gd name="T1" fmla="*/ 248 h 248"/>
                <a:gd name="T2" fmla="*/ 140 w 194"/>
                <a:gd name="T3" fmla="*/ 167 h 248"/>
                <a:gd name="T4" fmla="*/ 193 w 194"/>
                <a:gd name="T5" fmla="*/ 0 h 248"/>
                <a:gd name="T6" fmla="*/ 50 w 194"/>
                <a:gd name="T7" fmla="*/ 101 h 248"/>
                <a:gd name="T8" fmla="*/ 0 w 194"/>
                <a:gd name="T9" fmla="*/ 212 h 248"/>
                <a:gd name="T10" fmla="*/ 50 w 194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8">
                  <a:moveTo>
                    <a:pt x="50" y="248"/>
                  </a:moveTo>
                  <a:cubicBezTo>
                    <a:pt x="80" y="233"/>
                    <a:pt x="106" y="213"/>
                    <a:pt x="140" y="167"/>
                  </a:cubicBezTo>
                  <a:cubicBezTo>
                    <a:pt x="194" y="92"/>
                    <a:pt x="193" y="0"/>
                    <a:pt x="193" y="0"/>
                  </a:cubicBezTo>
                  <a:cubicBezTo>
                    <a:pt x="193" y="0"/>
                    <a:pt x="105" y="27"/>
                    <a:pt x="50" y="101"/>
                  </a:cubicBezTo>
                  <a:cubicBezTo>
                    <a:pt x="17" y="148"/>
                    <a:pt x="6" y="179"/>
                    <a:pt x="0" y="212"/>
                  </a:cubicBezTo>
                  <a:cubicBezTo>
                    <a:pt x="50" y="248"/>
                    <a:pt x="50" y="248"/>
                    <a:pt x="50" y="24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10098881" y="2951870"/>
              <a:ext cx="415572" cy="328083"/>
            </a:xfrm>
            <a:custGeom>
              <a:avLst/>
              <a:gdLst>
                <a:gd name="T0" fmla="*/ 3 w 64"/>
                <a:gd name="T1" fmla="*/ 0 h 51"/>
                <a:gd name="T2" fmla="*/ 0 w 64"/>
                <a:gd name="T3" fmla="*/ 15 h 51"/>
                <a:gd name="T4" fmla="*/ 50 w 64"/>
                <a:gd name="T5" fmla="*/ 51 h 51"/>
                <a:gd name="T6" fmla="*/ 64 w 64"/>
                <a:gd name="T7" fmla="*/ 44 h 51"/>
                <a:gd name="T8" fmla="*/ 3 w 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3" y="0"/>
                  </a:moveTo>
                  <a:cubicBezTo>
                    <a:pt x="2" y="5"/>
                    <a:pt x="1" y="10"/>
                    <a:pt x="0" y="1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9"/>
                    <a:pt x="59" y="46"/>
                    <a:pt x="64" y="4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894483" y="1675079"/>
              <a:ext cx="459317" cy="503061"/>
            </a:xfrm>
            <a:custGeom>
              <a:avLst/>
              <a:gdLst>
                <a:gd name="T0" fmla="*/ 59 w 71"/>
                <a:gd name="T1" fmla="*/ 78 h 78"/>
                <a:gd name="T2" fmla="*/ 70 w 71"/>
                <a:gd name="T3" fmla="*/ 0 h 78"/>
                <a:gd name="T4" fmla="*/ 0 w 71"/>
                <a:gd name="T5" fmla="*/ 34 h 78"/>
                <a:gd name="T6" fmla="*/ 59 w 7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8">
                  <a:moveTo>
                    <a:pt x="59" y="78"/>
                  </a:moveTo>
                  <a:cubicBezTo>
                    <a:pt x="71" y="34"/>
                    <a:pt x="70" y="0"/>
                    <a:pt x="70" y="0"/>
                  </a:cubicBezTo>
                  <a:cubicBezTo>
                    <a:pt x="70" y="0"/>
                    <a:pt x="37" y="10"/>
                    <a:pt x="0" y="34"/>
                  </a:cubicBezTo>
                  <a:cubicBezTo>
                    <a:pt x="59" y="78"/>
                    <a:pt x="59" y="78"/>
                    <a:pt x="59" y="78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0046935" y="2763222"/>
              <a:ext cx="519465" cy="699911"/>
            </a:xfrm>
            <a:custGeom>
              <a:avLst/>
              <a:gdLst>
                <a:gd name="T0" fmla="*/ 33 w 80"/>
                <a:gd name="T1" fmla="*/ 52 h 108"/>
                <a:gd name="T2" fmla="*/ 0 w 80"/>
                <a:gd name="T3" fmla="*/ 108 h 108"/>
                <a:gd name="T4" fmla="*/ 43 w 80"/>
                <a:gd name="T5" fmla="*/ 59 h 108"/>
                <a:gd name="T6" fmla="*/ 77 w 80"/>
                <a:gd name="T7" fmla="*/ 2 h 108"/>
                <a:gd name="T8" fmla="*/ 33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33" y="52"/>
                  </a:moveTo>
                  <a:cubicBezTo>
                    <a:pt x="12" y="81"/>
                    <a:pt x="0" y="108"/>
                    <a:pt x="0" y="108"/>
                  </a:cubicBezTo>
                  <a:cubicBezTo>
                    <a:pt x="0" y="108"/>
                    <a:pt x="22" y="88"/>
                    <a:pt x="43" y="59"/>
                  </a:cubicBezTo>
                  <a:cubicBezTo>
                    <a:pt x="65" y="30"/>
                    <a:pt x="80" y="4"/>
                    <a:pt x="77" y="2"/>
                  </a:cubicBezTo>
                  <a:cubicBezTo>
                    <a:pt x="74" y="0"/>
                    <a:pt x="55" y="22"/>
                    <a:pt x="33" y="52"/>
                  </a:cubicBezTo>
                </a:path>
              </a:pathLst>
            </a:custGeom>
            <a:solidFill>
              <a:srgbClr val="92D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0675761" y="2139864"/>
              <a:ext cx="388232" cy="382764"/>
            </a:xfrm>
            <a:custGeom>
              <a:avLst/>
              <a:gdLst>
                <a:gd name="T0" fmla="*/ 51 w 60"/>
                <a:gd name="T1" fmla="*/ 45 h 59"/>
                <a:gd name="T2" fmla="*/ 15 w 60"/>
                <a:gd name="T3" fmla="*/ 51 h 59"/>
                <a:gd name="T4" fmla="*/ 9 w 60"/>
                <a:gd name="T5" fmla="*/ 14 h 59"/>
                <a:gd name="T6" fmla="*/ 45 w 60"/>
                <a:gd name="T7" fmla="*/ 8 h 59"/>
                <a:gd name="T8" fmla="*/ 51 w 60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1" y="45"/>
                  </a:moveTo>
                  <a:cubicBezTo>
                    <a:pt x="43" y="57"/>
                    <a:pt x="26" y="59"/>
                    <a:pt x="15" y="51"/>
                  </a:cubicBezTo>
                  <a:cubicBezTo>
                    <a:pt x="3" y="42"/>
                    <a:pt x="0" y="26"/>
                    <a:pt x="9" y="14"/>
                  </a:cubicBezTo>
                  <a:cubicBezTo>
                    <a:pt x="17" y="2"/>
                    <a:pt x="34" y="0"/>
                    <a:pt x="45" y="8"/>
                  </a:cubicBezTo>
                  <a:cubicBezTo>
                    <a:pt x="57" y="17"/>
                    <a:pt x="60" y="33"/>
                    <a:pt x="5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10727708" y="2191810"/>
              <a:ext cx="284339" cy="278871"/>
            </a:xfrm>
            <a:custGeom>
              <a:avLst/>
              <a:gdLst>
                <a:gd name="T0" fmla="*/ 38 w 44"/>
                <a:gd name="T1" fmla="*/ 33 h 43"/>
                <a:gd name="T2" fmla="*/ 11 w 44"/>
                <a:gd name="T3" fmla="*/ 37 h 43"/>
                <a:gd name="T4" fmla="*/ 6 w 44"/>
                <a:gd name="T5" fmla="*/ 10 h 43"/>
                <a:gd name="T6" fmla="*/ 33 w 44"/>
                <a:gd name="T7" fmla="*/ 6 h 43"/>
                <a:gd name="T8" fmla="*/ 38 w 44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38" y="33"/>
                  </a:moveTo>
                  <a:cubicBezTo>
                    <a:pt x="31" y="41"/>
                    <a:pt x="19" y="43"/>
                    <a:pt x="11" y="37"/>
                  </a:cubicBezTo>
                  <a:cubicBezTo>
                    <a:pt x="2" y="31"/>
                    <a:pt x="0" y="19"/>
                    <a:pt x="6" y="10"/>
                  </a:cubicBezTo>
                  <a:cubicBezTo>
                    <a:pt x="13" y="2"/>
                    <a:pt x="25" y="0"/>
                    <a:pt x="33" y="6"/>
                  </a:cubicBezTo>
                  <a:cubicBezTo>
                    <a:pt x="42" y="12"/>
                    <a:pt x="44" y="24"/>
                    <a:pt x="38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10241051" y="3189730"/>
              <a:ext cx="180446" cy="169510"/>
            </a:xfrm>
            <a:custGeom>
              <a:avLst/>
              <a:gdLst>
                <a:gd name="T0" fmla="*/ 8 w 28"/>
                <a:gd name="T1" fmla="*/ 0 h 26"/>
                <a:gd name="T2" fmla="*/ 3 w 28"/>
                <a:gd name="T3" fmla="*/ 7 h 26"/>
                <a:gd name="T4" fmla="*/ 0 w 28"/>
                <a:gd name="T5" fmla="*/ 11 h 26"/>
                <a:gd name="T6" fmla="*/ 20 w 28"/>
                <a:gd name="T7" fmla="*/ 26 h 26"/>
                <a:gd name="T8" fmla="*/ 28 w 28"/>
                <a:gd name="T9" fmla="*/ 14 h 26"/>
                <a:gd name="T10" fmla="*/ 13 w 28"/>
                <a:gd name="T11" fmla="*/ 3 h 26"/>
                <a:gd name="T12" fmla="*/ 8 w 2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6" y="2"/>
                    <a:pt x="5" y="5"/>
                    <a:pt x="3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0292997" y="3189730"/>
              <a:ext cx="123031" cy="90223"/>
            </a:xfrm>
            <a:custGeom>
              <a:avLst/>
              <a:gdLst>
                <a:gd name="T0" fmla="*/ 0 w 19"/>
                <a:gd name="T1" fmla="*/ 0 h 14"/>
                <a:gd name="T2" fmla="*/ 0 w 19"/>
                <a:gd name="T3" fmla="*/ 0 h 14"/>
                <a:gd name="T4" fmla="*/ 19 w 19"/>
                <a:gd name="T5" fmla="*/ 14 h 14"/>
                <a:gd name="T6" fmla="*/ 0 w 1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10260189" y="3189730"/>
              <a:ext cx="32808" cy="46478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  <a:gd name="T8" fmla="*/ 5 w 5"/>
                <a:gd name="T9" fmla="*/ 0 h 7"/>
                <a:gd name="T10" fmla="*/ 5 w 5"/>
                <a:gd name="T11" fmla="*/ 0 h 7"/>
                <a:gd name="T12" fmla="*/ 5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  <a:cubicBezTo>
                    <a:pt x="2" y="5"/>
                    <a:pt x="3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11348332" y="1680547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11348332" y="16805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/>
            <p:cNvSpPr>
              <a:spLocks noEditPoints="1"/>
            </p:cNvSpPr>
            <p:nvPr/>
          </p:nvSpPr>
          <p:spPr bwMode="auto">
            <a:xfrm>
              <a:off x="11006578" y="1718823"/>
              <a:ext cx="341753" cy="1044398"/>
            </a:xfrm>
            <a:custGeom>
              <a:avLst/>
              <a:gdLst>
                <a:gd name="T0" fmla="*/ 0 w 53"/>
                <a:gd name="T1" fmla="*/ 161 h 161"/>
                <a:gd name="T2" fmla="*/ 0 w 53"/>
                <a:gd name="T3" fmla="*/ 161 h 161"/>
                <a:gd name="T4" fmla="*/ 0 w 53"/>
                <a:gd name="T5" fmla="*/ 161 h 161"/>
                <a:gd name="T6" fmla="*/ 0 w 53"/>
                <a:gd name="T7" fmla="*/ 160 h 161"/>
                <a:gd name="T8" fmla="*/ 0 w 53"/>
                <a:gd name="T9" fmla="*/ 160 h 161"/>
                <a:gd name="T10" fmla="*/ 0 w 53"/>
                <a:gd name="T11" fmla="*/ 160 h 161"/>
                <a:gd name="T12" fmla="*/ 0 w 53"/>
                <a:gd name="T13" fmla="*/ 160 h 161"/>
                <a:gd name="T14" fmla="*/ 0 w 53"/>
                <a:gd name="T15" fmla="*/ 160 h 161"/>
                <a:gd name="T16" fmla="*/ 0 w 53"/>
                <a:gd name="T17" fmla="*/ 160 h 161"/>
                <a:gd name="T18" fmla="*/ 0 w 53"/>
                <a:gd name="T19" fmla="*/ 160 h 161"/>
                <a:gd name="T20" fmla="*/ 0 w 53"/>
                <a:gd name="T21" fmla="*/ 160 h 161"/>
                <a:gd name="T22" fmla="*/ 0 w 53"/>
                <a:gd name="T23" fmla="*/ 160 h 161"/>
                <a:gd name="T24" fmla="*/ 0 w 53"/>
                <a:gd name="T25" fmla="*/ 160 h 161"/>
                <a:gd name="T26" fmla="*/ 0 w 53"/>
                <a:gd name="T27" fmla="*/ 160 h 161"/>
                <a:gd name="T28" fmla="*/ 0 w 53"/>
                <a:gd name="T29" fmla="*/ 160 h 161"/>
                <a:gd name="T30" fmla="*/ 1 w 53"/>
                <a:gd name="T31" fmla="*/ 159 h 161"/>
                <a:gd name="T32" fmla="*/ 1 w 53"/>
                <a:gd name="T33" fmla="*/ 159 h 161"/>
                <a:gd name="T34" fmla="*/ 1 w 53"/>
                <a:gd name="T35" fmla="*/ 159 h 161"/>
                <a:gd name="T36" fmla="*/ 7 w 53"/>
                <a:gd name="T37" fmla="*/ 150 h 161"/>
                <a:gd name="T38" fmla="*/ 7 w 53"/>
                <a:gd name="T39" fmla="*/ 150 h 161"/>
                <a:gd name="T40" fmla="*/ 7 w 53"/>
                <a:gd name="T41" fmla="*/ 150 h 161"/>
                <a:gd name="T42" fmla="*/ 7 w 53"/>
                <a:gd name="T43" fmla="*/ 149 h 161"/>
                <a:gd name="T44" fmla="*/ 7 w 53"/>
                <a:gd name="T45" fmla="*/ 149 h 161"/>
                <a:gd name="T46" fmla="*/ 7 w 53"/>
                <a:gd name="T47" fmla="*/ 149 h 161"/>
                <a:gd name="T48" fmla="*/ 8 w 53"/>
                <a:gd name="T49" fmla="*/ 149 h 161"/>
                <a:gd name="T50" fmla="*/ 8 w 53"/>
                <a:gd name="T51" fmla="*/ 149 h 161"/>
                <a:gd name="T52" fmla="*/ 8 w 53"/>
                <a:gd name="T53" fmla="*/ 149 h 161"/>
                <a:gd name="T54" fmla="*/ 8 w 53"/>
                <a:gd name="T55" fmla="*/ 149 h 161"/>
                <a:gd name="T56" fmla="*/ 8 w 53"/>
                <a:gd name="T57" fmla="*/ 149 h 161"/>
                <a:gd name="T58" fmla="*/ 8 w 53"/>
                <a:gd name="T59" fmla="*/ 149 h 161"/>
                <a:gd name="T60" fmla="*/ 8 w 53"/>
                <a:gd name="T61" fmla="*/ 149 h 161"/>
                <a:gd name="T62" fmla="*/ 8 w 53"/>
                <a:gd name="T63" fmla="*/ 149 h 161"/>
                <a:gd name="T64" fmla="*/ 8 w 53"/>
                <a:gd name="T65" fmla="*/ 149 h 161"/>
                <a:gd name="T66" fmla="*/ 8 w 53"/>
                <a:gd name="T67" fmla="*/ 148 h 161"/>
                <a:gd name="T68" fmla="*/ 8 w 53"/>
                <a:gd name="T69" fmla="*/ 148 h 161"/>
                <a:gd name="T70" fmla="*/ 8 w 53"/>
                <a:gd name="T71" fmla="*/ 148 h 161"/>
                <a:gd name="T72" fmla="*/ 53 w 53"/>
                <a:gd name="T73" fmla="*/ 0 h 161"/>
                <a:gd name="T74" fmla="*/ 8 w 53"/>
                <a:gd name="T75" fmla="*/ 148 h 161"/>
                <a:gd name="T76" fmla="*/ 53 w 53"/>
                <a:gd name="T7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161">
                  <a:moveTo>
                    <a:pt x="0" y="161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1" y="159"/>
                  </a:moveTo>
                  <a:cubicBezTo>
                    <a:pt x="1" y="159"/>
                    <a:pt x="1" y="159"/>
                    <a:pt x="1" y="159"/>
                  </a:cubicBezTo>
                  <a:cubicBezTo>
                    <a:pt x="1" y="159"/>
                    <a:pt x="1" y="159"/>
                    <a:pt x="1" y="159"/>
                  </a:cubicBezTo>
                  <a:moveTo>
                    <a:pt x="7" y="150"/>
                  </a:move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moveTo>
                    <a:pt x="7" y="149"/>
                  </a:move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8"/>
                  </a:moveTo>
                  <a:cubicBezTo>
                    <a:pt x="8" y="148"/>
                    <a:pt x="8" y="148"/>
                    <a:pt x="8" y="148"/>
                  </a:cubicBezTo>
                  <a:cubicBezTo>
                    <a:pt x="8" y="148"/>
                    <a:pt x="8" y="148"/>
                    <a:pt x="8" y="148"/>
                  </a:cubicBezTo>
                  <a:moveTo>
                    <a:pt x="53" y="0"/>
                  </a:moveTo>
                  <a:cubicBezTo>
                    <a:pt x="52" y="21"/>
                    <a:pt x="46" y="89"/>
                    <a:pt x="8" y="148"/>
                  </a:cubicBezTo>
                  <a:cubicBezTo>
                    <a:pt x="46" y="89"/>
                    <a:pt x="52" y="21"/>
                    <a:pt x="53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/>
            <p:cNvSpPr>
              <a:spLocks/>
            </p:cNvSpPr>
            <p:nvPr/>
          </p:nvSpPr>
          <p:spPr bwMode="auto">
            <a:xfrm>
              <a:off x="10350412" y="1694217"/>
              <a:ext cx="997920" cy="1541991"/>
            </a:xfrm>
            <a:custGeom>
              <a:avLst/>
              <a:gdLst>
                <a:gd name="T0" fmla="*/ 154 w 154"/>
                <a:gd name="T1" fmla="*/ 9 h 238"/>
                <a:gd name="T2" fmla="*/ 154 w 154"/>
                <a:gd name="T3" fmla="*/ 9 h 238"/>
                <a:gd name="T4" fmla="*/ 152 w 154"/>
                <a:gd name="T5" fmla="*/ 27 h 238"/>
                <a:gd name="T6" fmla="*/ 152 w 154"/>
                <a:gd name="T7" fmla="*/ 27 h 238"/>
                <a:gd name="T8" fmla="*/ 152 w 154"/>
                <a:gd name="T9" fmla="*/ 27 h 238"/>
                <a:gd name="T10" fmla="*/ 152 w 154"/>
                <a:gd name="T11" fmla="*/ 28 h 238"/>
                <a:gd name="T12" fmla="*/ 143 w 154"/>
                <a:gd name="T13" fmla="*/ 74 h 238"/>
                <a:gd name="T14" fmla="*/ 143 w 154"/>
                <a:gd name="T15" fmla="*/ 74 h 238"/>
                <a:gd name="T16" fmla="*/ 143 w 154"/>
                <a:gd name="T17" fmla="*/ 74 h 238"/>
                <a:gd name="T18" fmla="*/ 143 w 154"/>
                <a:gd name="T19" fmla="*/ 75 h 238"/>
                <a:gd name="T20" fmla="*/ 95 w 154"/>
                <a:gd name="T21" fmla="*/ 77 h 238"/>
                <a:gd name="T22" fmla="*/ 106 w 154"/>
                <a:gd name="T23" fmla="*/ 98 h 238"/>
                <a:gd name="T24" fmla="*/ 101 w 154"/>
                <a:gd name="T25" fmla="*/ 114 h 238"/>
                <a:gd name="T26" fmla="*/ 101 w 154"/>
                <a:gd name="T27" fmla="*/ 114 h 238"/>
                <a:gd name="T28" fmla="*/ 80 w 154"/>
                <a:gd name="T29" fmla="*/ 125 h 238"/>
                <a:gd name="T30" fmla="*/ 80 w 154"/>
                <a:gd name="T31" fmla="*/ 125 h 238"/>
                <a:gd name="T32" fmla="*/ 65 w 154"/>
                <a:gd name="T33" fmla="*/ 120 h 238"/>
                <a:gd name="T34" fmla="*/ 65 w 154"/>
                <a:gd name="T35" fmla="*/ 120 h 238"/>
                <a:gd name="T36" fmla="*/ 30 w 154"/>
                <a:gd name="T37" fmla="*/ 167 h 238"/>
                <a:gd name="T38" fmla="*/ 30 w 154"/>
                <a:gd name="T39" fmla="*/ 167 h 238"/>
                <a:gd name="T40" fmla="*/ 30 w 154"/>
                <a:gd name="T41" fmla="*/ 167 h 238"/>
                <a:gd name="T42" fmla="*/ 30 w 154"/>
                <a:gd name="T43" fmla="*/ 167 h 238"/>
                <a:gd name="T44" fmla="*/ 30 w 154"/>
                <a:gd name="T45" fmla="*/ 167 h 238"/>
                <a:gd name="T46" fmla="*/ 30 w 154"/>
                <a:gd name="T47" fmla="*/ 167 h 238"/>
                <a:gd name="T48" fmla="*/ 30 w 154"/>
                <a:gd name="T49" fmla="*/ 167 h 238"/>
                <a:gd name="T50" fmla="*/ 30 w 154"/>
                <a:gd name="T51" fmla="*/ 167 h 238"/>
                <a:gd name="T52" fmla="*/ 30 w 154"/>
                <a:gd name="T53" fmla="*/ 167 h 238"/>
                <a:gd name="T54" fmla="*/ 30 w 154"/>
                <a:gd name="T55" fmla="*/ 167 h 238"/>
                <a:gd name="T56" fmla="*/ 30 w 154"/>
                <a:gd name="T57" fmla="*/ 167 h 238"/>
                <a:gd name="T58" fmla="*/ 30 w 154"/>
                <a:gd name="T59" fmla="*/ 167 h 238"/>
                <a:gd name="T60" fmla="*/ 30 w 154"/>
                <a:gd name="T61" fmla="*/ 167 h 238"/>
                <a:gd name="T62" fmla="*/ 30 w 154"/>
                <a:gd name="T63" fmla="*/ 167 h 238"/>
                <a:gd name="T64" fmla="*/ 20 w 154"/>
                <a:gd name="T65" fmla="*/ 189 h 238"/>
                <a:gd name="T66" fmla="*/ 20 w 154"/>
                <a:gd name="T67" fmla="*/ 189 h 238"/>
                <a:gd name="T68" fmla="*/ 20 w 154"/>
                <a:gd name="T69" fmla="*/ 190 h 238"/>
                <a:gd name="T70" fmla="*/ 9 w 154"/>
                <a:gd name="T71" fmla="*/ 206 h 238"/>
                <a:gd name="T72" fmla="*/ 9 w 154"/>
                <a:gd name="T73" fmla="*/ 206 h 238"/>
                <a:gd name="T74" fmla="*/ 9 w 154"/>
                <a:gd name="T75" fmla="*/ 206 h 238"/>
                <a:gd name="T76" fmla="*/ 25 w 154"/>
                <a:gd name="T77" fmla="*/ 238 h 238"/>
                <a:gd name="T78" fmla="*/ 64 w 154"/>
                <a:gd name="T79" fmla="*/ 208 h 238"/>
                <a:gd name="T80" fmla="*/ 101 w 154"/>
                <a:gd name="T81" fmla="*/ 165 h 238"/>
                <a:gd name="T82" fmla="*/ 101 w 154"/>
                <a:gd name="T83" fmla="*/ 164 h 238"/>
                <a:gd name="T84" fmla="*/ 101 w 154"/>
                <a:gd name="T85" fmla="*/ 164 h 238"/>
                <a:gd name="T86" fmla="*/ 101 w 154"/>
                <a:gd name="T87" fmla="*/ 164 h 238"/>
                <a:gd name="T88" fmla="*/ 101 w 154"/>
                <a:gd name="T89" fmla="*/ 164 h 238"/>
                <a:gd name="T90" fmla="*/ 102 w 154"/>
                <a:gd name="T91" fmla="*/ 163 h 238"/>
                <a:gd name="T92" fmla="*/ 108 w 154"/>
                <a:gd name="T93" fmla="*/ 154 h 238"/>
                <a:gd name="T94" fmla="*/ 108 w 154"/>
                <a:gd name="T95" fmla="*/ 153 h 238"/>
                <a:gd name="T96" fmla="*/ 109 w 154"/>
                <a:gd name="T97" fmla="*/ 153 h 238"/>
                <a:gd name="T98" fmla="*/ 109 w 154"/>
                <a:gd name="T99" fmla="*/ 153 h 238"/>
                <a:gd name="T100" fmla="*/ 109 w 154"/>
                <a:gd name="T101" fmla="*/ 153 h 238"/>
                <a:gd name="T102" fmla="*/ 109 w 154"/>
                <a:gd name="T103" fmla="*/ 152 h 238"/>
                <a:gd name="T104" fmla="*/ 109 w 154"/>
                <a:gd name="T105" fmla="*/ 152 h 238"/>
                <a:gd name="T106" fmla="*/ 154 w 154"/>
                <a:gd name="T10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238">
                  <a:moveTo>
                    <a:pt x="154" y="0"/>
                  </a:moveTo>
                  <a:cubicBezTo>
                    <a:pt x="154" y="2"/>
                    <a:pt x="154" y="5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3" y="14"/>
                    <a:pt x="153" y="20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0" y="40"/>
                    <a:pt x="148" y="56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102" y="82"/>
                    <a:pt x="106" y="90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104"/>
                    <a:pt x="105" y="109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96" y="121"/>
                    <a:pt x="88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75" y="125"/>
                    <a:pt x="69" y="123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9"/>
                    <a:pt x="27" y="177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90"/>
                    <a:pt x="20" y="190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7" y="195"/>
                    <a:pt x="13" y="200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6" y="210"/>
                    <a:pt x="3" y="215"/>
                    <a:pt x="0" y="219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6" y="237"/>
                    <a:pt x="28" y="236"/>
                    <a:pt x="29" y="235"/>
                  </a:cubicBezTo>
                  <a:cubicBezTo>
                    <a:pt x="41" y="228"/>
                    <a:pt x="52" y="219"/>
                    <a:pt x="64" y="208"/>
                  </a:cubicBezTo>
                  <a:cubicBezTo>
                    <a:pt x="75" y="197"/>
                    <a:pt x="87" y="183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3"/>
                    <a:pt x="101" y="163"/>
                    <a:pt x="102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0"/>
                    <a:pt x="106" y="157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47" y="93"/>
                    <a:pt x="153" y="25"/>
                    <a:pt x="154" y="4"/>
                  </a:cubicBezTo>
                  <a:cubicBezTo>
                    <a:pt x="154" y="2"/>
                    <a:pt x="154" y="1"/>
                    <a:pt x="1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/>
            <p:cNvSpPr>
              <a:spLocks noEditPoints="1"/>
            </p:cNvSpPr>
            <p:nvPr/>
          </p:nvSpPr>
          <p:spPr bwMode="auto">
            <a:xfrm>
              <a:off x="11277247" y="1751632"/>
              <a:ext cx="71085" cy="426508"/>
            </a:xfrm>
            <a:custGeom>
              <a:avLst/>
              <a:gdLst>
                <a:gd name="T0" fmla="*/ 0 w 11"/>
                <a:gd name="T1" fmla="*/ 65 h 66"/>
                <a:gd name="T2" fmla="*/ 0 w 11"/>
                <a:gd name="T3" fmla="*/ 66 h 66"/>
                <a:gd name="T4" fmla="*/ 0 w 11"/>
                <a:gd name="T5" fmla="*/ 66 h 66"/>
                <a:gd name="T6" fmla="*/ 0 w 11"/>
                <a:gd name="T7" fmla="*/ 65 h 66"/>
                <a:gd name="T8" fmla="*/ 0 w 11"/>
                <a:gd name="T9" fmla="*/ 65 h 66"/>
                <a:gd name="T10" fmla="*/ 0 w 11"/>
                <a:gd name="T11" fmla="*/ 65 h 66"/>
                <a:gd name="T12" fmla="*/ 0 w 11"/>
                <a:gd name="T13" fmla="*/ 65 h 66"/>
                <a:gd name="T14" fmla="*/ 0 w 11"/>
                <a:gd name="T15" fmla="*/ 65 h 66"/>
                <a:gd name="T16" fmla="*/ 0 w 11"/>
                <a:gd name="T17" fmla="*/ 65 h 66"/>
                <a:gd name="T18" fmla="*/ 0 w 11"/>
                <a:gd name="T19" fmla="*/ 65 h 66"/>
                <a:gd name="T20" fmla="*/ 9 w 11"/>
                <a:gd name="T21" fmla="*/ 19 h 66"/>
                <a:gd name="T22" fmla="*/ 9 w 11"/>
                <a:gd name="T23" fmla="*/ 19 h 66"/>
                <a:gd name="T24" fmla="*/ 9 w 11"/>
                <a:gd name="T25" fmla="*/ 19 h 66"/>
                <a:gd name="T26" fmla="*/ 9 w 11"/>
                <a:gd name="T27" fmla="*/ 18 h 66"/>
                <a:gd name="T28" fmla="*/ 9 w 11"/>
                <a:gd name="T29" fmla="*/ 18 h 66"/>
                <a:gd name="T30" fmla="*/ 9 w 11"/>
                <a:gd name="T31" fmla="*/ 18 h 66"/>
                <a:gd name="T32" fmla="*/ 9 w 11"/>
                <a:gd name="T33" fmla="*/ 18 h 66"/>
                <a:gd name="T34" fmla="*/ 9 w 11"/>
                <a:gd name="T35" fmla="*/ 18 h 66"/>
                <a:gd name="T36" fmla="*/ 9 w 11"/>
                <a:gd name="T37" fmla="*/ 18 h 66"/>
                <a:gd name="T38" fmla="*/ 9 w 11"/>
                <a:gd name="T39" fmla="*/ 18 h 66"/>
                <a:gd name="T40" fmla="*/ 9 w 11"/>
                <a:gd name="T41" fmla="*/ 18 h 66"/>
                <a:gd name="T42" fmla="*/ 9 w 11"/>
                <a:gd name="T43" fmla="*/ 18 h 66"/>
                <a:gd name="T44" fmla="*/ 11 w 11"/>
                <a:gd name="T45" fmla="*/ 0 h 66"/>
                <a:gd name="T46" fmla="*/ 9 w 11"/>
                <a:gd name="T47" fmla="*/ 18 h 66"/>
                <a:gd name="T48" fmla="*/ 11 w 11"/>
                <a:gd name="T49" fmla="*/ 0 h 66"/>
                <a:gd name="T50" fmla="*/ 11 w 11"/>
                <a:gd name="T51" fmla="*/ 0 h 66"/>
                <a:gd name="T52" fmla="*/ 11 w 11"/>
                <a:gd name="T53" fmla="*/ 0 h 66"/>
                <a:gd name="T54" fmla="*/ 11 w 11"/>
                <a:gd name="T5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" h="66">
                  <a:moveTo>
                    <a:pt x="0" y="65"/>
                  </a:moveTo>
                  <a:cubicBezTo>
                    <a:pt x="0" y="65"/>
                    <a:pt x="0" y="65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11" y="0"/>
                  </a:moveTo>
                  <a:cubicBezTo>
                    <a:pt x="10" y="5"/>
                    <a:pt x="10" y="11"/>
                    <a:pt x="9" y="18"/>
                  </a:cubicBezTo>
                  <a:cubicBezTo>
                    <a:pt x="10" y="11"/>
                    <a:pt x="10" y="5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/>
            <p:cNvSpPr>
              <a:spLocks noEditPoints="1"/>
            </p:cNvSpPr>
            <p:nvPr/>
          </p:nvSpPr>
          <p:spPr bwMode="auto">
            <a:xfrm>
              <a:off x="10410560" y="2776892"/>
              <a:ext cx="133967" cy="251531"/>
            </a:xfrm>
            <a:custGeom>
              <a:avLst/>
              <a:gdLst>
                <a:gd name="T0" fmla="*/ 0 w 21"/>
                <a:gd name="T1" fmla="*/ 39 h 39"/>
                <a:gd name="T2" fmla="*/ 0 w 21"/>
                <a:gd name="T3" fmla="*/ 39 h 39"/>
                <a:gd name="T4" fmla="*/ 0 w 21"/>
                <a:gd name="T5" fmla="*/ 39 h 39"/>
                <a:gd name="T6" fmla="*/ 0 w 21"/>
                <a:gd name="T7" fmla="*/ 39 h 39"/>
                <a:gd name="T8" fmla="*/ 0 w 21"/>
                <a:gd name="T9" fmla="*/ 39 h 39"/>
                <a:gd name="T10" fmla="*/ 0 w 21"/>
                <a:gd name="T11" fmla="*/ 39 h 39"/>
                <a:gd name="T12" fmla="*/ 11 w 21"/>
                <a:gd name="T13" fmla="*/ 23 h 39"/>
                <a:gd name="T14" fmla="*/ 0 w 21"/>
                <a:gd name="T15" fmla="*/ 39 h 39"/>
                <a:gd name="T16" fmla="*/ 11 w 21"/>
                <a:gd name="T17" fmla="*/ 23 h 39"/>
                <a:gd name="T18" fmla="*/ 11 w 21"/>
                <a:gd name="T19" fmla="*/ 22 h 39"/>
                <a:gd name="T20" fmla="*/ 11 w 21"/>
                <a:gd name="T21" fmla="*/ 23 h 39"/>
                <a:gd name="T22" fmla="*/ 11 w 21"/>
                <a:gd name="T23" fmla="*/ 22 h 39"/>
                <a:gd name="T24" fmla="*/ 11 w 21"/>
                <a:gd name="T25" fmla="*/ 22 h 39"/>
                <a:gd name="T26" fmla="*/ 11 w 21"/>
                <a:gd name="T27" fmla="*/ 22 h 39"/>
                <a:gd name="T28" fmla="*/ 11 w 21"/>
                <a:gd name="T29" fmla="*/ 22 h 39"/>
                <a:gd name="T30" fmla="*/ 11 w 21"/>
                <a:gd name="T31" fmla="*/ 22 h 39"/>
                <a:gd name="T32" fmla="*/ 11 w 21"/>
                <a:gd name="T33" fmla="*/ 22 h 39"/>
                <a:gd name="T34" fmla="*/ 11 w 21"/>
                <a:gd name="T35" fmla="*/ 22 h 39"/>
                <a:gd name="T36" fmla="*/ 21 w 21"/>
                <a:gd name="T37" fmla="*/ 0 h 39"/>
                <a:gd name="T38" fmla="*/ 21 w 21"/>
                <a:gd name="T39" fmla="*/ 0 h 39"/>
                <a:gd name="T40" fmla="*/ 21 w 21"/>
                <a:gd name="T41" fmla="*/ 0 h 39"/>
                <a:gd name="T42" fmla="*/ 21 w 21"/>
                <a:gd name="T43" fmla="*/ 0 h 39"/>
                <a:gd name="T44" fmla="*/ 21 w 21"/>
                <a:gd name="T45" fmla="*/ 0 h 39"/>
                <a:gd name="T46" fmla="*/ 21 w 21"/>
                <a:gd name="T47" fmla="*/ 0 h 39"/>
                <a:gd name="T48" fmla="*/ 21 w 21"/>
                <a:gd name="T49" fmla="*/ 0 h 39"/>
                <a:gd name="T50" fmla="*/ 21 w 21"/>
                <a:gd name="T51" fmla="*/ 0 h 39"/>
                <a:gd name="T52" fmla="*/ 21 w 21"/>
                <a:gd name="T53" fmla="*/ 0 h 39"/>
                <a:gd name="T54" fmla="*/ 21 w 21"/>
                <a:gd name="T55" fmla="*/ 0 h 39"/>
                <a:gd name="T56" fmla="*/ 21 w 21"/>
                <a:gd name="T57" fmla="*/ 0 h 39"/>
                <a:gd name="T58" fmla="*/ 21 w 21"/>
                <a:gd name="T59" fmla="*/ 0 h 39"/>
                <a:gd name="T60" fmla="*/ 21 w 21"/>
                <a:gd name="T61" fmla="*/ 0 h 39"/>
                <a:gd name="T62" fmla="*/ 21 w 21"/>
                <a:gd name="T63" fmla="*/ 0 h 39"/>
                <a:gd name="T64" fmla="*/ 21 w 21"/>
                <a:gd name="T65" fmla="*/ 0 h 39"/>
                <a:gd name="T66" fmla="*/ 21 w 21"/>
                <a:gd name="T67" fmla="*/ 0 h 39"/>
                <a:gd name="T68" fmla="*/ 21 w 21"/>
                <a:gd name="T69" fmla="*/ 0 h 39"/>
                <a:gd name="T70" fmla="*/ 21 w 21"/>
                <a:gd name="T71" fmla="*/ 0 h 39"/>
                <a:gd name="T72" fmla="*/ 21 w 21"/>
                <a:gd name="T73" fmla="*/ 0 h 39"/>
                <a:gd name="T74" fmla="*/ 21 w 21"/>
                <a:gd name="T75" fmla="*/ 0 h 39"/>
                <a:gd name="T76" fmla="*/ 21 w 21"/>
                <a:gd name="T77" fmla="*/ 0 h 39"/>
                <a:gd name="T78" fmla="*/ 21 w 21"/>
                <a:gd name="T79" fmla="*/ 0 h 39"/>
                <a:gd name="T80" fmla="*/ 21 w 21"/>
                <a:gd name="T81" fmla="*/ 0 h 39"/>
                <a:gd name="T82" fmla="*/ 21 w 21"/>
                <a:gd name="T83" fmla="*/ 0 h 39"/>
                <a:gd name="T84" fmla="*/ 21 w 21"/>
                <a:gd name="T85" fmla="*/ 0 h 39"/>
                <a:gd name="T86" fmla="*/ 21 w 21"/>
                <a:gd name="T87" fmla="*/ 0 h 39"/>
                <a:gd name="T88" fmla="*/ 21 w 21"/>
                <a:gd name="T89" fmla="*/ 0 h 39"/>
                <a:gd name="T90" fmla="*/ 21 w 21"/>
                <a:gd name="T91" fmla="*/ 0 h 39"/>
                <a:gd name="T92" fmla="*/ 21 w 21"/>
                <a:gd name="T93" fmla="*/ 0 h 39"/>
                <a:gd name="T94" fmla="*/ 21 w 21"/>
                <a:gd name="T95" fmla="*/ 0 h 39"/>
                <a:gd name="T96" fmla="*/ 21 w 21"/>
                <a:gd name="T97" fmla="*/ 0 h 39"/>
                <a:gd name="T98" fmla="*/ 21 w 21"/>
                <a:gd name="T99" fmla="*/ 0 h 39"/>
                <a:gd name="T100" fmla="*/ 21 w 21"/>
                <a:gd name="T101" fmla="*/ 0 h 39"/>
                <a:gd name="T102" fmla="*/ 21 w 21"/>
                <a:gd name="T103" fmla="*/ 0 h 39"/>
                <a:gd name="T104" fmla="*/ 21 w 21"/>
                <a:gd name="T105" fmla="*/ 0 h 39"/>
                <a:gd name="T106" fmla="*/ 21 w 21"/>
                <a:gd name="T107" fmla="*/ 0 h 39"/>
                <a:gd name="T108" fmla="*/ 21 w 21"/>
                <a:gd name="T109" fmla="*/ 0 h 39"/>
                <a:gd name="T110" fmla="*/ 21 w 21"/>
                <a:gd name="T111" fmla="*/ 0 h 39"/>
                <a:gd name="T112" fmla="*/ 21 w 21"/>
                <a:gd name="T1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" h="39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11" y="23"/>
                  </a:moveTo>
                  <a:cubicBezTo>
                    <a:pt x="8" y="28"/>
                    <a:pt x="4" y="33"/>
                    <a:pt x="0" y="39"/>
                  </a:cubicBezTo>
                  <a:cubicBezTo>
                    <a:pt x="4" y="33"/>
                    <a:pt x="8" y="28"/>
                    <a:pt x="11" y="23"/>
                  </a:cubicBezTo>
                  <a:moveTo>
                    <a:pt x="11" y="22"/>
                  </a:moveTo>
                  <a:cubicBezTo>
                    <a:pt x="11" y="22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5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10421497" y="3279953"/>
              <a:ext cx="820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10421497" y="3260815"/>
              <a:ext cx="46478" cy="19138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3 h 3"/>
                <a:gd name="T4" fmla="*/ 0 w 7"/>
                <a:gd name="T5" fmla="*/ 3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>
              <a:off x="10506251" y="3236209"/>
              <a:ext cx="8202" cy="546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10500783" y="3241677"/>
              <a:ext cx="546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10467975" y="3241677"/>
              <a:ext cx="32808" cy="19138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/>
            <p:cNvSpPr>
              <a:spLocks noEditPoints="1"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30 w 41"/>
                <a:gd name="T1" fmla="*/ 77 h 78"/>
                <a:gd name="T2" fmla="*/ 30 w 41"/>
                <a:gd name="T3" fmla="*/ 77 h 78"/>
                <a:gd name="T4" fmla="*/ 30 w 41"/>
                <a:gd name="T5" fmla="*/ 77 h 78"/>
                <a:gd name="T6" fmla="*/ 30 w 41"/>
                <a:gd name="T7" fmla="*/ 77 h 78"/>
                <a:gd name="T8" fmla="*/ 30 w 41"/>
                <a:gd name="T9" fmla="*/ 77 h 78"/>
                <a:gd name="T10" fmla="*/ 30 w 41"/>
                <a:gd name="T11" fmla="*/ 77 h 78"/>
                <a:gd name="T12" fmla="*/ 0 w 41"/>
                <a:gd name="T13" fmla="*/ 56 h 78"/>
                <a:gd name="T14" fmla="*/ 0 w 41"/>
                <a:gd name="T15" fmla="*/ 56 h 78"/>
                <a:gd name="T16" fmla="*/ 30 w 41"/>
                <a:gd name="T17" fmla="*/ 78 h 78"/>
                <a:gd name="T18" fmla="*/ 0 w 41"/>
                <a:gd name="T19" fmla="*/ 56 h 78"/>
                <a:gd name="T20" fmla="*/ 39 w 41"/>
                <a:gd name="T21" fmla="*/ 31 h 78"/>
                <a:gd name="T22" fmla="*/ 30 w 41"/>
                <a:gd name="T23" fmla="*/ 77 h 78"/>
                <a:gd name="T24" fmla="*/ 39 w 41"/>
                <a:gd name="T25" fmla="*/ 31 h 78"/>
                <a:gd name="T26" fmla="*/ 39 w 41"/>
                <a:gd name="T27" fmla="*/ 30 h 78"/>
                <a:gd name="T28" fmla="*/ 39 w 41"/>
                <a:gd name="T29" fmla="*/ 31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39 w 41"/>
                <a:gd name="T39" fmla="*/ 30 h 78"/>
                <a:gd name="T40" fmla="*/ 39 w 41"/>
                <a:gd name="T41" fmla="*/ 30 h 78"/>
                <a:gd name="T42" fmla="*/ 39 w 41"/>
                <a:gd name="T43" fmla="*/ 30 h 78"/>
                <a:gd name="T44" fmla="*/ 39 w 41"/>
                <a:gd name="T45" fmla="*/ 30 h 78"/>
                <a:gd name="T46" fmla="*/ 39 w 41"/>
                <a:gd name="T47" fmla="*/ 30 h 78"/>
                <a:gd name="T48" fmla="*/ 39 w 41"/>
                <a:gd name="T49" fmla="*/ 30 h 78"/>
                <a:gd name="T50" fmla="*/ 41 w 41"/>
                <a:gd name="T51" fmla="*/ 12 h 78"/>
                <a:gd name="T52" fmla="*/ 41 w 41"/>
                <a:gd name="T53" fmla="*/ 12 h 78"/>
                <a:gd name="T54" fmla="*/ 41 w 41"/>
                <a:gd name="T55" fmla="*/ 12 h 78"/>
                <a:gd name="T56" fmla="*/ 41 w 41"/>
                <a:gd name="T57" fmla="*/ 2 h 78"/>
                <a:gd name="T58" fmla="*/ 41 w 41"/>
                <a:gd name="T59" fmla="*/ 12 h 78"/>
                <a:gd name="T60" fmla="*/ 41 w 41"/>
                <a:gd name="T61" fmla="*/ 3 h 78"/>
                <a:gd name="T62" fmla="*/ 41 w 41"/>
                <a:gd name="T63" fmla="*/ 3 h 78"/>
                <a:gd name="T64" fmla="*/ 41 w 41"/>
                <a:gd name="T65" fmla="*/ 3 h 78"/>
                <a:gd name="T66" fmla="*/ 41 w 41"/>
                <a:gd name="T67" fmla="*/ 2 h 78"/>
                <a:gd name="T68" fmla="*/ 41 w 41"/>
                <a:gd name="T69" fmla="*/ 0 h 78"/>
                <a:gd name="T70" fmla="*/ 41 w 41"/>
                <a:gd name="T71" fmla="*/ 1 h 78"/>
                <a:gd name="T72" fmla="*/ 41 w 41"/>
                <a:gd name="T73" fmla="*/ 0 h 78"/>
                <a:gd name="T74" fmla="*/ 41 w 41"/>
                <a:gd name="T75" fmla="*/ 0 h 78"/>
                <a:gd name="T76" fmla="*/ 41 w 41"/>
                <a:gd name="T77" fmla="*/ 0 h 78"/>
                <a:gd name="T78" fmla="*/ 41 w 41"/>
                <a:gd name="T79" fmla="*/ 0 h 78"/>
                <a:gd name="T80" fmla="*/ 41 w 41"/>
                <a:gd name="T81" fmla="*/ 0 h 78"/>
                <a:gd name="T82" fmla="*/ 41 w 41"/>
                <a:gd name="T83" fmla="*/ 0 h 78"/>
                <a:gd name="T84" fmla="*/ 41 w 41"/>
                <a:gd name="T85" fmla="*/ 0 h 78"/>
                <a:gd name="T86" fmla="*/ 41 w 41"/>
                <a:gd name="T87" fmla="*/ 0 h 78"/>
                <a:gd name="T88" fmla="*/ 41 w 41"/>
                <a:gd name="T89" fmla="*/ 0 h 78"/>
                <a:gd name="T90" fmla="*/ 41 w 41"/>
                <a:gd name="T9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8"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39" y="31"/>
                  </a:moveTo>
                  <a:cubicBezTo>
                    <a:pt x="37" y="43"/>
                    <a:pt x="35" y="59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moveTo>
                    <a:pt x="39" y="30"/>
                  </a:moveTo>
                  <a:cubicBezTo>
                    <a:pt x="39" y="30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moveTo>
                    <a:pt x="41" y="2"/>
                  </a:moveTo>
                  <a:cubicBezTo>
                    <a:pt x="41" y="4"/>
                    <a:pt x="41" y="7"/>
                    <a:pt x="41" y="12"/>
                  </a:cubicBezTo>
                  <a:cubicBezTo>
                    <a:pt x="41" y="8"/>
                    <a:pt x="41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2"/>
                    <a:pt x="41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41 w 41"/>
                <a:gd name="T1" fmla="*/ 0 h 78"/>
                <a:gd name="T2" fmla="*/ 41 w 41"/>
                <a:gd name="T3" fmla="*/ 0 h 78"/>
                <a:gd name="T4" fmla="*/ 41 w 41"/>
                <a:gd name="T5" fmla="*/ 0 h 78"/>
                <a:gd name="T6" fmla="*/ 0 w 41"/>
                <a:gd name="T7" fmla="*/ 56 h 78"/>
                <a:gd name="T8" fmla="*/ 30 w 41"/>
                <a:gd name="T9" fmla="*/ 78 h 78"/>
                <a:gd name="T10" fmla="*/ 30 w 41"/>
                <a:gd name="T11" fmla="*/ 77 h 78"/>
                <a:gd name="T12" fmla="*/ 30 w 41"/>
                <a:gd name="T13" fmla="*/ 77 h 78"/>
                <a:gd name="T14" fmla="*/ 30 w 41"/>
                <a:gd name="T15" fmla="*/ 77 h 78"/>
                <a:gd name="T16" fmla="*/ 30 w 41"/>
                <a:gd name="T17" fmla="*/ 77 h 78"/>
                <a:gd name="T18" fmla="*/ 30 w 41"/>
                <a:gd name="T19" fmla="*/ 77 h 78"/>
                <a:gd name="T20" fmla="*/ 39 w 41"/>
                <a:gd name="T21" fmla="*/ 31 h 78"/>
                <a:gd name="T22" fmla="*/ 39 w 41"/>
                <a:gd name="T23" fmla="*/ 31 h 78"/>
                <a:gd name="T24" fmla="*/ 39 w 41"/>
                <a:gd name="T25" fmla="*/ 30 h 78"/>
                <a:gd name="T26" fmla="*/ 39 w 41"/>
                <a:gd name="T27" fmla="*/ 30 h 78"/>
                <a:gd name="T28" fmla="*/ 39 w 41"/>
                <a:gd name="T29" fmla="*/ 30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41 w 41"/>
                <a:gd name="T39" fmla="*/ 12 h 78"/>
                <a:gd name="T40" fmla="*/ 41 w 41"/>
                <a:gd name="T41" fmla="*/ 12 h 78"/>
                <a:gd name="T42" fmla="*/ 41 w 41"/>
                <a:gd name="T43" fmla="*/ 12 h 78"/>
                <a:gd name="T44" fmla="*/ 41 w 41"/>
                <a:gd name="T45" fmla="*/ 2 h 78"/>
                <a:gd name="T46" fmla="*/ 41 w 41"/>
                <a:gd name="T47" fmla="*/ 1 h 78"/>
                <a:gd name="T48" fmla="*/ 41 w 41"/>
                <a:gd name="T49" fmla="*/ 1 h 78"/>
                <a:gd name="T50" fmla="*/ 41 w 41"/>
                <a:gd name="T51" fmla="*/ 1 h 78"/>
                <a:gd name="T52" fmla="*/ 41 w 41"/>
                <a:gd name="T53" fmla="*/ 1 h 78"/>
                <a:gd name="T54" fmla="*/ 41 w 41"/>
                <a:gd name="T55" fmla="*/ 0 h 78"/>
                <a:gd name="T56" fmla="*/ 41 w 41"/>
                <a:gd name="T57" fmla="*/ 0 h 78"/>
                <a:gd name="T58" fmla="*/ 41 w 41"/>
                <a:gd name="T59" fmla="*/ 0 h 78"/>
                <a:gd name="T60" fmla="*/ 41 w 41"/>
                <a:gd name="T61" fmla="*/ 0 h 78"/>
                <a:gd name="T62" fmla="*/ 41 w 41"/>
                <a:gd name="T63" fmla="*/ 0 h 78"/>
                <a:gd name="T64" fmla="*/ 41 w 41"/>
                <a:gd name="T65" fmla="*/ 0 h 78"/>
                <a:gd name="T66" fmla="*/ 41 w 41"/>
                <a:gd name="T6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8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3"/>
                    <a:pt x="40" y="17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/>
            <p:cNvSpPr>
              <a:spLocks noEditPoints="1"/>
            </p:cNvSpPr>
            <p:nvPr/>
          </p:nvSpPr>
          <p:spPr bwMode="auto">
            <a:xfrm>
              <a:off x="10771452" y="2432405"/>
              <a:ext cx="235126" cy="71085"/>
            </a:xfrm>
            <a:custGeom>
              <a:avLst/>
              <a:gdLst>
                <a:gd name="T0" fmla="*/ 15 w 36"/>
                <a:gd name="T1" fmla="*/ 11 h 11"/>
                <a:gd name="T2" fmla="*/ 15 w 36"/>
                <a:gd name="T3" fmla="*/ 11 h 11"/>
                <a:gd name="T4" fmla="*/ 15 w 36"/>
                <a:gd name="T5" fmla="*/ 11 h 11"/>
                <a:gd name="T6" fmla="*/ 15 w 36"/>
                <a:gd name="T7" fmla="*/ 11 h 11"/>
                <a:gd name="T8" fmla="*/ 0 w 36"/>
                <a:gd name="T9" fmla="*/ 6 h 11"/>
                <a:gd name="T10" fmla="*/ 0 w 36"/>
                <a:gd name="T11" fmla="*/ 6 h 11"/>
                <a:gd name="T12" fmla="*/ 0 w 36"/>
                <a:gd name="T13" fmla="*/ 6 h 11"/>
                <a:gd name="T14" fmla="*/ 36 w 36"/>
                <a:gd name="T15" fmla="*/ 0 h 11"/>
                <a:gd name="T16" fmla="*/ 15 w 36"/>
                <a:gd name="T17" fmla="*/ 11 h 11"/>
                <a:gd name="T18" fmla="*/ 36 w 36"/>
                <a:gd name="T19" fmla="*/ 0 h 11"/>
                <a:gd name="T20" fmla="*/ 36 w 36"/>
                <a:gd name="T21" fmla="*/ 0 h 11"/>
                <a:gd name="T22" fmla="*/ 36 w 36"/>
                <a:gd name="T23" fmla="*/ 0 h 11"/>
                <a:gd name="T24" fmla="*/ 36 w 3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"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6" y="0"/>
                  </a:moveTo>
                  <a:cubicBezTo>
                    <a:pt x="31" y="7"/>
                    <a:pt x="23" y="11"/>
                    <a:pt x="15" y="11"/>
                  </a:cubicBezTo>
                  <a:cubicBezTo>
                    <a:pt x="23" y="11"/>
                    <a:pt x="31" y="7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10771452" y="2191810"/>
              <a:ext cx="265201" cy="311679"/>
            </a:xfrm>
            <a:custGeom>
              <a:avLst/>
              <a:gdLst>
                <a:gd name="T0" fmla="*/ 30 w 41"/>
                <a:gd name="T1" fmla="*/ 0 h 48"/>
                <a:gd name="T2" fmla="*/ 26 w 41"/>
                <a:gd name="T3" fmla="*/ 6 h 48"/>
                <a:gd name="T4" fmla="*/ 34 w 41"/>
                <a:gd name="T5" fmla="*/ 21 h 48"/>
                <a:gd name="T6" fmla="*/ 31 w 41"/>
                <a:gd name="T7" fmla="*/ 33 h 48"/>
                <a:gd name="T8" fmla="*/ 15 w 41"/>
                <a:gd name="T9" fmla="*/ 41 h 48"/>
                <a:gd name="T10" fmla="*/ 4 w 41"/>
                <a:gd name="T11" fmla="*/ 37 h 48"/>
                <a:gd name="T12" fmla="*/ 4 w 41"/>
                <a:gd name="T13" fmla="*/ 37 h 48"/>
                <a:gd name="T14" fmla="*/ 0 w 41"/>
                <a:gd name="T15" fmla="*/ 43 h 48"/>
                <a:gd name="T16" fmla="*/ 0 w 41"/>
                <a:gd name="T17" fmla="*/ 43 h 48"/>
                <a:gd name="T18" fmla="*/ 0 w 41"/>
                <a:gd name="T19" fmla="*/ 43 h 48"/>
                <a:gd name="T20" fmla="*/ 0 w 41"/>
                <a:gd name="T21" fmla="*/ 43 h 48"/>
                <a:gd name="T22" fmla="*/ 0 w 41"/>
                <a:gd name="T23" fmla="*/ 43 h 48"/>
                <a:gd name="T24" fmla="*/ 15 w 41"/>
                <a:gd name="T25" fmla="*/ 48 h 48"/>
                <a:gd name="T26" fmla="*/ 15 w 41"/>
                <a:gd name="T27" fmla="*/ 48 h 48"/>
                <a:gd name="T28" fmla="*/ 15 w 41"/>
                <a:gd name="T29" fmla="*/ 48 h 48"/>
                <a:gd name="T30" fmla="*/ 15 w 41"/>
                <a:gd name="T31" fmla="*/ 48 h 48"/>
                <a:gd name="T32" fmla="*/ 15 w 41"/>
                <a:gd name="T33" fmla="*/ 48 h 48"/>
                <a:gd name="T34" fmla="*/ 15 w 41"/>
                <a:gd name="T35" fmla="*/ 48 h 48"/>
                <a:gd name="T36" fmla="*/ 36 w 41"/>
                <a:gd name="T37" fmla="*/ 37 h 48"/>
                <a:gd name="T38" fmla="*/ 36 w 41"/>
                <a:gd name="T39" fmla="*/ 37 h 48"/>
                <a:gd name="T40" fmla="*/ 36 w 41"/>
                <a:gd name="T41" fmla="*/ 37 h 48"/>
                <a:gd name="T42" fmla="*/ 36 w 41"/>
                <a:gd name="T43" fmla="*/ 37 h 48"/>
                <a:gd name="T44" fmla="*/ 36 w 41"/>
                <a:gd name="T45" fmla="*/ 37 h 48"/>
                <a:gd name="T46" fmla="*/ 36 w 41"/>
                <a:gd name="T47" fmla="*/ 37 h 48"/>
                <a:gd name="T48" fmla="*/ 36 w 41"/>
                <a:gd name="T49" fmla="*/ 37 h 48"/>
                <a:gd name="T50" fmla="*/ 41 w 41"/>
                <a:gd name="T51" fmla="*/ 21 h 48"/>
                <a:gd name="T52" fmla="*/ 30 w 41"/>
                <a:gd name="T53" fmla="*/ 0 h 48"/>
                <a:gd name="T54" fmla="*/ 30 w 41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48">
                  <a:moveTo>
                    <a:pt x="30" y="0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2" y="10"/>
                    <a:pt x="34" y="16"/>
                    <a:pt x="34" y="21"/>
                  </a:cubicBezTo>
                  <a:cubicBezTo>
                    <a:pt x="34" y="25"/>
                    <a:pt x="33" y="29"/>
                    <a:pt x="31" y="33"/>
                  </a:cubicBezTo>
                  <a:cubicBezTo>
                    <a:pt x="27" y="38"/>
                    <a:pt x="21" y="41"/>
                    <a:pt x="15" y="41"/>
                  </a:cubicBezTo>
                  <a:cubicBezTo>
                    <a:pt x="11" y="41"/>
                    <a:pt x="7" y="40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6"/>
                    <a:pt x="10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3" y="48"/>
                    <a:pt x="31" y="4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32"/>
                    <a:pt x="41" y="27"/>
                    <a:pt x="41" y="21"/>
                  </a:cubicBezTo>
                  <a:cubicBezTo>
                    <a:pt x="41" y="13"/>
                    <a:pt x="37" y="5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06065" y="1451751"/>
            <a:ext cx="65761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TERIMA KASIH</a:t>
            </a:r>
          </a:p>
        </p:txBody>
      </p:sp>
      <p:sp>
        <p:nvSpPr>
          <p:cNvPr id="93" name="Rectangle 6"/>
          <p:cNvSpPr/>
          <p:nvPr/>
        </p:nvSpPr>
        <p:spPr>
          <a:xfrm>
            <a:off x="0" y="4161853"/>
            <a:ext cx="12192000" cy="2769279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57561 h 1359765"/>
              <a:gd name="connsiteX1" fmla="*/ 574189 w 6216319"/>
              <a:gd name="connsiteY1" fmla="*/ 379355 h 1359765"/>
              <a:gd name="connsiteX2" fmla="*/ 2265770 w 6216319"/>
              <a:gd name="connsiteY2" fmla="*/ 566088 h 1359765"/>
              <a:gd name="connsiteX3" fmla="*/ 3244906 w 6216319"/>
              <a:gd name="connsiteY3" fmla="*/ 549904 h 1359765"/>
              <a:gd name="connsiteX4" fmla="*/ 4628644 w 6216319"/>
              <a:gd name="connsiteY4" fmla="*/ 1092071 h 1359765"/>
              <a:gd name="connsiteX5" fmla="*/ 5356927 w 6216319"/>
              <a:gd name="connsiteY5" fmla="*/ 1245819 h 1359765"/>
              <a:gd name="connsiteX6" fmla="*/ 6216319 w 6216319"/>
              <a:gd name="connsiteY6" fmla="*/ 1359765 h 1359765"/>
              <a:gd name="connsiteX7" fmla="*/ 0 w 6216319"/>
              <a:gd name="connsiteY7" fmla="*/ 1359765 h 1359765"/>
              <a:gd name="connsiteX8" fmla="*/ 0 w 6216319"/>
              <a:gd name="connsiteY8" fmla="*/ 57561 h 1359765"/>
              <a:gd name="connsiteX0" fmla="*/ 0 w 6216319"/>
              <a:gd name="connsiteY0" fmla="*/ 55201 h 1357405"/>
              <a:gd name="connsiteX1" fmla="*/ 574189 w 6216319"/>
              <a:gd name="connsiteY1" fmla="*/ 376995 h 1357405"/>
              <a:gd name="connsiteX2" fmla="*/ 2244895 w 6216319"/>
              <a:gd name="connsiteY2" fmla="*/ 570887 h 1357405"/>
              <a:gd name="connsiteX3" fmla="*/ 3244906 w 6216319"/>
              <a:gd name="connsiteY3" fmla="*/ 547544 h 1357405"/>
              <a:gd name="connsiteX4" fmla="*/ 4628644 w 6216319"/>
              <a:gd name="connsiteY4" fmla="*/ 1089711 h 1357405"/>
              <a:gd name="connsiteX5" fmla="*/ 5356927 w 6216319"/>
              <a:gd name="connsiteY5" fmla="*/ 1243459 h 1357405"/>
              <a:gd name="connsiteX6" fmla="*/ 6216319 w 6216319"/>
              <a:gd name="connsiteY6" fmla="*/ 1357405 h 1357405"/>
              <a:gd name="connsiteX7" fmla="*/ 0 w 6216319"/>
              <a:gd name="connsiteY7" fmla="*/ 1357405 h 1357405"/>
              <a:gd name="connsiteX8" fmla="*/ 0 w 6216319"/>
              <a:gd name="connsiteY8" fmla="*/ 55201 h 1357405"/>
              <a:gd name="connsiteX0" fmla="*/ 0 w 6216319"/>
              <a:gd name="connsiteY0" fmla="*/ 49067 h 1351271"/>
              <a:gd name="connsiteX1" fmla="*/ 574189 w 6216319"/>
              <a:gd name="connsiteY1" fmla="*/ 370861 h 1351271"/>
              <a:gd name="connsiteX2" fmla="*/ 1217749 w 6216319"/>
              <a:gd name="connsiteY2" fmla="*/ 1887 h 1351271"/>
              <a:gd name="connsiteX3" fmla="*/ 2244895 w 6216319"/>
              <a:gd name="connsiteY3" fmla="*/ 564753 h 1351271"/>
              <a:gd name="connsiteX4" fmla="*/ 3244906 w 6216319"/>
              <a:gd name="connsiteY4" fmla="*/ 541410 h 1351271"/>
              <a:gd name="connsiteX5" fmla="*/ 4628644 w 6216319"/>
              <a:gd name="connsiteY5" fmla="*/ 1083577 h 1351271"/>
              <a:gd name="connsiteX6" fmla="*/ 5356927 w 6216319"/>
              <a:gd name="connsiteY6" fmla="*/ 1237325 h 1351271"/>
              <a:gd name="connsiteX7" fmla="*/ 6216319 w 6216319"/>
              <a:gd name="connsiteY7" fmla="*/ 1351271 h 1351271"/>
              <a:gd name="connsiteX8" fmla="*/ 0 w 6216319"/>
              <a:gd name="connsiteY8" fmla="*/ 1351271 h 1351271"/>
              <a:gd name="connsiteX9" fmla="*/ 0 w 6216319"/>
              <a:gd name="connsiteY9" fmla="*/ 49067 h 1351271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04848 w 6216319"/>
              <a:gd name="connsiteY3" fmla="*/ 296453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889839 w 6216319"/>
              <a:gd name="connsiteY6" fmla="*/ 317928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613304"/>
              <a:gd name="connsiteY0" fmla="*/ 22 h 1302226"/>
              <a:gd name="connsiteX1" fmla="*/ 574189 w 6613304"/>
              <a:gd name="connsiteY1" fmla="*/ 321816 h 1302226"/>
              <a:gd name="connsiteX2" fmla="*/ 1015951 w 6613304"/>
              <a:gd name="connsiteY2" fmla="*/ 346561 h 1302226"/>
              <a:gd name="connsiteX3" fmla="*/ 1732682 w 6613304"/>
              <a:gd name="connsiteY3" fmla="*/ 368038 h 1302226"/>
              <a:gd name="connsiteX4" fmla="*/ 2147475 w 6613304"/>
              <a:gd name="connsiteY4" fmla="*/ 479915 h 1302226"/>
              <a:gd name="connsiteX5" fmla="*/ 3043108 w 6613304"/>
              <a:gd name="connsiteY5" fmla="*/ 549633 h 1302226"/>
              <a:gd name="connsiteX6" fmla="*/ 3562786 w 6613304"/>
              <a:gd name="connsiteY6" fmla="*/ 790391 h 1302226"/>
              <a:gd name="connsiteX7" fmla="*/ 4684312 w 6613304"/>
              <a:gd name="connsiteY7" fmla="*/ 1156227 h 1302226"/>
              <a:gd name="connsiteX8" fmla="*/ 5092502 w 6613304"/>
              <a:gd name="connsiteY8" fmla="*/ 1188280 h 1302226"/>
              <a:gd name="connsiteX9" fmla="*/ 5886947 w 6613304"/>
              <a:gd name="connsiteY9" fmla="*/ 1005147 h 1302226"/>
              <a:gd name="connsiteX10" fmla="*/ 6216319 w 6613304"/>
              <a:gd name="connsiteY10" fmla="*/ 1302226 h 1302226"/>
              <a:gd name="connsiteX11" fmla="*/ 0 w 6613304"/>
              <a:gd name="connsiteY11" fmla="*/ 1302226 h 1302226"/>
              <a:gd name="connsiteX12" fmla="*/ 0 w 6613304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0574"/>
              <a:gd name="connsiteY0" fmla="*/ 22 h 1302226"/>
              <a:gd name="connsiteX1" fmla="*/ 574189 w 6590574"/>
              <a:gd name="connsiteY1" fmla="*/ 321816 h 1302226"/>
              <a:gd name="connsiteX2" fmla="*/ 1015951 w 6590574"/>
              <a:gd name="connsiteY2" fmla="*/ 346561 h 1302226"/>
              <a:gd name="connsiteX3" fmla="*/ 1732682 w 6590574"/>
              <a:gd name="connsiteY3" fmla="*/ 368038 h 1302226"/>
              <a:gd name="connsiteX4" fmla="*/ 2147475 w 6590574"/>
              <a:gd name="connsiteY4" fmla="*/ 479915 h 1302226"/>
              <a:gd name="connsiteX5" fmla="*/ 3043108 w 6590574"/>
              <a:gd name="connsiteY5" fmla="*/ 549633 h 1302226"/>
              <a:gd name="connsiteX6" fmla="*/ 3562786 w 6590574"/>
              <a:gd name="connsiteY6" fmla="*/ 790391 h 1302226"/>
              <a:gd name="connsiteX7" fmla="*/ 4684312 w 6590574"/>
              <a:gd name="connsiteY7" fmla="*/ 1156227 h 1302226"/>
              <a:gd name="connsiteX8" fmla="*/ 5092502 w 6590574"/>
              <a:gd name="connsiteY8" fmla="*/ 1188280 h 1302226"/>
              <a:gd name="connsiteX9" fmla="*/ 5810403 w 6590574"/>
              <a:gd name="connsiteY9" fmla="*/ 1184110 h 1302226"/>
              <a:gd name="connsiteX10" fmla="*/ 6216319 w 6590574"/>
              <a:gd name="connsiteY10" fmla="*/ 1302226 h 1302226"/>
              <a:gd name="connsiteX11" fmla="*/ 0 w 6590574"/>
              <a:gd name="connsiteY11" fmla="*/ 1302226 h 1302226"/>
              <a:gd name="connsiteX12" fmla="*/ 0 w 6590574"/>
              <a:gd name="connsiteY12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5810403 w 6216319"/>
              <a:gd name="connsiteY9" fmla="*/ 1184110 h 1302226"/>
              <a:gd name="connsiteX10" fmla="*/ 6216319 w 6216319"/>
              <a:gd name="connsiteY10" fmla="*/ 1302226 h 1302226"/>
              <a:gd name="connsiteX11" fmla="*/ 0 w 6216319"/>
              <a:gd name="connsiteY11" fmla="*/ 1302226 h 1302226"/>
              <a:gd name="connsiteX12" fmla="*/ 0 w 6216319"/>
              <a:gd name="connsiteY12" fmla="*/ 22 h 1302226"/>
              <a:gd name="connsiteX0" fmla="*/ 0 w 6216319"/>
              <a:gd name="connsiteY0" fmla="*/ 10 h 1452543"/>
              <a:gd name="connsiteX1" fmla="*/ 574189 w 6216319"/>
              <a:gd name="connsiteY1" fmla="*/ 472133 h 1452543"/>
              <a:gd name="connsiteX2" fmla="*/ 1015951 w 6216319"/>
              <a:gd name="connsiteY2" fmla="*/ 496878 h 1452543"/>
              <a:gd name="connsiteX3" fmla="*/ 1732682 w 6216319"/>
              <a:gd name="connsiteY3" fmla="*/ 518355 h 1452543"/>
              <a:gd name="connsiteX4" fmla="*/ 2147475 w 6216319"/>
              <a:gd name="connsiteY4" fmla="*/ 630232 h 1452543"/>
              <a:gd name="connsiteX5" fmla="*/ 3043108 w 6216319"/>
              <a:gd name="connsiteY5" fmla="*/ 699950 h 1452543"/>
              <a:gd name="connsiteX6" fmla="*/ 3562786 w 6216319"/>
              <a:gd name="connsiteY6" fmla="*/ 940708 h 1452543"/>
              <a:gd name="connsiteX7" fmla="*/ 4684312 w 6216319"/>
              <a:gd name="connsiteY7" fmla="*/ 1306544 h 1452543"/>
              <a:gd name="connsiteX8" fmla="*/ 5092502 w 6216319"/>
              <a:gd name="connsiteY8" fmla="*/ 1338597 h 1452543"/>
              <a:gd name="connsiteX9" fmla="*/ 5810403 w 6216319"/>
              <a:gd name="connsiteY9" fmla="*/ 1334427 h 1452543"/>
              <a:gd name="connsiteX10" fmla="*/ 6216319 w 6216319"/>
              <a:gd name="connsiteY10" fmla="*/ 1452543 h 1452543"/>
              <a:gd name="connsiteX11" fmla="*/ 0 w 6216319"/>
              <a:gd name="connsiteY11" fmla="*/ 1452543 h 1452543"/>
              <a:gd name="connsiteX12" fmla="*/ 0 w 6216319"/>
              <a:gd name="connsiteY12" fmla="*/ 10 h 145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"/>
          <p:cNvSpPr/>
          <p:nvPr/>
        </p:nvSpPr>
        <p:spPr>
          <a:xfrm>
            <a:off x="-16156" y="5447541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"/>
          <p:cNvSpPr/>
          <p:nvPr/>
        </p:nvSpPr>
        <p:spPr>
          <a:xfrm flipV="1">
            <a:off x="-25069" y="-9350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624577" y="-254858"/>
            <a:ext cx="5139517" cy="6001523"/>
            <a:chOff x="6624577" y="-254858"/>
            <a:chExt cx="5139517" cy="6001523"/>
          </a:xfrm>
        </p:grpSpPr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9862269" y="-254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6624577" y="701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9095390" y="4384590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9" name="Freeform 9"/>
          <p:cNvSpPr>
            <a:spLocks/>
          </p:cNvSpPr>
          <p:nvPr/>
        </p:nvSpPr>
        <p:spPr bwMode="auto">
          <a:xfrm>
            <a:off x="10523802" y="2845799"/>
            <a:ext cx="1901825" cy="1362075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TextBox 99"/>
          <p:cNvSpPr txBox="1"/>
          <p:nvPr/>
        </p:nvSpPr>
        <p:spPr>
          <a:xfrm>
            <a:off x="-640686" y="4215252"/>
            <a:ext cx="123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solidFill>
                  <a:srgbClr val="C00000"/>
                </a:solidFill>
              </a:rPr>
              <a:t>Email: ipd@bps.go.id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2127329"/>
            <a:ext cx="35179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 animBg="1"/>
      <p:bldP spid="95" grpId="0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4955552" y="2865591"/>
            <a:ext cx="1325248" cy="4465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23350" y="3646812"/>
            <a:ext cx="1516956" cy="5082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426672" y="449206"/>
            <a:ext cx="53387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PERSIAPAN EDIT DATA</a:t>
            </a:r>
            <a:endParaRPr lang="ar-SA" sz="44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81200" y="1121583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LANGKAH AWAL SEBELUM MELAKUKAN EDIT DATA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6400097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44041" y="6512136"/>
            <a:ext cx="44189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+mj-lt"/>
              </a:rPr>
              <a:t>IPD- BADAN PUSAT STATISTIK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439625" y="2177646"/>
            <a:ext cx="5286616" cy="1221088"/>
            <a:chOff x="6516702" y="2114307"/>
            <a:chExt cx="3694096" cy="853252"/>
          </a:xfrm>
        </p:grpSpPr>
        <p:sp>
          <p:nvSpPr>
            <p:cNvPr id="62" name="Text Placeholder 2"/>
            <p:cNvSpPr txBox="1">
              <a:spLocks/>
            </p:cNvSpPr>
            <p:nvPr/>
          </p:nvSpPr>
          <p:spPr>
            <a:xfrm>
              <a:off x="7364631" y="2144030"/>
              <a:ext cx="2846167" cy="7630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Import rule_v7.imp</a:t>
              </a:r>
              <a:endPara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16702" y="2114307"/>
              <a:ext cx="847931" cy="853252"/>
            </a:xfrm>
            <a:prstGeom prst="ellipse">
              <a:avLst/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4710" y="2184302"/>
              <a:ext cx="553700" cy="64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44132" y="3677191"/>
            <a:ext cx="5799463" cy="1401902"/>
            <a:chOff x="6516702" y="3305672"/>
            <a:chExt cx="3756042" cy="907946"/>
          </a:xfrm>
        </p:grpSpPr>
        <p:sp>
          <p:nvSpPr>
            <p:cNvPr id="31" name="Oval 30"/>
            <p:cNvSpPr/>
            <p:nvPr/>
          </p:nvSpPr>
          <p:spPr>
            <a:xfrm>
              <a:off x="6516702" y="3305672"/>
              <a:ext cx="847931" cy="853252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3" name="Text Placeholder 2"/>
            <p:cNvSpPr txBox="1">
              <a:spLocks/>
            </p:cNvSpPr>
            <p:nvPr/>
          </p:nvSpPr>
          <p:spPr>
            <a:xfrm>
              <a:off x="7426577" y="3450566"/>
              <a:ext cx="2846167" cy="7630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t-IT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Patch Applikasi 6.0</a:t>
              </a:r>
              <a:br>
                <a:rPr lang="it-IT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gnika" panose="02010003020600000004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</a:br>
              <a:endPara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58172" y="3411453"/>
              <a:ext cx="553700" cy="59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0754" r="55968" b="6237"/>
          <a:stretch/>
        </p:blipFill>
        <p:spPr>
          <a:xfrm>
            <a:off x="2269352" y="1719564"/>
            <a:ext cx="2949378" cy="40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2" grpId="0"/>
      <p:bldP spid="52" grpId="1"/>
      <p:bldP spid="52" grpId="2"/>
      <p:bldP spid="52" grpId="3"/>
      <p:bldP spid="52" grpId="4"/>
      <p:bldP spid="52" grpId="5"/>
      <p:bldP spid="52" grpId="6"/>
      <p:bldP spid="52" grpId="7"/>
      <p:bldP spid="52" grpId="8"/>
      <p:bldP spid="52" grpId="9"/>
      <p:bldP spid="52" grpId="10"/>
      <p:bldP spid="52" grpId="11"/>
      <p:bldP spid="52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+mj-ea"/>
                <a:cs typeface="+mj-cs"/>
              </a:rPr>
              <a:t>LOGO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93773" y="6456254"/>
            <a:ext cx="44189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/>
                </a:solidFill>
              </a:rPr>
              <a:t>IPD- BADAN PUSAT STATISTIK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0" y="112115"/>
            <a:ext cx="12192000" cy="782934"/>
            <a:chOff x="0" y="-13493"/>
            <a:chExt cx="12192000" cy="782934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5181" y="-13493"/>
              <a:ext cx="26493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Tipe</a:t>
              </a:r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Kasus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44383C-F013-817C-C951-022E42E25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57300"/>
              </p:ext>
            </p:extLst>
          </p:nvPr>
        </p:nvGraphicFramePr>
        <p:xfrm>
          <a:off x="379445" y="1159520"/>
          <a:ext cx="11433110" cy="45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60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+mj-ea"/>
                <a:cs typeface="+mj-cs"/>
              </a:rPr>
              <a:t>LOGO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93773" y="6456254"/>
            <a:ext cx="44189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/>
                </a:solidFill>
              </a:rPr>
              <a:t>IPD- BADAN PUSAT STATISTIK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0" y="112115"/>
            <a:ext cx="12192000" cy="782934"/>
            <a:chOff x="0" y="-13493"/>
            <a:chExt cx="12192000" cy="782934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5181" y="-13493"/>
              <a:ext cx="26493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Tipe</a:t>
              </a:r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Kasus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44383C-F013-817C-C951-022E42E25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191371"/>
              </p:ext>
            </p:extLst>
          </p:nvPr>
        </p:nvGraphicFramePr>
        <p:xfrm>
          <a:off x="108857" y="1159520"/>
          <a:ext cx="11974286" cy="45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1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+mj-ea"/>
                <a:cs typeface="+mj-cs"/>
              </a:rPr>
              <a:t>LOGO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93773" y="6456254"/>
            <a:ext cx="44189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/>
                </a:solidFill>
              </a:rPr>
              <a:t>IPD- BADAN PUSAT STATISTIK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0" y="112115"/>
            <a:ext cx="12192000" cy="782934"/>
            <a:chOff x="0" y="-13493"/>
            <a:chExt cx="12192000" cy="782934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5181" y="-13493"/>
              <a:ext cx="26493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Tipe</a:t>
              </a:r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Kasus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44383C-F013-817C-C951-022E42E25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943277"/>
              </p:ext>
            </p:extLst>
          </p:nvPr>
        </p:nvGraphicFramePr>
        <p:xfrm>
          <a:off x="108857" y="1159520"/>
          <a:ext cx="11974286" cy="45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 descr="Badge 1 with solid fill">
            <a:extLst>
              <a:ext uri="{FF2B5EF4-FFF2-40B4-BE49-F238E27FC236}">
                <a16:creationId xmlns:a16="http://schemas.microsoft.com/office/drawing/2014/main" id="{ACFD0FD1-1B5C-B2E5-F212-28A42D0466D1}"/>
              </a:ext>
            </a:extLst>
          </p:cNvPr>
          <p:cNvSpPr/>
          <p:nvPr/>
        </p:nvSpPr>
        <p:spPr>
          <a:xfrm>
            <a:off x="929572" y="2377371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 descr="Badge 1 with solid fill">
            <a:extLst>
              <a:ext uri="{FF2B5EF4-FFF2-40B4-BE49-F238E27FC236}">
                <a16:creationId xmlns:a16="http://schemas.microsoft.com/office/drawing/2014/main" id="{B5E33114-81CD-295C-4CC4-5488420CC164}"/>
              </a:ext>
            </a:extLst>
          </p:cNvPr>
          <p:cNvSpPr/>
          <p:nvPr/>
        </p:nvSpPr>
        <p:spPr>
          <a:xfrm>
            <a:off x="974104" y="3595222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 descr="Badge 1 with solid fill">
            <a:extLst>
              <a:ext uri="{FF2B5EF4-FFF2-40B4-BE49-F238E27FC236}">
                <a16:creationId xmlns:a16="http://schemas.microsoft.com/office/drawing/2014/main" id="{99887815-B02F-6612-1671-3220772C8802}"/>
              </a:ext>
            </a:extLst>
          </p:cNvPr>
          <p:cNvSpPr/>
          <p:nvPr/>
        </p:nvSpPr>
        <p:spPr>
          <a:xfrm>
            <a:off x="974104" y="4784579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72D301-7869-A1BB-7964-71CE8B82EAC5}"/>
              </a:ext>
            </a:extLst>
          </p:cNvPr>
          <p:cNvGrpSpPr/>
          <p:nvPr/>
        </p:nvGrpSpPr>
        <p:grpSpPr>
          <a:xfrm>
            <a:off x="26955" y="90901"/>
            <a:ext cx="12192000" cy="782934"/>
            <a:chOff x="0" y="-13493"/>
            <a:chExt cx="12192000" cy="7829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CB4E15-A756-DF07-9B30-D8A5C2CF7169}"/>
                </a:ext>
              </a:extLst>
            </p:cNvPr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2BBD81-2619-1CBC-378C-82FDF1E683DC}"/>
                </a:ext>
              </a:extLst>
            </p:cNvPr>
            <p:cNvSpPr/>
            <p:nvPr/>
          </p:nvSpPr>
          <p:spPr>
            <a:xfrm>
              <a:off x="4755181" y="-13493"/>
              <a:ext cx="26493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Tipe</a:t>
              </a:r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Kasus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5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  <a:ea typeface="+mj-ea"/>
                <a:cs typeface="+mj-cs"/>
              </a:rPr>
              <a:t>LOGO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6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93773" y="6456254"/>
            <a:ext cx="44189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/>
                </a:solidFill>
              </a:rPr>
              <a:t>IPD- BADAN PUSAT STATISTIK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0" y="112115"/>
            <a:ext cx="12192000" cy="782934"/>
            <a:chOff x="0" y="-13493"/>
            <a:chExt cx="12192000" cy="782934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5181" y="-13493"/>
              <a:ext cx="26493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Tipe</a:t>
              </a:r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Kasus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44383C-F013-817C-C951-022E42E25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904466"/>
              </p:ext>
            </p:extLst>
          </p:nvPr>
        </p:nvGraphicFramePr>
        <p:xfrm>
          <a:off x="108857" y="1159520"/>
          <a:ext cx="11974286" cy="45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 descr="Badge 1 with solid fill">
            <a:extLst>
              <a:ext uri="{FF2B5EF4-FFF2-40B4-BE49-F238E27FC236}">
                <a16:creationId xmlns:a16="http://schemas.microsoft.com/office/drawing/2014/main" id="{ACFD0FD1-1B5C-B2E5-F212-28A42D0466D1}"/>
              </a:ext>
            </a:extLst>
          </p:cNvPr>
          <p:cNvSpPr/>
          <p:nvPr/>
        </p:nvSpPr>
        <p:spPr>
          <a:xfrm>
            <a:off x="929572" y="2377371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 descr="Badge 1 with solid fill">
            <a:extLst>
              <a:ext uri="{FF2B5EF4-FFF2-40B4-BE49-F238E27FC236}">
                <a16:creationId xmlns:a16="http://schemas.microsoft.com/office/drawing/2014/main" id="{B5E33114-81CD-295C-4CC4-5488420CC164}"/>
              </a:ext>
            </a:extLst>
          </p:cNvPr>
          <p:cNvSpPr/>
          <p:nvPr/>
        </p:nvSpPr>
        <p:spPr>
          <a:xfrm>
            <a:off x="974104" y="3595222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 descr="Badge 1 with solid fill">
            <a:extLst>
              <a:ext uri="{FF2B5EF4-FFF2-40B4-BE49-F238E27FC236}">
                <a16:creationId xmlns:a16="http://schemas.microsoft.com/office/drawing/2014/main" id="{99887815-B02F-6612-1671-3220772C8802}"/>
              </a:ext>
            </a:extLst>
          </p:cNvPr>
          <p:cNvSpPr/>
          <p:nvPr/>
        </p:nvSpPr>
        <p:spPr>
          <a:xfrm>
            <a:off x="974104" y="4784579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72D301-7869-A1BB-7964-71CE8B82EAC5}"/>
              </a:ext>
            </a:extLst>
          </p:cNvPr>
          <p:cNvGrpSpPr/>
          <p:nvPr/>
        </p:nvGrpSpPr>
        <p:grpSpPr>
          <a:xfrm>
            <a:off x="26955" y="90901"/>
            <a:ext cx="12192000" cy="782934"/>
            <a:chOff x="0" y="-13493"/>
            <a:chExt cx="12192000" cy="7829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CB4E15-A756-DF07-9B30-D8A5C2CF7169}"/>
                </a:ext>
              </a:extLst>
            </p:cNvPr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2BBD81-2619-1CBC-378C-82FDF1E683DC}"/>
                </a:ext>
              </a:extLst>
            </p:cNvPr>
            <p:cNvSpPr/>
            <p:nvPr/>
          </p:nvSpPr>
          <p:spPr>
            <a:xfrm>
              <a:off x="4755181" y="-13493"/>
              <a:ext cx="264931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Tipe</a:t>
              </a:r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Signika" panose="02010003020600000004" pitchFamily="50" charset="0"/>
                </a:rPr>
                <a:t>Kasus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sp>
        <p:nvSpPr>
          <p:cNvPr id="16" name="Oval 15" descr="Badge 1 with solid fill">
            <a:extLst>
              <a:ext uri="{FF2B5EF4-FFF2-40B4-BE49-F238E27FC236}">
                <a16:creationId xmlns:a16="http://schemas.microsoft.com/office/drawing/2014/main" id="{1FC3E3CF-3C53-FBB3-58CA-F94F58AFB172}"/>
              </a:ext>
            </a:extLst>
          </p:cNvPr>
          <p:cNvSpPr/>
          <p:nvPr/>
        </p:nvSpPr>
        <p:spPr>
          <a:xfrm>
            <a:off x="929572" y="1171053"/>
            <a:ext cx="927600" cy="9276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62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12115"/>
            <a:ext cx="12192000" cy="782934"/>
            <a:chOff x="0" y="-13493"/>
            <a:chExt cx="12192000" cy="782934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2192000" cy="769441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22191" y="-13493"/>
              <a:ext cx="231525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Signika" panose="02010003020600000004" pitchFamily="50" charset="0"/>
                </a:rPr>
                <a:t>Edit Data</a:t>
              </a:r>
              <a:endParaRPr lang="ar-SA" sz="4400" b="1" dirty="0">
                <a:solidFill>
                  <a:schemeClr val="bg1"/>
                </a:solidFill>
                <a:latin typeface="Signika" panose="02010003020600000004" pitchFamily="50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7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93773" y="6424504"/>
            <a:ext cx="44189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IPD- BADAN PUSAT STATISTIK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258B-2345-463A-864D-A6435FFA8C51}"/>
              </a:ext>
            </a:extLst>
          </p:cNvPr>
          <p:cNvSpPr txBox="1"/>
          <p:nvPr/>
        </p:nvSpPr>
        <p:spPr>
          <a:xfrm>
            <a:off x="2124080" y="1836859"/>
            <a:ext cx="8260891" cy="715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SESUAI CASE YANG DITENTUKAN DENGAN MEMILIH  DROPDOWN SESUAI JENIS KASUS</a:t>
            </a:r>
            <a:endParaRPr lang="en-ID" b="1" dirty="0">
              <a:latin typeface="+mj-lt"/>
            </a:endParaRPr>
          </a:p>
          <a:p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7C6E7F-C183-4912-9156-F707311DDEC2}"/>
              </a:ext>
            </a:extLst>
          </p:cNvPr>
          <p:cNvSpPr txBox="1"/>
          <p:nvPr/>
        </p:nvSpPr>
        <p:spPr>
          <a:xfrm>
            <a:off x="1732195" y="2920343"/>
            <a:ext cx="9455210" cy="715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MEMBUAT QUERY SESUAI ATURAN QUERY CONTOH DENGAN MENGGUNAKAN FASILITAS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BY QUERY</a:t>
            </a:r>
            <a:endParaRPr lang="en-ID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80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37ACE-5F29-1B47-A8CD-AD6019571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40" b="7877"/>
          <a:stretch/>
        </p:blipFill>
        <p:spPr>
          <a:xfrm>
            <a:off x="1506782" y="1359238"/>
            <a:ext cx="8976274" cy="46861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" y="346174"/>
            <a:ext cx="12192000" cy="769441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82575" y="346174"/>
            <a:ext cx="38268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Menu Edit Data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8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93773" y="6424504"/>
            <a:ext cx="44189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IPD- BADAN PUSAT STATISTIK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96903" y="2572976"/>
            <a:ext cx="9263930" cy="85602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31197" y="3613758"/>
            <a:ext cx="9854021" cy="76944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102B8807-CB2B-2275-4055-7C51386CC5AE}"/>
              </a:ext>
            </a:extLst>
          </p:cNvPr>
          <p:cNvSpPr/>
          <p:nvPr/>
        </p:nvSpPr>
        <p:spPr>
          <a:xfrm>
            <a:off x="831198" y="5318449"/>
            <a:ext cx="1585432" cy="365070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87C22-FB8D-F702-0389-2F49F06138F5}"/>
              </a:ext>
            </a:extLst>
          </p:cNvPr>
          <p:cNvSpPr/>
          <p:nvPr/>
        </p:nvSpPr>
        <p:spPr>
          <a:xfrm>
            <a:off x="3620725" y="1001773"/>
            <a:ext cx="495055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49D15"/>
                </a:solidFill>
                <a:latin typeface="Signika" panose="02010003020600000004" pitchFamily="50" charset="0"/>
              </a:rPr>
              <a:t>SESUAI TIPE CASE</a:t>
            </a:r>
            <a:endParaRPr lang="ar-SA" sz="2800" b="1" dirty="0">
              <a:solidFill>
                <a:srgbClr val="F49D15"/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3" grpId="0"/>
      <p:bldP spid="43" grpId="1"/>
      <p:bldP spid="43" grpId="2"/>
      <p:bldP spid="43" grpId="3"/>
      <p:bldP spid="43" grpId="4"/>
      <p:bldP spid="43" grpId="5"/>
      <p:bldP spid="43" grpId="6"/>
      <p:bldP spid="43" grpId="7"/>
      <p:bldP spid="43" grpId="8"/>
      <p:bldP spid="43" grpId="9"/>
      <p:bldP spid="43" grpId="10"/>
      <p:bldP spid="43" grpId="11"/>
      <p:bldP spid="43" grpId="12"/>
      <p:bldP spid="21" grpId="0" animBg="1"/>
      <p:bldP spid="25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04D49-5EEC-4D54-1C46-F0AC7358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48" y="1428734"/>
            <a:ext cx="9680734" cy="54454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80163" y="988039"/>
            <a:ext cx="2462725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49D15"/>
                </a:solidFill>
                <a:latin typeface="Signika" panose="02010003020600000004" pitchFamily="50" charset="0"/>
              </a:rPr>
              <a:t>By Query </a:t>
            </a:r>
            <a:endParaRPr lang="ar-SA" sz="4400" b="1" dirty="0">
              <a:solidFill>
                <a:srgbClr val="F49D15"/>
              </a:solidFill>
              <a:latin typeface="Signika" panose="02010003020600000004" pitchFamily="5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" y="346174"/>
            <a:ext cx="12192000" cy="769441"/>
          </a:xfrm>
          <a:prstGeom prst="rect">
            <a:avLst/>
          </a:prstGeom>
          <a:solidFill>
            <a:srgbClr val="F49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63586" y="346174"/>
            <a:ext cx="44648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ignika" panose="02010003020600000004" pitchFamily="50" charset="0"/>
              </a:rPr>
              <a:t>Menu Edit Data(2)</a:t>
            </a:r>
            <a:endParaRPr lang="ar-SA" sz="4400" b="1" dirty="0">
              <a:solidFill>
                <a:schemeClr val="bg1"/>
              </a:solidFill>
              <a:latin typeface="Signika" panose="02010003020600000004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ignika" panose="02010003020600000004" pitchFamily="50" charset="0"/>
              </a:rPr>
              <a:t>9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93773" y="6424504"/>
            <a:ext cx="44189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IPD- BADAN PUSAT STATISTIK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7938" y="5292375"/>
            <a:ext cx="971908" cy="937126"/>
            <a:chOff x="4262907" y="1230183"/>
            <a:chExt cx="811369" cy="1184534"/>
          </a:xfrm>
        </p:grpSpPr>
        <p:sp>
          <p:nvSpPr>
            <p:cNvPr id="22" name="Rounded Rectangle 21"/>
            <p:cNvSpPr/>
            <p:nvPr/>
          </p:nvSpPr>
          <p:spPr>
            <a:xfrm>
              <a:off x="4262907" y="1257284"/>
              <a:ext cx="811369" cy="1157433"/>
            </a:xfrm>
            <a:prstGeom prst="round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14045" y="1230183"/>
              <a:ext cx="309092" cy="418364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5B971E79-718D-E835-8165-F797C0E0286F}"/>
              </a:ext>
            </a:extLst>
          </p:cNvPr>
          <p:cNvSpPr/>
          <p:nvPr/>
        </p:nvSpPr>
        <p:spPr>
          <a:xfrm>
            <a:off x="3602390" y="3211604"/>
            <a:ext cx="1585432" cy="365070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5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38" grpId="0"/>
      <p:bldP spid="43" grpId="0"/>
      <p:bldP spid="43" grpId="1"/>
      <p:bldP spid="43" grpId="2"/>
      <p:bldP spid="43" grpId="3"/>
      <p:bldP spid="43" grpId="4"/>
      <p:bldP spid="43" grpId="5"/>
      <p:bldP spid="43" grpId="6"/>
      <p:bldP spid="43" grpId="7"/>
      <p:bldP spid="43" grpId="8"/>
      <p:bldP spid="43" grpId="9"/>
      <p:bldP spid="43" grpId="10"/>
      <p:bldP spid="43" grpId="11"/>
      <p:bldP spid="43" grpId="12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395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Signika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mm95</cp:lastModifiedBy>
  <cp:revision>1649</cp:revision>
  <dcterms:created xsi:type="dcterms:W3CDTF">2015-06-05T10:23:02Z</dcterms:created>
  <dcterms:modified xsi:type="dcterms:W3CDTF">2022-07-30T17:34:49Z</dcterms:modified>
</cp:coreProperties>
</file>