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037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2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40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8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82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0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1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8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5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0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2767CE-D518-4B50-824D-9CDA7363C9BF}" type="datetimeFigureOut">
              <a:rPr lang="en-ID" smtClean="0"/>
              <a:t>18/12/2018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5499BF-C6C9-414F-8EAD-10654B1C8638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8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7789-A931-457A-B7D0-989112CFE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34FBE-5B23-468B-9069-914545083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Hekal</a:t>
            </a:r>
            <a:r>
              <a:rPr lang="en-US" dirty="0"/>
              <a:t> </a:t>
            </a:r>
            <a:r>
              <a:rPr lang="en-US" dirty="0" err="1"/>
              <a:t>Rahimmas</a:t>
            </a:r>
            <a:r>
              <a:rPr lang="en-US" dirty="0"/>
              <a:t> F. 24010316120019</a:t>
            </a:r>
          </a:p>
          <a:p>
            <a:r>
              <a:rPr lang="en-US" dirty="0"/>
              <a:t>M. </a:t>
            </a: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Haikal</a:t>
            </a:r>
            <a:r>
              <a:rPr lang="en-US" dirty="0"/>
              <a:t> 24010316120025</a:t>
            </a:r>
          </a:p>
          <a:p>
            <a:r>
              <a:rPr lang="en-US" dirty="0"/>
              <a:t>Faris Ramadhan 24010316140050</a:t>
            </a:r>
          </a:p>
          <a:p>
            <a:r>
              <a:rPr lang="en-US" dirty="0"/>
              <a:t>M. </a:t>
            </a:r>
            <a:r>
              <a:rPr lang="en-US" dirty="0" err="1"/>
              <a:t>Ridho</a:t>
            </a:r>
            <a:r>
              <a:rPr lang="en-US" dirty="0"/>
              <a:t> hanif Y. 24010316140051</a:t>
            </a:r>
          </a:p>
          <a:p>
            <a:r>
              <a:rPr lang="en-US" dirty="0"/>
              <a:t>Raihan </a:t>
            </a:r>
            <a:r>
              <a:rPr lang="en-US" dirty="0" err="1"/>
              <a:t>Praditya</a:t>
            </a:r>
            <a:r>
              <a:rPr lang="en-US" dirty="0"/>
              <a:t> A. 24010316140052</a:t>
            </a:r>
          </a:p>
        </p:txBody>
      </p:sp>
    </p:spTree>
    <p:extLst>
      <p:ext uri="{BB962C8B-B14F-4D97-AF65-F5344CB8AC3E}">
        <p14:creationId xmlns:p14="http://schemas.microsoft.com/office/powerpoint/2010/main" val="67515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EA6E-8D2D-40F1-B5FD-21742A42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6E33-4948-485F-B9D9-7A5F378A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rata2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</a:t>
            </a:r>
          </a:p>
          <a:p>
            <a:r>
              <a:rPr lang="en-US" dirty="0"/>
              <a:t>Array </a:t>
            </a:r>
            <a:r>
              <a:rPr lang="en-US" dirty="0" err="1"/>
              <a:t>berisi</a:t>
            </a:r>
            <a:r>
              <a:rPr lang="en-US" dirty="0"/>
              <a:t> N </a:t>
            </a:r>
            <a:r>
              <a:rPr lang="en-US" dirty="0" err="1"/>
              <a:t>elemen</a:t>
            </a:r>
            <a:r>
              <a:rPr lang="en-US" dirty="0"/>
              <a:t> integer random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menjumlahkan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parallel?</a:t>
            </a:r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parallel?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1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F404-E9A5-46F0-A43F-DEE047F5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-&gt; MPI REDUCE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863DC-4AA4-48BE-946B-DD4651BA6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Rumus Rata – Rata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𝐽𝑢𝑚𝑙𝑎h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𝑠𝑒𝑚𝑢𝑎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𝐸𝑙𝑒𝑚𝑒𝑛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𝐽𝑢𝑚𝑙𝑎h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𝐽𝑢𝑚𝑙𝑎h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𝐸𝑙𝑒𝑚𝑒𝑛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𝑠𝑒𝑡𝑖𝑎𝑝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𝑃𝑟𝑜𝑠𝑒𝑠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Setiap</a:t>
                </a:r>
                <a:r>
                  <a:rPr lang="en-US" dirty="0"/>
                  <a:t> proses </a:t>
                </a:r>
                <a:r>
                  <a:rPr lang="en-US" dirty="0" err="1"/>
                  <a:t>menjumlahkan</a:t>
                </a:r>
                <a:r>
                  <a:rPr lang="en-US" dirty="0"/>
                  <a:t> </a:t>
                </a:r>
                <a:r>
                  <a:rPr lang="en-US" dirty="0" err="1"/>
                  <a:t>elemennya</a:t>
                </a:r>
                <a:r>
                  <a:rPr lang="en-US" dirty="0"/>
                  <a:t> yang </a:t>
                </a:r>
                <a:r>
                  <a:rPr lang="en-US" dirty="0" err="1"/>
                  <a:t>diinputkan</a:t>
                </a:r>
                <a:r>
                  <a:rPr lang="en-US" dirty="0"/>
                  <a:t> pada masing2 proses ,</a:t>
                </a:r>
                <a:r>
                  <a:rPr lang="en-US" dirty="0" err="1"/>
                  <a:t>mencari</a:t>
                </a:r>
                <a:r>
                  <a:rPr lang="en-US" dirty="0"/>
                  <a:t> rata-</a:t>
                </a:r>
                <a:r>
                  <a:rPr lang="en-US" dirty="0" err="1"/>
                  <a:t>ratanya</a:t>
                </a:r>
                <a:r>
                  <a:rPr lang="en-US" dirty="0"/>
                  <a:t>, dan </a:t>
                </a:r>
                <a:r>
                  <a:rPr lang="en-US" dirty="0" err="1"/>
                  <a:t>hasilnya</a:t>
                </a:r>
                <a:r>
                  <a:rPr lang="en-US" dirty="0"/>
                  <a:t> </a:t>
                </a:r>
                <a:r>
                  <a:rPr lang="en-US" dirty="0" err="1"/>
                  <a:t>dibandingkan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Menggunakan</a:t>
                </a:r>
                <a:r>
                  <a:rPr lang="en-US" dirty="0"/>
                  <a:t> MPI Reduce -&gt; MPI SUM</a:t>
                </a:r>
              </a:p>
              <a:p>
                <a:r>
                  <a:rPr lang="en-US" dirty="0"/>
                  <a:t>Proses master </a:t>
                </a:r>
                <a:r>
                  <a:rPr lang="en-US" dirty="0" err="1"/>
                  <a:t>menerima</a:t>
                </a:r>
                <a:r>
                  <a:rPr lang="en-US" dirty="0"/>
                  <a:t> </a:t>
                </a:r>
                <a:r>
                  <a:rPr lang="en-US" dirty="0" err="1"/>
                  <a:t>hasilnya</a:t>
                </a:r>
                <a:r>
                  <a:rPr lang="en-US" dirty="0"/>
                  <a:t> dan </a:t>
                </a:r>
                <a:r>
                  <a:rPr lang="en-US" dirty="0" err="1"/>
                  <a:t>dirata-ratakan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dibandingkan</a:t>
                </a:r>
                <a:r>
                  <a:rPr lang="en-US" dirty="0"/>
                  <a:t> </a:t>
                </a:r>
                <a:r>
                  <a:rPr lang="en-US" dirty="0" err="1"/>
                  <a:t>kembali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863DC-4AA4-48BE-946B-DD4651BA6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8C25A34-84F2-4EB9-B0D9-65D1AE86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77" y="4486016"/>
            <a:ext cx="4910384" cy="21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CDE3-CCEB-4092-8EA1-2B27B737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Send and Receive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5652-A957-4DCD-9F4F-1AAA401B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master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print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MPI_Send</a:t>
            </a:r>
            <a:endParaRPr lang="en-US" dirty="0"/>
          </a:p>
          <a:p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MPI_Recv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03F95-049B-491D-ACA9-09F535F01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13" y="3840219"/>
            <a:ext cx="5253573" cy="24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A7B7-F7C8-4AD4-A262-C63F72D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Processing dan Mapping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C155-4E79-4578-BA2C-A658E544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3 proses</a:t>
            </a:r>
          </a:p>
          <a:p>
            <a:r>
              <a:rPr lang="en-US" dirty="0"/>
              <a:t>Proses </a:t>
            </a:r>
            <a:r>
              <a:rPr lang="en-US" dirty="0" err="1"/>
              <a:t>ke</a:t>
            </a:r>
            <a:r>
              <a:rPr lang="en-US" dirty="0"/>
              <a:t> 0 -&gt; proses master</a:t>
            </a:r>
          </a:p>
          <a:p>
            <a:r>
              <a:rPr lang="en-US" dirty="0"/>
              <a:t>Proses </a:t>
            </a:r>
            <a:r>
              <a:rPr lang="en-US" dirty="0" err="1"/>
              <a:t>ke</a:t>
            </a:r>
            <a:r>
              <a:rPr lang="en-US" dirty="0"/>
              <a:t> 1, 2 -&gt; proses worker</a:t>
            </a:r>
          </a:p>
          <a:p>
            <a:r>
              <a:rPr lang="en-US" dirty="0"/>
              <a:t>Compile -&gt; </a:t>
            </a:r>
            <a:r>
              <a:rPr lang="en-US" dirty="0" err="1"/>
              <a:t>mpic</a:t>
            </a:r>
            <a:r>
              <a:rPr lang="en-US" dirty="0"/>
              <a:t>++ average_mpi.cpp –o </a:t>
            </a:r>
            <a:r>
              <a:rPr lang="en-US" dirty="0" err="1"/>
              <a:t>average_mpi</a:t>
            </a:r>
            <a:endParaRPr lang="en-US" dirty="0"/>
          </a:p>
          <a:p>
            <a:r>
              <a:rPr lang="en-US" dirty="0"/>
              <a:t>Run -&gt;</a:t>
            </a:r>
            <a:r>
              <a:rPr lang="en-US" dirty="0" err="1"/>
              <a:t>mpirun</a:t>
            </a:r>
            <a:r>
              <a:rPr lang="en-US" dirty="0"/>
              <a:t> –np 3 </a:t>
            </a:r>
            <a:r>
              <a:rPr lang="en-US" dirty="0" err="1"/>
              <a:t>average_mpi</a:t>
            </a:r>
            <a:endParaRPr lang="en-US" dirty="0"/>
          </a:p>
          <a:p>
            <a:r>
              <a:rPr lang="en-US" dirty="0"/>
              <a:t>Proses 0 &amp; 1 </a:t>
            </a:r>
            <a:r>
              <a:rPr lang="en-US" dirty="0" err="1"/>
              <a:t>Menghitung</a:t>
            </a:r>
            <a:r>
              <a:rPr lang="en-US" dirty="0"/>
              <a:t> dan </a:t>
            </a:r>
            <a:r>
              <a:rPr lang="en-US" dirty="0" err="1"/>
              <a:t>membandingkan</a:t>
            </a:r>
            <a:r>
              <a:rPr lang="en-US" dirty="0"/>
              <a:t> rata-rata</a:t>
            </a:r>
          </a:p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di </a:t>
            </a:r>
            <a:r>
              <a:rPr lang="en-US" dirty="0" err="1"/>
              <a:t>jumlahkan</a:t>
            </a:r>
            <a:r>
              <a:rPr lang="en-US" dirty="0"/>
              <a:t> oleh proses 0</a:t>
            </a:r>
          </a:p>
          <a:p>
            <a:r>
              <a:rPr lang="en-US" dirty="0"/>
              <a:t>Proses Master </a:t>
            </a:r>
            <a:r>
              <a:rPr lang="en-US" dirty="0" err="1"/>
              <a:t>menghitung</a:t>
            </a:r>
            <a:r>
              <a:rPr lang="en-US" dirty="0"/>
              <a:t> average, di send </a:t>
            </a:r>
            <a:r>
              <a:rPr lang="en-US" dirty="0" err="1"/>
              <a:t>ke</a:t>
            </a:r>
            <a:r>
              <a:rPr lang="en-US" dirty="0"/>
              <a:t> proses 2</a:t>
            </a:r>
          </a:p>
          <a:p>
            <a:r>
              <a:rPr lang="en-US" dirty="0"/>
              <a:t>Proses 2 </a:t>
            </a:r>
            <a:r>
              <a:rPr lang="en-US" dirty="0" err="1"/>
              <a:t>Mengeprint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524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DA4B6-0241-4B61-96AE-84B4A0677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94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205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Tw Cen MT</vt:lpstr>
      <vt:lpstr>Tw Cen MT Condensed</vt:lpstr>
      <vt:lpstr>Wingdings 3</vt:lpstr>
      <vt:lpstr>Integral</vt:lpstr>
      <vt:lpstr>Menghitung rata-rata elemen dalam suatu array</vt:lpstr>
      <vt:lpstr>Problem</vt:lpstr>
      <vt:lpstr>Solusi Paralel -&gt; MPI REDUCE</vt:lpstr>
      <vt:lpstr>MPI Send and Receive</vt:lpstr>
      <vt:lpstr>Mekanisme Processing dan Mapping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helo</dc:title>
  <dc:creator>farisrmdhn</dc:creator>
  <cp:lastModifiedBy>farisrmdhn</cp:lastModifiedBy>
  <cp:revision>5</cp:revision>
  <dcterms:created xsi:type="dcterms:W3CDTF">2018-12-17T09:24:42Z</dcterms:created>
  <dcterms:modified xsi:type="dcterms:W3CDTF">2018-12-17T18:06:10Z</dcterms:modified>
</cp:coreProperties>
</file>