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62" r:id="rId8"/>
    <p:sldId id="263" r:id="rId9"/>
    <p:sldId id="264" r:id="rId10"/>
    <p:sldId id="257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45016356" val="934" rev64="64" revOS="3"/>
      <pr:smFileRevision xmlns:pr="smNativeData" dt="1545016356" val="0"/>
      <pr:guideOptions xmlns:pr="smNativeData" dt="154501635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59" d="100"/>
          <a:sy n="59" d="100"/>
        </p:scale>
        <p:origin x="379" y="338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9" y="338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vLy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3274F7F-31BE-72B9-F09F-C7EC01D10692}" type="datetime1">
              <a:t>12/16/2018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val="SMDATA_13_JBQX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P8f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AE695A-14CA-FB9F-8416-E2CA275872B7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JBQXXBMAAAAlAAAAZAAAAC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sldImg"/>
          </p:nvPr>
        </p:nvSpPr>
        <p:spPr>
          <a:xfrm>
            <a:off x="685800" y="4400550"/>
            <a:ext cx="5486400" cy="360045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t>Sieve of Eratosthenes = keluarin bil primanya.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4C05B35C-12A1-5045-EFBD-E410FDF319B1}" type="slidenum">
              <a:t>5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JBQXXBMAAAAlAAAAZAAAAC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sldImg"/>
          </p:nvPr>
        </p:nvSpPr>
        <p:spPr>
          <a:xfrm>
            <a:off x="685800" y="4400550"/>
            <a:ext cx="5486400" cy="360045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t>Sieve of Eratosthenes = keluarin bil primanya.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5268854-1A98-737E-D69E-EC2BC6D020B9}" type="slidenum">
              <a:t>6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JBQXXBMAAAAlAAAAZAAAAC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sldImg"/>
          </p:nvPr>
        </p:nvSpPr>
        <p:spPr>
          <a:xfrm>
            <a:off x="685800" y="4400550"/>
            <a:ext cx="5486400" cy="360045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t>Sieve of Eratosthenes = keluarin bil primanya.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2C313FDE-90C1-64C9-8F89-669C71C77933}" type="slidenum">
              <a:t>7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JBQXXBMAAAAlAAAAZAAAAC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BYrfH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sldImg"/>
          </p:nvPr>
        </p:nvSpPr>
        <p:spPr>
          <a:xfrm>
            <a:off x="685800" y="4400550"/>
            <a:ext cx="5486400" cy="360045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NjJF4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r>
              <a:t>Sieve of Eratosthenes = keluarin bil primanya.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Dyxkd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6335D2FD-B38E-6024-C08D-45719CC33610}" type="slidenum">
              <a:t>8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extLst>
              <a:ext uri="smNativeData">
                <pr:smNativeData xmlns:pr="smNativeData" val="SMDATA_7_JBQXX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PH////7////+koAADAqAAAQAAAAJgAAAAgAAAD/////AAAAAA=="/>
              </a:ext>
            </a:extLst>
          </p:cNvGrpSpPr>
          <p:nvPr/>
        </p:nvGrpSpPr>
        <p:grpSpPr>
          <a:xfrm>
            <a:off x="-9525" y="-3175"/>
            <a:ext cx="12197715" cy="6861175"/>
            <a:chOff x="-9525" y="-3175"/>
            <a:chExt cx="12197715" cy="6861175"/>
          </a:xfrm>
        </p:grpSpPr>
        <p:sp>
          <p:nvSpPr>
            <p:cNvPr id="5" name="Freeform 5"/>
            <p:cNvSpPr>
              <a:extLst>
                <a:ext uri="smNativeData">
                  <pr:smNativeData xmlns:pr="smNativeData" val="SMDATA_13_JBQXXBMAAAAlAAAACwAAAA0AAAAAAAAAAAAAAAAAAAAAAAAAAAAAAAAAAAAAAAAAAAEAAABQAAAAAAAAAAAA4D8AAAAAAADgPwAAAAAAAOA/AAAAAAAA4D8AAAAAAADgPwAAAAAAAOA/AAAAAAAA4D8AAAAAAADgPwAAAAAAAOA/AAAAAAAA4D8CAAAAjAAAAAEAAAAAAAAAhWg1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BAASAMAAAAEAAAAAAAAAAAAAAAAAAAAAAAAAAeAAAAaAAAAAAAAAAAAAAAAAAAAAAAAAAAAAAAECcAABAnAAAAAAAAAAAAAAAAAAAAAAAAAAAAAAAAAAAAAAAAAAAAABQAAAAAAAAAwMD/AAAAAABkAAAAMgAAAAAAAABkAAAAAAAAAH9/fwAKAAAAHwAAAFQAAACFaDUFAAAAAQAAAAAAAAAAAAAAAAAAAAAAAAAAAAAAAAAAAAAAAAAA////An9/fwAWIycDzMzMAMDA/wB/f38AAAAAAAAAAAAAAAAAAAAAAAAAAAAhAAAAGAAAABQAAADx////+////xpFAAAwKgAAAAAAACYAAAAIAAAA//////////8="/>
                </a:ext>
              </a:extLst>
            </p:cNvSpPr>
            <p:nvPr/>
          </p:nvSpPr>
          <p:spPr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11242675" b="6861175"/>
              <a:pathLst>
                <a:path w="11242675" h="6861175">
                  <a:moveTo>
                    <a:pt x="3663879" y="1351250"/>
                  </a:moveTo>
                  <a:cubicBezTo>
                    <a:pt x="3673412" y="1363968"/>
                    <a:pt x="3705189" y="1313097"/>
                    <a:pt x="3721077" y="1290842"/>
                  </a:cubicBezTo>
                  <a:cubicBezTo>
                    <a:pt x="3740143" y="1265406"/>
                    <a:pt x="3759209" y="1239971"/>
                    <a:pt x="3775098" y="1214536"/>
                  </a:cubicBezTo>
                  <a:cubicBezTo>
                    <a:pt x="3797342" y="1176383"/>
                    <a:pt x="3816408" y="1138230"/>
                    <a:pt x="3835474" y="1100077"/>
                  </a:cubicBezTo>
                  <a:cubicBezTo>
                    <a:pt x="3851362" y="1058744"/>
                    <a:pt x="3870429" y="1020591"/>
                    <a:pt x="3864073" y="972900"/>
                  </a:cubicBezTo>
                  <a:cubicBezTo>
                    <a:pt x="3864073" y="963362"/>
                    <a:pt x="3860896" y="953824"/>
                    <a:pt x="3857718" y="947465"/>
                  </a:cubicBezTo>
                  <a:cubicBezTo>
                    <a:pt x="3848185" y="937927"/>
                    <a:pt x="3838652" y="937927"/>
                    <a:pt x="3829119" y="937927"/>
                  </a:cubicBezTo>
                  <a:cubicBezTo>
                    <a:pt x="3806875" y="944285"/>
                    <a:pt x="3794164" y="963362"/>
                    <a:pt x="3781453" y="985618"/>
                  </a:cubicBezTo>
                  <a:cubicBezTo>
                    <a:pt x="3765565" y="1011053"/>
                    <a:pt x="3749676" y="1033309"/>
                    <a:pt x="3740143" y="1061924"/>
                  </a:cubicBezTo>
                  <a:cubicBezTo>
                    <a:pt x="3721077" y="1109615"/>
                    <a:pt x="3708366" y="1157306"/>
                    <a:pt x="3692478" y="1204997"/>
                  </a:cubicBezTo>
                  <a:cubicBezTo>
                    <a:pt x="3679767" y="1252689"/>
                    <a:pt x="3651168" y="1335353"/>
                    <a:pt x="3663879" y="1351250"/>
                  </a:cubicBezTo>
                  <a:close/>
                  <a:moveTo>
                    <a:pt x="7098964" y="2425892"/>
                  </a:moveTo>
                  <a:cubicBezTo>
                    <a:pt x="7133918" y="2521275"/>
                    <a:pt x="7197472" y="2581684"/>
                    <a:pt x="7261026" y="2635734"/>
                  </a:cubicBezTo>
                  <a:cubicBezTo>
                    <a:pt x="7267382" y="2642092"/>
                    <a:pt x="7273737" y="2645272"/>
                    <a:pt x="7280092" y="2648451"/>
                  </a:cubicBezTo>
                  <a:cubicBezTo>
                    <a:pt x="7283270" y="2648451"/>
                    <a:pt x="7286448" y="2648451"/>
                    <a:pt x="7286448" y="2648451"/>
                  </a:cubicBezTo>
                  <a:cubicBezTo>
                    <a:pt x="7292803" y="2648451"/>
                    <a:pt x="7295981" y="2645272"/>
                    <a:pt x="7299158" y="2642092"/>
                  </a:cubicBezTo>
                  <a:cubicBezTo>
                    <a:pt x="7311869" y="2626195"/>
                    <a:pt x="7292803" y="2584863"/>
                    <a:pt x="7289625" y="2568966"/>
                  </a:cubicBezTo>
                  <a:cubicBezTo>
                    <a:pt x="7276915" y="2543531"/>
                    <a:pt x="7264204" y="2518095"/>
                    <a:pt x="7251493" y="2492660"/>
                  </a:cubicBezTo>
                  <a:cubicBezTo>
                    <a:pt x="7232427" y="2451328"/>
                    <a:pt x="7210183" y="2406816"/>
                    <a:pt x="7181584" y="2371842"/>
                  </a:cubicBezTo>
                  <a:cubicBezTo>
                    <a:pt x="7172051" y="2355945"/>
                    <a:pt x="7159340" y="2340048"/>
                    <a:pt x="7143452" y="2333689"/>
                  </a:cubicBezTo>
                  <a:cubicBezTo>
                    <a:pt x="7127563" y="2330510"/>
                    <a:pt x="7108497" y="2333689"/>
                    <a:pt x="7098964" y="2352766"/>
                  </a:cubicBezTo>
                  <a:cubicBezTo>
                    <a:pt x="7092608" y="2362304"/>
                    <a:pt x="7089431" y="2375022"/>
                    <a:pt x="7092608" y="2387739"/>
                  </a:cubicBezTo>
                  <a:cubicBezTo>
                    <a:pt x="7092608" y="2403636"/>
                    <a:pt x="7095786" y="2413175"/>
                    <a:pt x="7098964" y="2425892"/>
                  </a:cubicBezTo>
                  <a:close/>
                  <a:moveTo>
                    <a:pt x="3663879" y="3602275"/>
                  </a:moveTo>
                  <a:cubicBezTo>
                    <a:pt x="3673412" y="3614993"/>
                    <a:pt x="3705189" y="3567302"/>
                    <a:pt x="3721077" y="3545046"/>
                  </a:cubicBezTo>
                  <a:cubicBezTo>
                    <a:pt x="3740143" y="3519611"/>
                    <a:pt x="3759209" y="3494175"/>
                    <a:pt x="3775098" y="3465561"/>
                  </a:cubicBezTo>
                  <a:cubicBezTo>
                    <a:pt x="3797342" y="3430587"/>
                    <a:pt x="3816408" y="3392434"/>
                    <a:pt x="3835474" y="3351102"/>
                  </a:cubicBezTo>
                  <a:cubicBezTo>
                    <a:pt x="3851362" y="3312949"/>
                    <a:pt x="3870429" y="3271616"/>
                    <a:pt x="3864073" y="3227105"/>
                  </a:cubicBezTo>
                  <a:cubicBezTo>
                    <a:pt x="3864073" y="3214387"/>
                    <a:pt x="3860896" y="3204849"/>
                    <a:pt x="3857718" y="3198490"/>
                  </a:cubicBezTo>
                  <a:cubicBezTo>
                    <a:pt x="3848185" y="3188952"/>
                    <a:pt x="3838652" y="3188952"/>
                    <a:pt x="3829119" y="3192131"/>
                  </a:cubicBezTo>
                  <a:cubicBezTo>
                    <a:pt x="3806875" y="3198490"/>
                    <a:pt x="3794164" y="3217566"/>
                    <a:pt x="3781453" y="3239822"/>
                  </a:cubicBezTo>
                  <a:cubicBezTo>
                    <a:pt x="3765565" y="3262078"/>
                    <a:pt x="3749676" y="3287513"/>
                    <a:pt x="3740143" y="3316128"/>
                  </a:cubicBezTo>
                  <a:cubicBezTo>
                    <a:pt x="3721077" y="3363819"/>
                    <a:pt x="3708366" y="3411511"/>
                    <a:pt x="3692478" y="3459202"/>
                  </a:cubicBezTo>
                  <a:cubicBezTo>
                    <a:pt x="3679767" y="3506893"/>
                    <a:pt x="3651168" y="3589558"/>
                    <a:pt x="3663879" y="3602275"/>
                  </a:cubicBezTo>
                  <a:close/>
                  <a:moveTo>
                    <a:pt x="3673412" y="2963213"/>
                  </a:moveTo>
                  <a:cubicBezTo>
                    <a:pt x="3657523" y="2953675"/>
                    <a:pt x="3635279" y="2960034"/>
                    <a:pt x="3622569" y="2979110"/>
                  </a:cubicBezTo>
                  <a:cubicBezTo>
                    <a:pt x="3609858" y="2995007"/>
                    <a:pt x="3603502" y="3017263"/>
                    <a:pt x="3600325" y="3039519"/>
                  </a:cubicBezTo>
                  <a:cubicBezTo>
                    <a:pt x="3603502" y="3119004"/>
                    <a:pt x="3613036" y="3198490"/>
                    <a:pt x="3622569" y="3277975"/>
                  </a:cubicBezTo>
                  <a:cubicBezTo>
                    <a:pt x="3628924" y="3309769"/>
                    <a:pt x="3632102" y="3341563"/>
                    <a:pt x="3638457" y="3373358"/>
                  </a:cubicBezTo>
                  <a:cubicBezTo>
                    <a:pt x="3641635" y="3382896"/>
                    <a:pt x="3651168" y="3440125"/>
                    <a:pt x="3663879" y="3414690"/>
                  </a:cubicBezTo>
                  <a:cubicBezTo>
                    <a:pt x="3670234" y="3398793"/>
                    <a:pt x="3673412" y="3379716"/>
                    <a:pt x="3676589" y="3363819"/>
                  </a:cubicBezTo>
                  <a:cubicBezTo>
                    <a:pt x="3682945" y="3332025"/>
                    <a:pt x="3686122" y="3300231"/>
                    <a:pt x="3689300" y="3268437"/>
                  </a:cubicBezTo>
                  <a:cubicBezTo>
                    <a:pt x="3698833" y="3214387"/>
                    <a:pt x="3702011" y="3160337"/>
                    <a:pt x="3705189" y="3106287"/>
                  </a:cubicBezTo>
                  <a:cubicBezTo>
                    <a:pt x="3708366" y="3061775"/>
                    <a:pt x="3711544" y="2988648"/>
                    <a:pt x="3673412" y="2963213"/>
                  </a:cubicBezTo>
                  <a:close/>
                  <a:moveTo>
                    <a:pt x="7324580" y="50870"/>
                  </a:moveTo>
                  <a:cubicBezTo>
                    <a:pt x="7330935" y="34973"/>
                    <a:pt x="7334113" y="15897"/>
                    <a:pt x="7337291" y="0"/>
                  </a:cubicBezTo>
                  <a:cubicBezTo>
                    <a:pt x="7299158" y="0"/>
                    <a:pt x="7299158" y="0"/>
                    <a:pt x="7299158" y="0"/>
                  </a:cubicBezTo>
                  <a:cubicBezTo>
                    <a:pt x="7299158" y="3179"/>
                    <a:pt x="7299158" y="6358"/>
                    <a:pt x="7299158" y="6358"/>
                  </a:cubicBezTo>
                  <a:cubicBezTo>
                    <a:pt x="7302336" y="15897"/>
                    <a:pt x="7311869" y="76305"/>
                    <a:pt x="7324580" y="50870"/>
                  </a:cubicBezTo>
                  <a:close/>
                  <a:moveTo>
                    <a:pt x="7251493" y="181226"/>
                  </a:moveTo>
                  <a:cubicBezTo>
                    <a:pt x="7261026" y="193944"/>
                    <a:pt x="7305514" y="273429"/>
                    <a:pt x="7305514" y="238456"/>
                  </a:cubicBezTo>
                  <a:cubicBezTo>
                    <a:pt x="7305514" y="203482"/>
                    <a:pt x="7295981" y="162150"/>
                    <a:pt x="7286448" y="127176"/>
                  </a:cubicBezTo>
                  <a:cubicBezTo>
                    <a:pt x="7276915" y="82664"/>
                    <a:pt x="7267382" y="41332"/>
                    <a:pt x="7254671" y="0"/>
                  </a:cubicBezTo>
                  <a:cubicBezTo>
                    <a:pt x="7156162" y="0"/>
                    <a:pt x="7156162" y="0"/>
                    <a:pt x="7156162" y="0"/>
                  </a:cubicBezTo>
                  <a:cubicBezTo>
                    <a:pt x="7168873" y="34973"/>
                    <a:pt x="7184762" y="66767"/>
                    <a:pt x="7200650" y="98561"/>
                  </a:cubicBezTo>
                  <a:cubicBezTo>
                    <a:pt x="7216538" y="127176"/>
                    <a:pt x="7232427" y="155791"/>
                    <a:pt x="7251493" y="181226"/>
                  </a:cubicBezTo>
                  <a:close/>
                  <a:moveTo>
                    <a:pt x="7098964" y="184406"/>
                  </a:moveTo>
                  <a:cubicBezTo>
                    <a:pt x="7133918" y="276609"/>
                    <a:pt x="7197472" y="340197"/>
                    <a:pt x="7261026" y="394247"/>
                  </a:cubicBezTo>
                  <a:cubicBezTo>
                    <a:pt x="7267382" y="397426"/>
                    <a:pt x="7273737" y="403785"/>
                    <a:pt x="7280092" y="403785"/>
                  </a:cubicBezTo>
                  <a:cubicBezTo>
                    <a:pt x="7283270" y="406964"/>
                    <a:pt x="7286448" y="406964"/>
                    <a:pt x="7286448" y="406964"/>
                  </a:cubicBezTo>
                  <a:cubicBezTo>
                    <a:pt x="7292803" y="403785"/>
                    <a:pt x="7295981" y="403785"/>
                    <a:pt x="7299158" y="397426"/>
                  </a:cubicBezTo>
                  <a:cubicBezTo>
                    <a:pt x="7311869" y="384709"/>
                    <a:pt x="7292803" y="340197"/>
                    <a:pt x="7289625" y="324300"/>
                  </a:cubicBezTo>
                  <a:cubicBezTo>
                    <a:pt x="7276915" y="298864"/>
                    <a:pt x="7264204" y="273429"/>
                    <a:pt x="7251493" y="247994"/>
                  </a:cubicBezTo>
                  <a:cubicBezTo>
                    <a:pt x="7232427" y="206661"/>
                    <a:pt x="7210183" y="165329"/>
                    <a:pt x="7181584" y="127176"/>
                  </a:cubicBezTo>
                  <a:cubicBezTo>
                    <a:pt x="7172051" y="111279"/>
                    <a:pt x="7159340" y="98561"/>
                    <a:pt x="7143452" y="92203"/>
                  </a:cubicBezTo>
                  <a:cubicBezTo>
                    <a:pt x="7127563" y="85844"/>
                    <a:pt x="7108497" y="92203"/>
                    <a:pt x="7098964" y="108100"/>
                  </a:cubicBezTo>
                  <a:cubicBezTo>
                    <a:pt x="7092608" y="117638"/>
                    <a:pt x="7089431" y="133535"/>
                    <a:pt x="7092608" y="146253"/>
                  </a:cubicBezTo>
                  <a:cubicBezTo>
                    <a:pt x="7092608" y="158970"/>
                    <a:pt x="7095786" y="171688"/>
                    <a:pt x="7098964" y="184406"/>
                  </a:cubicBezTo>
                  <a:close/>
                  <a:moveTo>
                    <a:pt x="3584436" y="3328846"/>
                  </a:moveTo>
                  <a:cubicBezTo>
                    <a:pt x="3571726" y="3281155"/>
                    <a:pt x="3552659" y="3208028"/>
                    <a:pt x="3508172" y="3192131"/>
                  </a:cubicBezTo>
                  <a:cubicBezTo>
                    <a:pt x="3495461" y="3188952"/>
                    <a:pt x="3479572" y="3192131"/>
                    <a:pt x="3470039" y="3204849"/>
                  </a:cubicBezTo>
                  <a:cubicBezTo>
                    <a:pt x="3457329" y="3223925"/>
                    <a:pt x="3457329" y="3249360"/>
                    <a:pt x="3463684" y="3271616"/>
                  </a:cubicBezTo>
                  <a:cubicBezTo>
                    <a:pt x="3482750" y="3338384"/>
                    <a:pt x="3508172" y="3401972"/>
                    <a:pt x="3539949" y="3462381"/>
                  </a:cubicBezTo>
                  <a:cubicBezTo>
                    <a:pt x="3555837" y="3490996"/>
                    <a:pt x="3574903" y="3519611"/>
                    <a:pt x="3590792" y="3548225"/>
                  </a:cubicBezTo>
                  <a:cubicBezTo>
                    <a:pt x="3600325" y="3560943"/>
                    <a:pt x="3644812" y="3637249"/>
                    <a:pt x="3644812" y="3605455"/>
                  </a:cubicBezTo>
                  <a:cubicBezTo>
                    <a:pt x="3644812" y="3567302"/>
                    <a:pt x="3635279" y="3525969"/>
                    <a:pt x="3625746" y="3490996"/>
                  </a:cubicBezTo>
                  <a:cubicBezTo>
                    <a:pt x="3616213" y="3436946"/>
                    <a:pt x="3600325" y="3382896"/>
                    <a:pt x="3584436" y="3328846"/>
                  </a:cubicBezTo>
                  <a:close/>
                  <a:moveTo>
                    <a:pt x="6355" y="0"/>
                  </a:moveTo>
                  <a:cubicBezTo>
                    <a:pt x="6355" y="44511"/>
                    <a:pt x="6355" y="44511"/>
                    <a:pt x="6355" y="44511"/>
                  </a:cubicBezTo>
                  <a:cubicBezTo>
                    <a:pt x="9533" y="31794"/>
                    <a:pt x="12710" y="15897"/>
                    <a:pt x="15888" y="0"/>
                  </a:cubicBezTo>
                  <a:lnTo>
                    <a:pt x="6355" y="0"/>
                  </a:lnTo>
                  <a:close/>
                  <a:moveTo>
                    <a:pt x="3438262" y="3548225"/>
                  </a:moveTo>
                  <a:cubicBezTo>
                    <a:pt x="3473217" y="3640428"/>
                    <a:pt x="3536771" y="3704017"/>
                    <a:pt x="3600325" y="3758067"/>
                  </a:cubicBezTo>
                  <a:cubicBezTo>
                    <a:pt x="3606680" y="3764425"/>
                    <a:pt x="3613036" y="3767605"/>
                    <a:pt x="3619391" y="3770784"/>
                  </a:cubicBezTo>
                  <a:cubicBezTo>
                    <a:pt x="3622569" y="3770784"/>
                    <a:pt x="3625746" y="3770784"/>
                    <a:pt x="3628924" y="3770784"/>
                  </a:cubicBezTo>
                  <a:cubicBezTo>
                    <a:pt x="3632102" y="3770784"/>
                    <a:pt x="3635279" y="3767605"/>
                    <a:pt x="3638457" y="3764425"/>
                  </a:cubicBezTo>
                  <a:cubicBezTo>
                    <a:pt x="3651168" y="3748528"/>
                    <a:pt x="3632102" y="3707196"/>
                    <a:pt x="3628924" y="3691299"/>
                  </a:cubicBezTo>
                  <a:cubicBezTo>
                    <a:pt x="3616213" y="3662684"/>
                    <a:pt x="3603502" y="3640428"/>
                    <a:pt x="3590792" y="3614993"/>
                  </a:cubicBezTo>
                  <a:cubicBezTo>
                    <a:pt x="3571726" y="3570481"/>
                    <a:pt x="3549482" y="3529149"/>
                    <a:pt x="3520882" y="3490996"/>
                  </a:cubicBezTo>
                  <a:cubicBezTo>
                    <a:pt x="3511349" y="3475099"/>
                    <a:pt x="3498639" y="3462381"/>
                    <a:pt x="3482750" y="3456022"/>
                  </a:cubicBezTo>
                  <a:cubicBezTo>
                    <a:pt x="3466862" y="3449663"/>
                    <a:pt x="3447796" y="3456022"/>
                    <a:pt x="3438262" y="3471919"/>
                  </a:cubicBezTo>
                  <a:cubicBezTo>
                    <a:pt x="3431907" y="3484637"/>
                    <a:pt x="3428729" y="3497355"/>
                    <a:pt x="3431907" y="3510072"/>
                  </a:cubicBezTo>
                  <a:cubicBezTo>
                    <a:pt x="3431907" y="3522790"/>
                    <a:pt x="3435085" y="3535508"/>
                    <a:pt x="3438262" y="3548225"/>
                  </a:cubicBezTo>
                  <a:close/>
                  <a:moveTo>
                    <a:pt x="60376" y="178047"/>
                  </a:moveTo>
                  <a:cubicBezTo>
                    <a:pt x="79442" y="152611"/>
                    <a:pt x="98508" y="127176"/>
                    <a:pt x="114396" y="101741"/>
                  </a:cubicBezTo>
                  <a:cubicBezTo>
                    <a:pt x="133463" y="69947"/>
                    <a:pt x="152529" y="34973"/>
                    <a:pt x="168417" y="0"/>
                  </a:cubicBezTo>
                  <a:cubicBezTo>
                    <a:pt x="60376" y="0"/>
                    <a:pt x="60376" y="0"/>
                    <a:pt x="60376" y="0"/>
                  </a:cubicBezTo>
                  <a:cubicBezTo>
                    <a:pt x="50843" y="31794"/>
                    <a:pt x="41309" y="63588"/>
                    <a:pt x="31776" y="92203"/>
                  </a:cubicBezTo>
                  <a:cubicBezTo>
                    <a:pt x="25421" y="120817"/>
                    <a:pt x="12710" y="158970"/>
                    <a:pt x="6355" y="187585"/>
                  </a:cubicBezTo>
                  <a:cubicBezTo>
                    <a:pt x="6355" y="238456"/>
                    <a:pt x="6355" y="238456"/>
                    <a:pt x="6355" y="238456"/>
                  </a:cubicBezTo>
                  <a:cubicBezTo>
                    <a:pt x="19066" y="241635"/>
                    <a:pt x="44487" y="200303"/>
                    <a:pt x="60376" y="178047"/>
                  </a:cubicBezTo>
                  <a:close/>
                  <a:moveTo>
                    <a:pt x="28599" y="2146104"/>
                  </a:moveTo>
                  <a:cubicBezTo>
                    <a:pt x="38132" y="2092054"/>
                    <a:pt x="44487" y="2038004"/>
                    <a:pt x="44487" y="1983954"/>
                  </a:cubicBezTo>
                  <a:cubicBezTo>
                    <a:pt x="47665" y="1939442"/>
                    <a:pt x="50843" y="1866315"/>
                    <a:pt x="12710" y="1844060"/>
                  </a:cubicBezTo>
                  <a:cubicBezTo>
                    <a:pt x="9533" y="1840880"/>
                    <a:pt x="6355" y="1840880"/>
                    <a:pt x="6355" y="1840880"/>
                  </a:cubicBezTo>
                  <a:cubicBezTo>
                    <a:pt x="6355" y="2285998"/>
                    <a:pt x="6355" y="2285998"/>
                    <a:pt x="6355" y="2285998"/>
                  </a:cubicBezTo>
                  <a:cubicBezTo>
                    <a:pt x="9533" y="2273280"/>
                    <a:pt x="12710" y="2257383"/>
                    <a:pt x="15888" y="2241486"/>
                  </a:cubicBezTo>
                  <a:cubicBezTo>
                    <a:pt x="22243" y="2209692"/>
                    <a:pt x="25421" y="2177898"/>
                    <a:pt x="28599" y="2146104"/>
                  </a:cubicBezTo>
                  <a:close/>
                  <a:moveTo>
                    <a:pt x="3438262" y="1297200"/>
                  </a:moveTo>
                  <a:cubicBezTo>
                    <a:pt x="3473217" y="1389403"/>
                    <a:pt x="3536771" y="1452992"/>
                    <a:pt x="3600325" y="1507042"/>
                  </a:cubicBezTo>
                  <a:cubicBezTo>
                    <a:pt x="3606680" y="1510221"/>
                    <a:pt x="3613036" y="1516580"/>
                    <a:pt x="3619391" y="1516580"/>
                  </a:cubicBezTo>
                  <a:cubicBezTo>
                    <a:pt x="3622569" y="1519759"/>
                    <a:pt x="3625746" y="1519759"/>
                    <a:pt x="3628924" y="1516580"/>
                  </a:cubicBezTo>
                  <a:cubicBezTo>
                    <a:pt x="3632102" y="1516580"/>
                    <a:pt x="3635279" y="1516580"/>
                    <a:pt x="3638457" y="1510221"/>
                  </a:cubicBezTo>
                  <a:cubicBezTo>
                    <a:pt x="3651168" y="1494324"/>
                    <a:pt x="3632102" y="1452992"/>
                    <a:pt x="3628924" y="1437095"/>
                  </a:cubicBezTo>
                  <a:cubicBezTo>
                    <a:pt x="3616213" y="1411659"/>
                    <a:pt x="3603502" y="1386224"/>
                    <a:pt x="3590792" y="1360789"/>
                  </a:cubicBezTo>
                  <a:cubicBezTo>
                    <a:pt x="3571726" y="1319456"/>
                    <a:pt x="3549482" y="1278124"/>
                    <a:pt x="3520882" y="1239971"/>
                  </a:cubicBezTo>
                  <a:cubicBezTo>
                    <a:pt x="3511349" y="1224074"/>
                    <a:pt x="3498639" y="1208177"/>
                    <a:pt x="3482750" y="1204997"/>
                  </a:cubicBezTo>
                  <a:cubicBezTo>
                    <a:pt x="3466862" y="1198639"/>
                    <a:pt x="3447796" y="1204997"/>
                    <a:pt x="3438262" y="1220894"/>
                  </a:cubicBezTo>
                  <a:cubicBezTo>
                    <a:pt x="3431907" y="1230433"/>
                    <a:pt x="3428729" y="1246330"/>
                    <a:pt x="3431907" y="1259047"/>
                  </a:cubicBezTo>
                  <a:cubicBezTo>
                    <a:pt x="3431907" y="1271765"/>
                    <a:pt x="3435085" y="1284483"/>
                    <a:pt x="3438262" y="1297200"/>
                  </a:cubicBezTo>
                  <a:close/>
                  <a:moveTo>
                    <a:pt x="3638457" y="1119153"/>
                  </a:moveTo>
                  <a:cubicBezTo>
                    <a:pt x="3641635" y="1128691"/>
                    <a:pt x="3651168" y="1189100"/>
                    <a:pt x="3663879" y="1163665"/>
                  </a:cubicBezTo>
                  <a:cubicBezTo>
                    <a:pt x="3670234" y="1147768"/>
                    <a:pt x="3673412" y="1128691"/>
                    <a:pt x="3676589" y="1112794"/>
                  </a:cubicBezTo>
                  <a:cubicBezTo>
                    <a:pt x="3682945" y="1081000"/>
                    <a:pt x="3686122" y="1046027"/>
                    <a:pt x="3689300" y="1014233"/>
                  </a:cubicBezTo>
                  <a:cubicBezTo>
                    <a:pt x="3698833" y="960182"/>
                    <a:pt x="3702011" y="906132"/>
                    <a:pt x="3705189" y="852082"/>
                  </a:cubicBezTo>
                  <a:cubicBezTo>
                    <a:pt x="3708366" y="807571"/>
                    <a:pt x="3711544" y="734444"/>
                    <a:pt x="3673412" y="712188"/>
                  </a:cubicBezTo>
                  <a:cubicBezTo>
                    <a:pt x="3657523" y="702650"/>
                    <a:pt x="3635279" y="709009"/>
                    <a:pt x="3622569" y="724906"/>
                  </a:cubicBezTo>
                  <a:cubicBezTo>
                    <a:pt x="3609858" y="740803"/>
                    <a:pt x="3603502" y="763059"/>
                    <a:pt x="3600325" y="788494"/>
                  </a:cubicBezTo>
                  <a:cubicBezTo>
                    <a:pt x="3603502" y="867979"/>
                    <a:pt x="3613036" y="947465"/>
                    <a:pt x="3622569" y="1026950"/>
                  </a:cubicBezTo>
                  <a:cubicBezTo>
                    <a:pt x="3628924" y="1058744"/>
                    <a:pt x="3632102" y="1087359"/>
                    <a:pt x="3638457" y="1119153"/>
                  </a:cubicBezTo>
                  <a:close/>
                  <a:moveTo>
                    <a:pt x="3539949" y="1208177"/>
                  </a:moveTo>
                  <a:cubicBezTo>
                    <a:pt x="3555837" y="1239971"/>
                    <a:pt x="3574903" y="1268586"/>
                    <a:pt x="3590792" y="1294021"/>
                  </a:cubicBezTo>
                  <a:cubicBezTo>
                    <a:pt x="3600325" y="1306739"/>
                    <a:pt x="3644812" y="1383045"/>
                    <a:pt x="3644812" y="1351250"/>
                  </a:cubicBezTo>
                  <a:cubicBezTo>
                    <a:pt x="3644812" y="1316277"/>
                    <a:pt x="3635279" y="1274944"/>
                    <a:pt x="3625746" y="1239971"/>
                  </a:cubicBezTo>
                  <a:cubicBezTo>
                    <a:pt x="3616213" y="1182741"/>
                    <a:pt x="3600325" y="1128691"/>
                    <a:pt x="3584436" y="1074641"/>
                  </a:cubicBezTo>
                  <a:cubicBezTo>
                    <a:pt x="3571726" y="1030130"/>
                    <a:pt x="3552659" y="953824"/>
                    <a:pt x="3508172" y="941106"/>
                  </a:cubicBezTo>
                  <a:cubicBezTo>
                    <a:pt x="3495461" y="934747"/>
                    <a:pt x="3479572" y="937927"/>
                    <a:pt x="3470039" y="953824"/>
                  </a:cubicBezTo>
                  <a:cubicBezTo>
                    <a:pt x="3457329" y="969721"/>
                    <a:pt x="3457329" y="998335"/>
                    <a:pt x="3463684" y="1017412"/>
                  </a:cubicBezTo>
                  <a:cubicBezTo>
                    <a:pt x="3482750" y="1087359"/>
                    <a:pt x="3508172" y="1150947"/>
                    <a:pt x="3539949" y="1208177"/>
                  </a:cubicBezTo>
                  <a:close/>
                  <a:moveTo>
                    <a:pt x="7334113" y="1844060"/>
                  </a:moveTo>
                  <a:cubicBezTo>
                    <a:pt x="7318225" y="1834521"/>
                    <a:pt x="7295981" y="1840880"/>
                    <a:pt x="7283270" y="1856777"/>
                  </a:cubicBezTo>
                  <a:cubicBezTo>
                    <a:pt x="7270559" y="1872674"/>
                    <a:pt x="7264204" y="1894930"/>
                    <a:pt x="7261026" y="1917186"/>
                  </a:cubicBezTo>
                  <a:cubicBezTo>
                    <a:pt x="7264204" y="1999851"/>
                    <a:pt x="7273737" y="2076157"/>
                    <a:pt x="7283270" y="2155642"/>
                  </a:cubicBezTo>
                  <a:cubicBezTo>
                    <a:pt x="7289625" y="2187436"/>
                    <a:pt x="7292803" y="2219230"/>
                    <a:pt x="7299158" y="2251024"/>
                  </a:cubicBezTo>
                  <a:cubicBezTo>
                    <a:pt x="7302336" y="2260563"/>
                    <a:pt x="7311869" y="2317792"/>
                    <a:pt x="7324580" y="2292357"/>
                  </a:cubicBezTo>
                  <a:cubicBezTo>
                    <a:pt x="7330935" y="2279639"/>
                    <a:pt x="7334113" y="2257383"/>
                    <a:pt x="7337291" y="2241486"/>
                  </a:cubicBezTo>
                  <a:cubicBezTo>
                    <a:pt x="7343646" y="2209692"/>
                    <a:pt x="7346824" y="2177898"/>
                    <a:pt x="7350002" y="2146104"/>
                  </a:cubicBezTo>
                  <a:cubicBezTo>
                    <a:pt x="7359535" y="2092054"/>
                    <a:pt x="7362712" y="2038004"/>
                    <a:pt x="7365890" y="1983954"/>
                  </a:cubicBezTo>
                  <a:cubicBezTo>
                    <a:pt x="7369068" y="1939442"/>
                    <a:pt x="7372245" y="1866315"/>
                    <a:pt x="7334113" y="1844060"/>
                  </a:cubicBezTo>
                  <a:close/>
                  <a:moveTo>
                    <a:pt x="11042480" y="3545046"/>
                  </a:moveTo>
                  <a:cubicBezTo>
                    <a:pt x="11061546" y="3519611"/>
                    <a:pt x="11080612" y="3494175"/>
                    <a:pt x="11096501" y="3465561"/>
                  </a:cubicBezTo>
                  <a:cubicBezTo>
                    <a:pt x="11118745" y="3430587"/>
                    <a:pt x="11137811" y="3392434"/>
                    <a:pt x="11156877" y="3351102"/>
                  </a:cubicBezTo>
                  <a:cubicBezTo>
                    <a:pt x="11172765" y="3312949"/>
                    <a:pt x="11191831" y="3271616"/>
                    <a:pt x="11185476" y="3227105"/>
                  </a:cubicBezTo>
                  <a:cubicBezTo>
                    <a:pt x="11185476" y="3214387"/>
                    <a:pt x="11182298" y="3204849"/>
                    <a:pt x="11175943" y="3198490"/>
                  </a:cubicBezTo>
                  <a:cubicBezTo>
                    <a:pt x="11169588" y="3188952"/>
                    <a:pt x="11160055" y="3188952"/>
                    <a:pt x="11150521" y="3192131"/>
                  </a:cubicBezTo>
                  <a:cubicBezTo>
                    <a:pt x="11128278" y="3198490"/>
                    <a:pt x="11115567" y="3217566"/>
                    <a:pt x="11102856" y="3239822"/>
                  </a:cubicBezTo>
                  <a:cubicBezTo>
                    <a:pt x="11086968" y="3262078"/>
                    <a:pt x="11071079" y="3287513"/>
                    <a:pt x="11061546" y="3316128"/>
                  </a:cubicBezTo>
                  <a:cubicBezTo>
                    <a:pt x="11042480" y="3363819"/>
                    <a:pt x="11029769" y="3411511"/>
                    <a:pt x="11013881" y="3459202"/>
                  </a:cubicBezTo>
                  <a:cubicBezTo>
                    <a:pt x="11001170" y="3506893"/>
                    <a:pt x="10972571" y="3589558"/>
                    <a:pt x="10985281" y="3602275"/>
                  </a:cubicBezTo>
                  <a:cubicBezTo>
                    <a:pt x="10994815" y="3614993"/>
                    <a:pt x="11026591" y="3567302"/>
                    <a:pt x="11042480" y="3545046"/>
                  </a:cubicBezTo>
                  <a:close/>
                  <a:moveTo>
                    <a:pt x="10985281" y="1351250"/>
                  </a:moveTo>
                  <a:cubicBezTo>
                    <a:pt x="10994815" y="1363968"/>
                    <a:pt x="11026591" y="1313097"/>
                    <a:pt x="11042480" y="1290842"/>
                  </a:cubicBezTo>
                  <a:cubicBezTo>
                    <a:pt x="11061546" y="1265406"/>
                    <a:pt x="11080612" y="1239971"/>
                    <a:pt x="11096501" y="1214536"/>
                  </a:cubicBezTo>
                  <a:cubicBezTo>
                    <a:pt x="11118745" y="1176383"/>
                    <a:pt x="11137811" y="1138230"/>
                    <a:pt x="11156877" y="1100077"/>
                  </a:cubicBezTo>
                  <a:cubicBezTo>
                    <a:pt x="11172765" y="1058744"/>
                    <a:pt x="11191831" y="1020591"/>
                    <a:pt x="11185476" y="972900"/>
                  </a:cubicBezTo>
                  <a:cubicBezTo>
                    <a:pt x="11185476" y="963362"/>
                    <a:pt x="11182298" y="953824"/>
                    <a:pt x="11175943" y="947465"/>
                  </a:cubicBezTo>
                  <a:cubicBezTo>
                    <a:pt x="11169588" y="937927"/>
                    <a:pt x="11160055" y="937927"/>
                    <a:pt x="11150521" y="937927"/>
                  </a:cubicBezTo>
                  <a:cubicBezTo>
                    <a:pt x="11128278" y="944285"/>
                    <a:pt x="11115567" y="963362"/>
                    <a:pt x="11102856" y="985618"/>
                  </a:cubicBezTo>
                  <a:cubicBezTo>
                    <a:pt x="11086968" y="1011053"/>
                    <a:pt x="11071079" y="1033309"/>
                    <a:pt x="11061546" y="1061924"/>
                  </a:cubicBezTo>
                  <a:cubicBezTo>
                    <a:pt x="11042480" y="1109615"/>
                    <a:pt x="11029769" y="1157306"/>
                    <a:pt x="11013881" y="1204997"/>
                  </a:cubicBezTo>
                  <a:cubicBezTo>
                    <a:pt x="11001170" y="1252689"/>
                    <a:pt x="10972571" y="1335353"/>
                    <a:pt x="10985281" y="1351250"/>
                  </a:cubicBezTo>
                  <a:close/>
                  <a:moveTo>
                    <a:pt x="10959860" y="1119153"/>
                  </a:moveTo>
                  <a:cubicBezTo>
                    <a:pt x="10963038" y="1128691"/>
                    <a:pt x="10972571" y="1189100"/>
                    <a:pt x="10985281" y="1163665"/>
                  </a:cubicBezTo>
                  <a:cubicBezTo>
                    <a:pt x="10991637" y="1147768"/>
                    <a:pt x="10994815" y="1128691"/>
                    <a:pt x="10997992" y="1112794"/>
                  </a:cubicBezTo>
                  <a:cubicBezTo>
                    <a:pt x="11004348" y="1081000"/>
                    <a:pt x="11007525" y="1046027"/>
                    <a:pt x="11010703" y="1014233"/>
                  </a:cubicBezTo>
                  <a:cubicBezTo>
                    <a:pt x="11020236" y="960182"/>
                    <a:pt x="11023414" y="906132"/>
                    <a:pt x="11026591" y="852082"/>
                  </a:cubicBezTo>
                  <a:cubicBezTo>
                    <a:pt x="11029769" y="807571"/>
                    <a:pt x="11032947" y="734444"/>
                    <a:pt x="10994815" y="712188"/>
                  </a:cubicBezTo>
                  <a:cubicBezTo>
                    <a:pt x="10978926" y="702650"/>
                    <a:pt x="10956682" y="709009"/>
                    <a:pt x="10943971" y="724906"/>
                  </a:cubicBezTo>
                  <a:cubicBezTo>
                    <a:pt x="10931261" y="740803"/>
                    <a:pt x="10924905" y="763059"/>
                    <a:pt x="10921728" y="788494"/>
                  </a:cubicBezTo>
                  <a:cubicBezTo>
                    <a:pt x="10924905" y="867979"/>
                    <a:pt x="10934438" y="947465"/>
                    <a:pt x="10943971" y="1026950"/>
                  </a:cubicBezTo>
                  <a:cubicBezTo>
                    <a:pt x="10950327" y="1058744"/>
                    <a:pt x="10953505" y="1087359"/>
                    <a:pt x="10959860" y="1119153"/>
                  </a:cubicBezTo>
                  <a:close/>
                  <a:moveTo>
                    <a:pt x="11172765" y="1211356"/>
                  </a:moveTo>
                  <a:cubicBezTo>
                    <a:pt x="11131455" y="1230433"/>
                    <a:pt x="11096501" y="1274944"/>
                    <a:pt x="11067901" y="1319456"/>
                  </a:cubicBezTo>
                  <a:cubicBezTo>
                    <a:pt x="11029769" y="1373506"/>
                    <a:pt x="10982104" y="1487965"/>
                    <a:pt x="10991637" y="1507042"/>
                  </a:cubicBezTo>
                  <a:cubicBezTo>
                    <a:pt x="11001170" y="1526118"/>
                    <a:pt x="11121922" y="1446633"/>
                    <a:pt x="11169588" y="1383045"/>
                  </a:cubicBezTo>
                  <a:cubicBezTo>
                    <a:pt x="11195009" y="1348071"/>
                    <a:pt x="11242675" y="1278124"/>
                    <a:pt x="11214075" y="1227253"/>
                  </a:cubicBezTo>
                  <a:cubicBezTo>
                    <a:pt x="11210898" y="1224074"/>
                    <a:pt x="11207720" y="1217715"/>
                    <a:pt x="11201365" y="1214536"/>
                  </a:cubicBezTo>
                  <a:cubicBezTo>
                    <a:pt x="11201365" y="1214536"/>
                    <a:pt x="11198187" y="1214536"/>
                    <a:pt x="11198187" y="1211356"/>
                  </a:cubicBezTo>
                  <a:cubicBezTo>
                    <a:pt x="11191831" y="1208177"/>
                    <a:pt x="11182298" y="1208177"/>
                    <a:pt x="11172765" y="1211356"/>
                  </a:cubicBezTo>
                  <a:close/>
                  <a:moveTo>
                    <a:pt x="10861351" y="1208177"/>
                  </a:moveTo>
                  <a:cubicBezTo>
                    <a:pt x="10877240" y="1239971"/>
                    <a:pt x="10893128" y="1268586"/>
                    <a:pt x="10912195" y="1294021"/>
                  </a:cubicBezTo>
                  <a:cubicBezTo>
                    <a:pt x="10921728" y="1306739"/>
                    <a:pt x="10966215" y="1383045"/>
                    <a:pt x="10966215" y="1351250"/>
                  </a:cubicBezTo>
                  <a:cubicBezTo>
                    <a:pt x="10966215" y="1316277"/>
                    <a:pt x="10956682" y="1274944"/>
                    <a:pt x="10947149" y="1239971"/>
                  </a:cubicBezTo>
                  <a:cubicBezTo>
                    <a:pt x="10937616" y="1182741"/>
                    <a:pt x="10921728" y="1128691"/>
                    <a:pt x="10905839" y="1074641"/>
                  </a:cubicBezTo>
                  <a:cubicBezTo>
                    <a:pt x="10889951" y="1030130"/>
                    <a:pt x="10874062" y="953824"/>
                    <a:pt x="10829575" y="941106"/>
                  </a:cubicBezTo>
                  <a:cubicBezTo>
                    <a:pt x="10816864" y="934747"/>
                    <a:pt x="10800975" y="937927"/>
                    <a:pt x="10791442" y="953824"/>
                  </a:cubicBezTo>
                  <a:cubicBezTo>
                    <a:pt x="10778731" y="969721"/>
                    <a:pt x="10778731" y="998335"/>
                    <a:pt x="10785087" y="1017412"/>
                  </a:cubicBezTo>
                  <a:cubicBezTo>
                    <a:pt x="10804153" y="1087359"/>
                    <a:pt x="10829575" y="1150947"/>
                    <a:pt x="10861351" y="1208177"/>
                  </a:cubicBezTo>
                  <a:close/>
                  <a:moveTo>
                    <a:pt x="10985281" y="3414690"/>
                  </a:moveTo>
                  <a:cubicBezTo>
                    <a:pt x="10991637" y="3398793"/>
                    <a:pt x="10994815" y="3379716"/>
                    <a:pt x="10997992" y="3363819"/>
                  </a:cubicBezTo>
                  <a:cubicBezTo>
                    <a:pt x="11004348" y="3332025"/>
                    <a:pt x="11007525" y="3300231"/>
                    <a:pt x="11010703" y="3268437"/>
                  </a:cubicBezTo>
                  <a:cubicBezTo>
                    <a:pt x="11020236" y="3214387"/>
                    <a:pt x="11023414" y="3160337"/>
                    <a:pt x="11026591" y="3106287"/>
                  </a:cubicBezTo>
                  <a:cubicBezTo>
                    <a:pt x="11029769" y="3061775"/>
                    <a:pt x="11032947" y="2988648"/>
                    <a:pt x="10994815" y="2963213"/>
                  </a:cubicBezTo>
                  <a:cubicBezTo>
                    <a:pt x="10978926" y="2953675"/>
                    <a:pt x="10956682" y="2960034"/>
                    <a:pt x="10943971" y="2979110"/>
                  </a:cubicBezTo>
                  <a:cubicBezTo>
                    <a:pt x="10931261" y="2995007"/>
                    <a:pt x="10924905" y="3017263"/>
                    <a:pt x="10921728" y="3039519"/>
                  </a:cubicBezTo>
                  <a:cubicBezTo>
                    <a:pt x="10924905" y="3119004"/>
                    <a:pt x="10934438" y="3198490"/>
                    <a:pt x="10943971" y="3277975"/>
                  </a:cubicBezTo>
                  <a:cubicBezTo>
                    <a:pt x="10950327" y="3309769"/>
                    <a:pt x="10953505" y="3341563"/>
                    <a:pt x="10959860" y="3373358"/>
                  </a:cubicBezTo>
                  <a:cubicBezTo>
                    <a:pt x="10963038" y="3382896"/>
                    <a:pt x="10972571" y="3440125"/>
                    <a:pt x="10985281" y="3414690"/>
                  </a:cubicBezTo>
                  <a:close/>
                  <a:moveTo>
                    <a:pt x="10905839" y="3328846"/>
                  </a:moveTo>
                  <a:cubicBezTo>
                    <a:pt x="10889951" y="3281155"/>
                    <a:pt x="10874062" y="3208028"/>
                    <a:pt x="10829575" y="3192131"/>
                  </a:cubicBezTo>
                  <a:cubicBezTo>
                    <a:pt x="10816864" y="3188952"/>
                    <a:pt x="10800975" y="3192131"/>
                    <a:pt x="10791442" y="3204849"/>
                  </a:cubicBezTo>
                  <a:cubicBezTo>
                    <a:pt x="10778731" y="3223925"/>
                    <a:pt x="10778731" y="3249360"/>
                    <a:pt x="10785087" y="3271616"/>
                  </a:cubicBezTo>
                  <a:cubicBezTo>
                    <a:pt x="10804153" y="3338384"/>
                    <a:pt x="10829575" y="3401972"/>
                    <a:pt x="10861351" y="3462381"/>
                  </a:cubicBezTo>
                  <a:cubicBezTo>
                    <a:pt x="10877240" y="3490996"/>
                    <a:pt x="10893128" y="3519611"/>
                    <a:pt x="10912195" y="3548225"/>
                  </a:cubicBezTo>
                  <a:cubicBezTo>
                    <a:pt x="10921728" y="3560943"/>
                    <a:pt x="10966215" y="3637249"/>
                    <a:pt x="10966215" y="3605455"/>
                  </a:cubicBezTo>
                  <a:cubicBezTo>
                    <a:pt x="10966215" y="3567302"/>
                    <a:pt x="10956682" y="3525969"/>
                    <a:pt x="10947149" y="3490996"/>
                  </a:cubicBezTo>
                  <a:cubicBezTo>
                    <a:pt x="10937616" y="3436946"/>
                    <a:pt x="10921728" y="3382896"/>
                    <a:pt x="10905839" y="3328846"/>
                  </a:cubicBezTo>
                  <a:close/>
                  <a:moveTo>
                    <a:pt x="7334113" y="4085546"/>
                  </a:moveTo>
                  <a:cubicBezTo>
                    <a:pt x="7318225" y="4076008"/>
                    <a:pt x="7295981" y="4082367"/>
                    <a:pt x="7283270" y="4098264"/>
                  </a:cubicBezTo>
                  <a:cubicBezTo>
                    <a:pt x="7270559" y="4114161"/>
                    <a:pt x="7264204" y="4139596"/>
                    <a:pt x="7261026" y="4161852"/>
                  </a:cubicBezTo>
                  <a:cubicBezTo>
                    <a:pt x="7264204" y="4241338"/>
                    <a:pt x="7273737" y="4320823"/>
                    <a:pt x="7283270" y="4400308"/>
                  </a:cubicBezTo>
                  <a:cubicBezTo>
                    <a:pt x="7289625" y="4432102"/>
                    <a:pt x="7292803" y="4463896"/>
                    <a:pt x="7299158" y="4492511"/>
                  </a:cubicBezTo>
                  <a:cubicBezTo>
                    <a:pt x="7302336" y="4502049"/>
                    <a:pt x="7311869" y="4562458"/>
                    <a:pt x="7324580" y="4537023"/>
                  </a:cubicBezTo>
                  <a:cubicBezTo>
                    <a:pt x="7330935" y="4521126"/>
                    <a:pt x="7334113" y="4502049"/>
                    <a:pt x="7337291" y="4486152"/>
                  </a:cubicBezTo>
                  <a:cubicBezTo>
                    <a:pt x="7343646" y="4454358"/>
                    <a:pt x="7346824" y="4422564"/>
                    <a:pt x="7350002" y="4390770"/>
                  </a:cubicBezTo>
                  <a:cubicBezTo>
                    <a:pt x="7359535" y="4336720"/>
                    <a:pt x="7362712" y="4282670"/>
                    <a:pt x="7365890" y="4228620"/>
                  </a:cubicBezTo>
                  <a:cubicBezTo>
                    <a:pt x="7369068" y="4180929"/>
                    <a:pt x="7372245" y="4110982"/>
                    <a:pt x="7334113" y="4085546"/>
                  </a:cubicBezTo>
                  <a:close/>
                  <a:moveTo>
                    <a:pt x="7324580" y="4724608"/>
                  </a:moveTo>
                  <a:cubicBezTo>
                    <a:pt x="7334113" y="4737326"/>
                    <a:pt x="7365890" y="4689635"/>
                    <a:pt x="7381778" y="4664200"/>
                  </a:cubicBezTo>
                  <a:cubicBezTo>
                    <a:pt x="7400845" y="4641944"/>
                    <a:pt x="7419911" y="4613329"/>
                    <a:pt x="7435799" y="4587894"/>
                  </a:cubicBezTo>
                  <a:cubicBezTo>
                    <a:pt x="7458043" y="4552920"/>
                    <a:pt x="7477109" y="4514767"/>
                    <a:pt x="7496175" y="4473435"/>
                  </a:cubicBezTo>
                  <a:cubicBezTo>
                    <a:pt x="7512064" y="4435282"/>
                    <a:pt x="7531130" y="4393949"/>
                    <a:pt x="7524775" y="4346258"/>
                  </a:cubicBezTo>
                  <a:cubicBezTo>
                    <a:pt x="7524775" y="4336720"/>
                    <a:pt x="7521597" y="4327182"/>
                    <a:pt x="7518419" y="4320823"/>
                  </a:cubicBezTo>
                  <a:cubicBezTo>
                    <a:pt x="7508886" y="4311285"/>
                    <a:pt x="7499353" y="4311285"/>
                    <a:pt x="7489820" y="4314464"/>
                  </a:cubicBezTo>
                  <a:cubicBezTo>
                    <a:pt x="7467576" y="4320823"/>
                    <a:pt x="7454865" y="4339899"/>
                    <a:pt x="7442155" y="4358976"/>
                  </a:cubicBezTo>
                  <a:cubicBezTo>
                    <a:pt x="7426266" y="4384411"/>
                    <a:pt x="7410378" y="4409846"/>
                    <a:pt x="7400845" y="4438461"/>
                  </a:cubicBezTo>
                  <a:cubicBezTo>
                    <a:pt x="7381778" y="4482973"/>
                    <a:pt x="7369068" y="4530664"/>
                    <a:pt x="7353179" y="4581535"/>
                  </a:cubicBezTo>
                  <a:cubicBezTo>
                    <a:pt x="7340468" y="4626047"/>
                    <a:pt x="7311869" y="4711891"/>
                    <a:pt x="7324580" y="4724608"/>
                  </a:cubicBezTo>
                  <a:close/>
                  <a:moveTo>
                    <a:pt x="7245138" y="4451179"/>
                  </a:moveTo>
                  <a:cubicBezTo>
                    <a:pt x="7229249" y="4403488"/>
                    <a:pt x="7213361" y="4330361"/>
                    <a:pt x="7168873" y="4314464"/>
                  </a:cubicBezTo>
                  <a:cubicBezTo>
                    <a:pt x="7156162" y="4308105"/>
                    <a:pt x="7140274" y="4314464"/>
                    <a:pt x="7130741" y="4327182"/>
                  </a:cubicBezTo>
                  <a:cubicBezTo>
                    <a:pt x="7118030" y="4343079"/>
                    <a:pt x="7118030" y="4371693"/>
                    <a:pt x="7124385" y="4393949"/>
                  </a:cubicBezTo>
                  <a:cubicBezTo>
                    <a:pt x="7143452" y="4460717"/>
                    <a:pt x="7168873" y="4524305"/>
                    <a:pt x="7200650" y="4584714"/>
                  </a:cubicBezTo>
                  <a:cubicBezTo>
                    <a:pt x="7216538" y="4613329"/>
                    <a:pt x="7232427" y="4641944"/>
                    <a:pt x="7251493" y="4667379"/>
                  </a:cubicBezTo>
                  <a:cubicBezTo>
                    <a:pt x="7261026" y="4683276"/>
                    <a:pt x="7305514" y="4759582"/>
                    <a:pt x="7305514" y="4727788"/>
                  </a:cubicBezTo>
                  <a:cubicBezTo>
                    <a:pt x="7305514" y="4689635"/>
                    <a:pt x="7295981" y="4648302"/>
                    <a:pt x="7286448" y="4613329"/>
                  </a:cubicBezTo>
                  <a:cubicBezTo>
                    <a:pt x="7276915" y="4559279"/>
                    <a:pt x="7261026" y="4502049"/>
                    <a:pt x="7245138" y="4451179"/>
                  </a:cubicBezTo>
                  <a:close/>
                  <a:moveTo>
                    <a:pt x="10759665" y="1297200"/>
                  </a:moveTo>
                  <a:cubicBezTo>
                    <a:pt x="10794620" y="1389403"/>
                    <a:pt x="10858174" y="1452992"/>
                    <a:pt x="10921728" y="1507042"/>
                  </a:cubicBezTo>
                  <a:cubicBezTo>
                    <a:pt x="10928083" y="1510221"/>
                    <a:pt x="10934438" y="1516580"/>
                    <a:pt x="10940794" y="1516580"/>
                  </a:cubicBezTo>
                  <a:cubicBezTo>
                    <a:pt x="10943971" y="1519759"/>
                    <a:pt x="10947149" y="1519759"/>
                    <a:pt x="10947149" y="1516580"/>
                  </a:cubicBezTo>
                  <a:cubicBezTo>
                    <a:pt x="10953505" y="1516580"/>
                    <a:pt x="10956682" y="1516580"/>
                    <a:pt x="10959860" y="1510221"/>
                  </a:cubicBezTo>
                  <a:cubicBezTo>
                    <a:pt x="10972571" y="1494324"/>
                    <a:pt x="10953505" y="1452992"/>
                    <a:pt x="10950327" y="1437095"/>
                  </a:cubicBezTo>
                  <a:cubicBezTo>
                    <a:pt x="10937616" y="1411659"/>
                    <a:pt x="10924905" y="1386224"/>
                    <a:pt x="10912195" y="1360789"/>
                  </a:cubicBezTo>
                  <a:cubicBezTo>
                    <a:pt x="10893128" y="1319456"/>
                    <a:pt x="10870885" y="1278124"/>
                    <a:pt x="10842285" y="1239971"/>
                  </a:cubicBezTo>
                  <a:cubicBezTo>
                    <a:pt x="10832752" y="1224074"/>
                    <a:pt x="10820041" y="1208177"/>
                    <a:pt x="10804153" y="1204997"/>
                  </a:cubicBezTo>
                  <a:cubicBezTo>
                    <a:pt x="10788265" y="1198639"/>
                    <a:pt x="10769198" y="1204997"/>
                    <a:pt x="10759665" y="1220894"/>
                  </a:cubicBezTo>
                  <a:cubicBezTo>
                    <a:pt x="10753310" y="1230433"/>
                    <a:pt x="10750132" y="1246330"/>
                    <a:pt x="10753310" y="1259047"/>
                  </a:cubicBezTo>
                  <a:cubicBezTo>
                    <a:pt x="10753310" y="1271765"/>
                    <a:pt x="10756488" y="1284483"/>
                    <a:pt x="10759665" y="1297200"/>
                  </a:cubicBezTo>
                  <a:close/>
                  <a:moveTo>
                    <a:pt x="7245138" y="2206513"/>
                  </a:moveTo>
                  <a:cubicBezTo>
                    <a:pt x="7229249" y="2162001"/>
                    <a:pt x="7213361" y="2085695"/>
                    <a:pt x="7168873" y="2069798"/>
                  </a:cubicBezTo>
                  <a:cubicBezTo>
                    <a:pt x="7156162" y="2066618"/>
                    <a:pt x="7140274" y="2069798"/>
                    <a:pt x="7130741" y="2082516"/>
                  </a:cubicBezTo>
                  <a:cubicBezTo>
                    <a:pt x="7118030" y="2101592"/>
                    <a:pt x="7118030" y="2127027"/>
                    <a:pt x="7124385" y="2149283"/>
                  </a:cubicBezTo>
                  <a:cubicBezTo>
                    <a:pt x="7143452" y="2216051"/>
                    <a:pt x="7168873" y="2282819"/>
                    <a:pt x="7200650" y="2340048"/>
                  </a:cubicBezTo>
                  <a:cubicBezTo>
                    <a:pt x="7216538" y="2368663"/>
                    <a:pt x="7232427" y="2397278"/>
                    <a:pt x="7251493" y="2425892"/>
                  </a:cubicBezTo>
                  <a:cubicBezTo>
                    <a:pt x="7261026" y="2438610"/>
                    <a:pt x="7305514" y="2514916"/>
                    <a:pt x="7305514" y="2483122"/>
                  </a:cubicBezTo>
                  <a:cubicBezTo>
                    <a:pt x="7305514" y="2444969"/>
                    <a:pt x="7295981" y="2406816"/>
                    <a:pt x="7286448" y="2368663"/>
                  </a:cubicBezTo>
                  <a:cubicBezTo>
                    <a:pt x="7276915" y="2314613"/>
                    <a:pt x="7261026" y="2260563"/>
                    <a:pt x="7245138" y="2206513"/>
                  </a:cubicBezTo>
                  <a:close/>
                  <a:moveTo>
                    <a:pt x="10759665" y="3548225"/>
                  </a:moveTo>
                  <a:cubicBezTo>
                    <a:pt x="10794620" y="3640428"/>
                    <a:pt x="10858174" y="3704017"/>
                    <a:pt x="10921728" y="3758067"/>
                  </a:cubicBezTo>
                  <a:cubicBezTo>
                    <a:pt x="10928083" y="3764425"/>
                    <a:pt x="10934438" y="3767605"/>
                    <a:pt x="10940794" y="3770784"/>
                  </a:cubicBezTo>
                  <a:cubicBezTo>
                    <a:pt x="10943971" y="3770784"/>
                    <a:pt x="10947149" y="3770784"/>
                    <a:pt x="10947149" y="3770784"/>
                  </a:cubicBezTo>
                  <a:cubicBezTo>
                    <a:pt x="10953505" y="3770784"/>
                    <a:pt x="10956682" y="3767605"/>
                    <a:pt x="10959860" y="3764425"/>
                  </a:cubicBezTo>
                  <a:cubicBezTo>
                    <a:pt x="10972571" y="3748528"/>
                    <a:pt x="10953505" y="3707196"/>
                    <a:pt x="10950327" y="3691299"/>
                  </a:cubicBezTo>
                  <a:cubicBezTo>
                    <a:pt x="10937616" y="3662684"/>
                    <a:pt x="10924905" y="3640428"/>
                    <a:pt x="10912195" y="3614993"/>
                  </a:cubicBezTo>
                  <a:cubicBezTo>
                    <a:pt x="10893128" y="3570481"/>
                    <a:pt x="10870885" y="3529149"/>
                    <a:pt x="10842285" y="3490996"/>
                  </a:cubicBezTo>
                  <a:cubicBezTo>
                    <a:pt x="10832752" y="3475099"/>
                    <a:pt x="10820041" y="3462381"/>
                    <a:pt x="10804153" y="3456022"/>
                  </a:cubicBezTo>
                  <a:cubicBezTo>
                    <a:pt x="10788265" y="3449663"/>
                    <a:pt x="10769198" y="3456022"/>
                    <a:pt x="10759665" y="3471919"/>
                  </a:cubicBezTo>
                  <a:cubicBezTo>
                    <a:pt x="10753310" y="3484637"/>
                    <a:pt x="10750132" y="3497355"/>
                    <a:pt x="10753310" y="3510072"/>
                  </a:cubicBezTo>
                  <a:cubicBezTo>
                    <a:pt x="10753310" y="3522790"/>
                    <a:pt x="10756488" y="3535508"/>
                    <a:pt x="10759665" y="3548225"/>
                  </a:cubicBezTo>
                  <a:close/>
                  <a:moveTo>
                    <a:pt x="7381778" y="2422713"/>
                  </a:moveTo>
                  <a:cubicBezTo>
                    <a:pt x="7400845" y="2397278"/>
                    <a:pt x="7419911" y="2371842"/>
                    <a:pt x="7435799" y="2343227"/>
                  </a:cubicBezTo>
                  <a:cubicBezTo>
                    <a:pt x="7458043" y="2308254"/>
                    <a:pt x="7477109" y="2270101"/>
                    <a:pt x="7496175" y="2228769"/>
                  </a:cubicBezTo>
                  <a:cubicBezTo>
                    <a:pt x="7512064" y="2190616"/>
                    <a:pt x="7531130" y="2152463"/>
                    <a:pt x="7524775" y="2104771"/>
                  </a:cubicBezTo>
                  <a:cubicBezTo>
                    <a:pt x="7524775" y="2095233"/>
                    <a:pt x="7521597" y="2082516"/>
                    <a:pt x="7518419" y="2076157"/>
                  </a:cubicBezTo>
                  <a:cubicBezTo>
                    <a:pt x="7508886" y="2066618"/>
                    <a:pt x="7499353" y="2066618"/>
                    <a:pt x="7489820" y="2069798"/>
                  </a:cubicBezTo>
                  <a:cubicBezTo>
                    <a:pt x="7467576" y="2076157"/>
                    <a:pt x="7454865" y="2095233"/>
                    <a:pt x="7442155" y="2117489"/>
                  </a:cubicBezTo>
                  <a:cubicBezTo>
                    <a:pt x="7426266" y="2139745"/>
                    <a:pt x="7410378" y="2165180"/>
                    <a:pt x="7400845" y="2193795"/>
                  </a:cubicBezTo>
                  <a:cubicBezTo>
                    <a:pt x="7381778" y="2241486"/>
                    <a:pt x="7369068" y="2289177"/>
                    <a:pt x="7353179" y="2336869"/>
                  </a:cubicBezTo>
                  <a:cubicBezTo>
                    <a:pt x="7340468" y="2384560"/>
                    <a:pt x="7311869" y="2467225"/>
                    <a:pt x="7324580" y="2479942"/>
                  </a:cubicBezTo>
                  <a:cubicBezTo>
                    <a:pt x="7334113" y="2492660"/>
                    <a:pt x="7365890" y="2444969"/>
                    <a:pt x="7381778" y="2422713"/>
                  </a:cubicBezTo>
                  <a:close/>
                  <a:moveTo>
                    <a:pt x="7324580" y="238456"/>
                  </a:moveTo>
                  <a:cubicBezTo>
                    <a:pt x="7334113" y="251173"/>
                    <a:pt x="7365890" y="200303"/>
                    <a:pt x="7381778" y="178047"/>
                  </a:cubicBezTo>
                  <a:cubicBezTo>
                    <a:pt x="7400845" y="152611"/>
                    <a:pt x="7419911" y="127176"/>
                    <a:pt x="7435799" y="101741"/>
                  </a:cubicBezTo>
                  <a:cubicBezTo>
                    <a:pt x="7454865" y="69947"/>
                    <a:pt x="7473932" y="34973"/>
                    <a:pt x="7489820" y="0"/>
                  </a:cubicBezTo>
                  <a:cubicBezTo>
                    <a:pt x="7381778" y="0"/>
                    <a:pt x="7381778" y="0"/>
                    <a:pt x="7381778" y="0"/>
                  </a:cubicBezTo>
                  <a:cubicBezTo>
                    <a:pt x="7372245" y="31794"/>
                    <a:pt x="7362712" y="63588"/>
                    <a:pt x="7353179" y="92203"/>
                  </a:cubicBezTo>
                  <a:cubicBezTo>
                    <a:pt x="7340468" y="139894"/>
                    <a:pt x="7311869" y="225738"/>
                    <a:pt x="7324580" y="238456"/>
                  </a:cubicBezTo>
                  <a:close/>
                  <a:moveTo>
                    <a:pt x="7261026" y="4880400"/>
                  </a:moveTo>
                  <a:cubicBezTo>
                    <a:pt x="7267382" y="4883579"/>
                    <a:pt x="7273737" y="4889938"/>
                    <a:pt x="7280092" y="4893117"/>
                  </a:cubicBezTo>
                  <a:cubicBezTo>
                    <a:pt x="7283270" y="4893117"/>
                    <a:pt x="7286448" y="4893117"/>
                    <a:pt x="7286448" y="4893117"/>
                  </a:cubicBezTo>
                  <a:cubicBezTo>
                    <a:pt x="7292803" y="4893117"/>
                    <a:pt x="7295981" y="4889938"/>
                    <a:pt x="7299158" y="4886759"/>
                  </a:cubicBezTo>
                  <a:cubicBezTo>
                    <a:pt x="7311869" y="4870861"/>
                    <a:pt x="7292803" y="4826350"/>
                    <a:pt x="7289625" y="4813632"/>
                  </a:cubicBezTo>
                  <a:cubicBezTo>
                    <a:pt x="7276915" y="4785017"/>
                    <a:pt x="7264204" y="4759582"/>
                    <a:pt x="7251493" y="4737326"/>
                  </a:cubicBezTo>
                  <a:cubicBezTo>
                    <a:pt x="7232427" y="4692814"/>
                    <a:pt x="7210183" y="4651482"/>
                    <a:pt x="7181584" y="4613329"/>
                  </a:cubicBezTo>
                  <a:cubicBezTo>
                    <a:pt x="7172051" y="4597432"/>
                    <a:pt x="7159340" y="4584714"/>
                    <a:pt x="7143452" y="4578355"/>
                  </a:cubicBezTo>
                  <a:cubicBezTo>
                    <a:pt x="7127563" y="4571997"/>
                    <a:pt x="7108497" y="4578355"/>
                    <a:pt x="7098964" y="4594252"/>
                  </a:cubicBezTo>
                  <a:cubicBezTo>
                    <a:pt x="7092608" y="4603791"/>
                    <a:pt x="7089431" y="4619688"/>
                    <a:pt x="7092608" y="4632405"/>
                  </a:cubicBezTo>
                  <a:cubicBezTo>
                    <a:pt x="7092608" y="4645123"/>
                    <a:pt x="7095786" y="4657841"/>
                    <a:pt x="7098964" y="4670558"/>
                  </a:cubicBezTo>
                  <a:cubicBezTo>
                    <a:pt x="7133918" y="4762761"/>
                    <a:pt x="7197472" y="4826350"/>
                    <a:pt x="7261026" y="4880400"/>
                  </a:cubicBezTo>
                  <a:close/>
                  <a:moveTo>
                    <a:pt x="60376" y="2422713"/>
                  </a:moveTo>
                  <a:cubicBezTo>
                    <a:pt x="79442" y="2397278"/>
                    <a:pt x="98508" y="2371842"/>
                    <a:pt x="114396" y="2343227"/>
                  </a:cubicBezTo>
                  <a:cubicBezTo>
                    <a:pt x="136640" y="2308254"/>
                    <a:pt x="155706" y="2270101"/>
                    <a:pt x="174773" y="2228769"/>
                  </a:cubicBezTo>
                  <a:cubicBezTo>
                    <a:pt x="190661" y="2190616"/>
                    <a:pt x="209727" y="2152463"/>
                    <a:pt x="203372" y="2104771"/>
                  </a:cubicBezTo>
                  <a:cubicBezTo>
                    <a:pt x="203372" y="2095233"/>
                    <a:pt x="200194" y="2082516"/>
                    <a:pt x="197016" y="2076157"/>
                  </a:cubicBezTo>
                  <a:cubicBezTo>
                    <a:pt x="187483" y="2066618"/>
                    <a:pt x="177950" y="2066618"/>
                    <a:pt x="168417" y="2069798"/>
                  </a:cubicBezTo>
                  <a:cubicBezTo>
                    <a:pt x="146173" y="2076157"/>
                    <a:pt x="133463" y="2095233"/>
                    <a:pt x="120752" y="2117489"/>
                  </a:cubicBezTo>
                  <a:cubicBezTo>
                    <a:pt x="104863" y="2139745"/>
                    <a:pt x="88975" y="2165180"/>
                    <a:pt x="79442" y="2193795"/>
                  </a:cubicBezTo>
                  <a:cubicBezTo>
                    <a:pt x="60376" y="2241486"/>
                    <a:pt x="47665" y="2289177"/>
                    <a:pt x="31776" y="2336869"/>
                  </a:cubicBezTo>
                  <a:cubicBezTo>
                    <a:pt x="25421" y="2362304"/>
                    <a:pt x="12710" y="2400457"/>
                    <a:pt x="6355" y="2432251"/>
                  </a:cubicBezTo>
                  <a:cubicBezTo>
                    <a:pt x="6355" y="2483122"/>
                    <a:pt x="6355" y="2483122"/>
                    <a:pt x="6355" y="2483122"/>
                  </a:cubicBezTo>
                  <a:cubicBezTo>
                    <a:pt x="19066" y="2486301"/>
                    <a:pt x="44487" y="2441789"/>
                    <a:pt x="60376" y="2422713"/>
                  </a:cubicBezTo>
                  <a:close/>
                  <a:moveTo>
                    <a:pt x="7540663" y="4587894"/>
                  </a:moveTo>
                  <a:cubicBezTo>
                    <a:pt x="7540663" y="4587894"/>
                    <a:pt x="7537485" y="4587894"/>
                    <a:pt x="7537485" y="4587894"/>
                  </a:cubicBezTo>
                  <a:cubicBezTo>
                    <a:pt x="7531130" y="4581535"/>
                    <a:pt x="7521597" y="4584714"/>
                    <a:pt x="7512064" y="4587894"/>
                  </a:cubicBezTo>
                  <a:cubicBezTo>
                    <a:pt x="7470754" y="4603791"/>
                    <a:pt x="7435799" y="4651482"/>
                    <a:pt x="7407200" y="4692814"/>
                  </a:cubicBezTo>
                  <a:cubicBezTo>
                    <a:pt x="7369068" y="4746864"/>
                    <a:pt x="7321402" y="4861323"/>
                    <a:pt x="7330935" y="4880400"/>
                  </a:cubicBezTo>
                  <a:cubicBezTo>
                    <a:pt x="7340468" y="4902656"/>
                    <a:pt x="7461221" y="4823170"/>
                    <a:pt x="7508886" y="4756403"/>
                  </a:cubicBezTo>
                  <a:cubicBezTo>
                    <a:pt x="7534308" y="4721429"/>
                    <a:pt x="7581973" y="4651482"/>
                    <a:pt x="7553374" y="4603791"/>
                  </a:cubicBezTo>
                  <a:cubicBezTo>
                    <a:pt x="7550196" y="4597432"/>
                    <a:pt x="7547018" y="4591073"/>
                    <a:pt x="7540663" y="4587894"/>
                  </a:cubicBezTo>
                  <a:close/>
                  <a:moveTo>
                    <a:pt x="7524775" y="6590924"/>
                  </a:moveTo>
                  <a:cubicBezTo>
                    <a:pt x="7524775" y="6581386"/>
                    <a:pt x="7521597" y="6571848"/>
                    <a:pt x="7518419" y="6562310"/>
                  </a:cubicBezTo>
                  <a:cubicBezTo>
                    <a:pt x="7508886" y="6555951"/>
                    <a:pt x="7499353" y="6552771"/>
                    <a:pt x="7489820" y="6555951"/>
                  </a:cubicBezTo>
                  <a:cubicBezTo>
                    <a:pt x="7467576" y="6562310"/>
                    <a:pt x="7454865" y="6581386"/>
                    <a:pt x="7442155" y="6603642"/>
                  </a:cubicBezTo>
                  <a:cubicBezTo>
                    <a:pt x="7426266" y="6629077"/>
                    <a:pt x="7410378" y="6651333"/>
                    <a:pt x="7400845" y="6679948"/>
                  </a:cubicBezTo>
                  <a:cubicBezTo>
                    <a:pt x="7381778" y="6727639"/>
                    <a:pt x="7369068" y="6775330"/>
                    <a:pt x="7353179" y="6823022"/>
                  </a:cubicBezTo>
                  <a:cubicBezTo>
                    <a:pt x="7350002" y="6835739"/>
                    <a:pt x="7346824" y="6848457"/>
                    <a:pt x="7340468" y="6861175"/>
                  </a:cubicBezTo>
                  <a:cubicBezTo>
                    <a:pt x="7413555" y="6861175"/>
                    <a:pt x="7413555" y="6861175"/>
                    <a:pt x="7413555" y="6861175"/>
                  </a:cubicBezTo>
                  <a:cubicBezTo>
                    <a:pt x="7423088" y="6851636"/>
                    <a:pt x="7429444" y="6842098"/>
                    <a:pt x="7435799" y="6832560"/>
                  </a:cubicBezTo>
                  <a:cubicBezTo>
                    <a:pt x="7458043" y="6794407"/>
                    <a:pt x="7477109" y="6756254"/>
                    <a:pt x="7496175" y="6714921"/>
                  </a:cubicBezTo>
                  <a:cubicBezTo>
                    <a:pt x="7512064" y="6676768"/>
                    <a:pt x="7531130" y="6638616"/>
                    <a:pt x="7524775" y="6590924"/>
                  </a:cubicBezTo>
                  <a:close/>
                  <a:moveTo>
                    <a:pt x="7540663" y="2346407"/>
                  </a:moveTo>
                  <a:cubicBezTo>
                    <a:pt x="7540663" y="2346407"/>
                    <a:pt x="7537485" y="2343227"/>
                    <a:pt x="7537485" y="2343227"/>
                  </a:cubicBezTo>
                  <a:cubicBezTo>
                    <a:pt x="7531130" y="2340048"/>
                    <a:pt x="7521597" y="2340048"/>
                    <a:pt x="7512064" y="2343227"/>
                  </a:cubicBezTo>
                  <a:cubicBezTo>
                    <a:pt x="7470754" y="2359125"/>
                    <a:pt x="7435799" y="2406816"/>
                    <a:pt x="7407200" y="2448148"/>
                  </a:cubicBezTo>
                  <a:cubicBezTo>
                    <a:pt x="7369068" y="2502198"/>
                    <a:pt x="7321402" y="2616657"/>
                    <a:pt x="7330935" y="2638913"/>
                  </a:cubicBezTo>
                  <a:cubicBezTo>
                    <a:pt x="7340468" y="2657989"/>
                    <a:pt x="7461221" y="2578504"/>
                    <a:pt x="7508886" y="2514916"/>
                  </a:cubicBezTo>
                  <a:cubicBezTo>
                    <a:pt x="7534308" y="2479942"/>
                    <a:pt x="7581973" y="2409995"/>
                    <a:pt x="7553374" y="2359125"/>
                  </a:cubicBezTo>
                  <a:cubicBezTo>
                    <a:pt x="7550196" y="2352766"/>
                    <a:pt x="7547018" y="2349586"/>
                    <a:pt x="7540663" y="2346407"/>
                  </a:cubicBezTo>
                  <a:close/>
                  <a:moveTo>
                    <a:pt x="7365890" y="6470107"/>
                  </a:moveTo>
                  <a:cubicBezTo>
                    <a:pt x="7369068" y="6425595"/>
                    <a:pt x="7372245" y="6352468"/>
                    <a:pt x="7334113" y="6330212"/>
                  </a:cubicBezTo>
                  <a:cubicBezTo>
                    <a:pt x="7318225" y="6320674"/>
                    <a:pt x="7295981" y="6327033"/>
                    <a:pt x="7283270" y="6342930"/>
                  </a:cubicBezTo>
                  <a:cubicBezTo>
                    <a:pt x="7270559" y="6358827"/>
                    <a:pt x="7264204" y="6381083"/>
                    <a:pt x="7261026" y="6406518"/>
                  </a:cubicBezTo>
                  <a:cubicBezTo>
                    <a:pt x="7264204" y="6486004"/>
                    <a:pt x="7273737" y="6565489"/>
                    <a:pt x="7283270" y="6641795"/>
                  </a:cubicBezTo>
                  <a:cubicBezTo>
                    <a:pt x="7289625" y="6673589"/>
                    <a:pt x="7292803" y="6705383"/>
                    <a:pt x="7299158" y="6737177"/>
                  </a:cubicBezTo>
                  <a:cubicBezTo>
                    <a:pt x="7302336" y="6746716"/>
                    <a:pt x="7311869" y="6803945"/>
                    <a:pt x="7324580" y="6778510"/>
                  </a:cubicBezTo>
                  <a:cubicBezTo>
                    <a:pt x="7330935" y="6765792"/>
                    <a:pt x="7334113" y="6746716"/>
                    <a:pt x="7337291" y="6730819"/>
                  </a:cubicBezTo>
                  <a:cubicBezTo>
                    <a:pt x="7343646" y="6695845"/>
                    <a:pt x="7346824" y="6664051"/>
                    <a:pt x="7350002" y="6632257"/>
                  </a:cubicBezTo>
                  <a:cubicBezTo>
                    <a:pt x="7359535" y="6578207"/>
                    <a:pt x="7362712" y="6524157"/>
                    <a:pt x="7365890" y="6470107"/>
                  </a:cubicBezTo>
                  <a:close/>
                  <a:moveTo>
                    <a:pt x="7143452" y="6823022"/>
                  </a:moveTo>
                  <a:cubicBezTo>
                    <a:pt x="7127563" y="6816663"/>
                    <a:pt x="7108497" y="6819842"/>
                    <a:pt x="7098964" y="6838919"/>
                  </a:cubicBezTo>
                  <a:cubicBezTo>
                    <a:pt x="7095786" y="6845277"/>
                    <a:pt x="7092608" y="6854816"/>
                    <a:pt x="7092608" y="6861175"/>
                  </a:cubicBezTo>
                  <a:cubicBezTo>
                    <a:pt x="7187939" y="6861175"/>
                    <a:pt x="7187939" y="6861175"/>
                    <a:pt x="7187939" y="6861175"/>
                  </a:cubicBezTo>
                  <a:cubicBezTo>
                    <a:pt x="7184762" y="6861175"/>
                    <a:pt x="7184762" y="6857995"/>
                    <a:pt x="7181584" y="6857995"/>
                  </a:cubicBezTo>
                  <a:cubicBezTo>
                    <a:pt x="7172051" y="6842098"/>
                    <a:pt x="7159340" y="6826201"/>
                    <a:pt x="7143452" y="6823022"/>
                  </a:cubicBezTo>
                  <a:close/>
                  <a:moveTo>
                    <a:pt x="7245138" y="6692666"/>
                  </a:moveTo>
                  <a:cubicBezTo>
                    <a:pt x="7229249" y="6648154"/>
                    <a:pt x="7213361" y="6571848"/>
                    <a:pt x="7168873" y="6559130"/>
                  </a:cubicBezTo>
                  <a:cubicBezTo>
                    <a:pt x="7156162" y="6552771"/>
                    <a:pt x="7140274" y="6555951"/>
                    <a:pt x="7130741" y="6571848"/>
                  </a:cubicBezTo>
                  <a:cubicBezTo>
                    <a:pt x="7118030" y="6587745"/>
                    <a:pt x="7118030" y="6613180"/>
                    <a:pt x="7124385" y="6635436"/>
                  </a:cubicBezTo>
                  <a:cubicBezTo>
                    <a:pt x="7143452" y="6702204"/>
                    <a:pt x="7168873" y="6768971"/>
                    <a:pt x="7200650" y="6826201"/>
                  </a:cubicBezTo>
                  <a:cubicBezTo>
                    <a:pt x="7207005" y="6838919"/>
                    <a:pt x="7213361" y="6851636"/>
                    <a:pt x="7219716" y="6861175"/>
                  </a:cubicBezTo>
                  <a:cubicBezTo>
                    <a:pt x="7289625" y="6861175"/>
                    <a:pt x="7289625" y="6861175"/>
                    <a:pt x="7289625" y="6861175"/>
                  </a:cubicBezTo>
                  <a:cubicBezTo>
                    <a:pt x="7286448" y="6861175"/>
                    <a:pt x="7286448" y="6857995"/>
                    <a:pt x="7286448" y="6854816"/>
                  </a:cubicBezTo>
                  <a:cubicBezTo>
                    <a:pt x="7276915" y="6800766"/>
                    <a:pt x="7261026" y="6746716"/>
                    <a:pt x="7245138" y="6692666"/>
                  </a:cubicBezTo>
                  <a:close/>
                  <a:moveTo>
                    <a:pt x="7540663" y="6832560"/>
                  </a:moveTo>
                  <a:cubicBezTo>
                    <a:pt x="7540663" y="6832560"/>
                    <a:pt x="7537485" y="6829380"/>
                    <a:pt x="7537485" y="6829380"/>
                  </a:cubicBezTo>
                  <a:cubicBezTo>
                    <a:pt x="7531130" y="6826201"/>
                    <a:pt x="7521597" y="6826201"/>
                    <a:pt x="7512064" y="6829380"/>
                  </a:cubicBezTo>
                  <a:cubicBezTo>
                    <a:pt x="7496175" y="6835739"/>
                    <a:pt x="7480287" y="6848457"/>
                    <a:pt x="7464398" y="6861175"/>
                  </a:cubicBezTo>
                  <a:cubicBezTo>
                    <a:pt x="7559729" y="6861175"/>
                    <a:pt x="7559729" y="6861175"/>
                    <a:pt x="7559729" y="6861175"/>
                  </a:cubicBezTo>
                  <a:cubicBezTo>
                    <a:pt x="7556552" y="6857995"/>
                    <a:pt x="7556552" y="6851636"/>
                    <a:pt x="7553374" y="6845277"/>
                  </a:cubicBezTo>
                  <a:cubicBezTo>
                    <a:pt x="7550196" y="6838919"/>
                    <a:pt x="7547018" y="6835739"/>
                    <a:pt x="7540663" y="6832560"/>
                  </a:cubicBezTo>
                  <a:close/>
                  <a:moveTo>
                    <a:pt x="7540663" y="101741"/>
                  </a:moveTo>
                  <a:cubicBezTo>
                    <a:pt x="7540663" y="101741"/>
                    <a:pt x="7537485" y="101741"/>
                    <a:pt x="7537485" y="101741"/>
                  </a:cubicBezTo>
                  <a:cubicBezTo>
                    <a:pt x="7531130" y="95382"/>
                    <a:pt x="7521597" y="98561"/>
                    <a:pt x="7512064" y="101741"/>
                  </a:cubicBezTo>
                  <a:cubicBezTo>
                    <a:pt x="7470754" y="117638"/>
                    <a:pt x="7435799" y="162150"/>
                    <a:pt x="7407200" y="206661"/>
                  </a:cubicBezTo>
                  <a:cubicBezTo>
                    <a:pt x="7369068" y="260711"/>
                    <a:pt x="7321402" y="375170"/>
                    <a:pt x="7330935" y="394247"/>
                  </a:cubicBezTo>
                  <a:cubicBezTo>
                    <a:pt x="7340468" y="413323"/>
                    <a:pt x="7461221" y="333838"/>
                    <a:pt x="7508886" y="270250"/>
                  </a:cubicBezTo>
                  <a:cubicBezTo>
                    <a:pt x="7534308" y="235276"/>
                    <a:pt x="7581973" y="165329"/>
                    <a:pt x="7553374" y="114458"/>
                  </a:cubicBezTo>
                  <a:cubicBezTo>
                    <a:pt x="7550196" y="111279"/>
                    <a:pt x="7547018" y="104920"/>
                    <a:pt x="7540663" y="101741"/>
                  </a:cubicBezTo>
                  <a:close/>
                  <a:moveTo>
                    <a:pt x="11201365" y="5703868"/>
                  </a:moveTo>
                  <a:cubicBezTo>
                    <a:pt x="11201365" y="5703868"/>
                    <a:pt x="11198187" y="5703868"/>
                    <a:pt x="11198187" y="5703868"/>
                  </a:cubicBezTo>
                  <a:cubicBezTo>
                    <a:pt x="11191831" y="5697509"/>
                    <a:pt x="11182298" y="5700688"/>
                    <a:pt x="11172765" y="5703868"/>
                  </a:cubicBezTo>
                  <a:cubicBezTo>
                    <a:pt x="11131455" y="5719765"/>
                    <a:pt x="11096501" y="5764277"/>
                    <a:pt x="11067901" y="5808789"/>
                  </a:cubicBezTo>
                  <a:cubicBezTo>
                    <a:pt x="11029769" y="5862839"/>
                    <a:pt x="10982104" y="5977297"/>
                    <a:pt x="10991637" y="5996374"/>
                  </a:cubicBezTo>
                  <a:cubicBezTo>
                    <a:pt x="11001170" y="6015450"/>
                    <a:pt x="11121922" y="5939144"/>
                    <a:pt x="11169588" y="5872377"/>
                  </a:cubicBezTo>
                  <a:cubicBezTo>
                    <a:pt x="11195009" y="5837403"/>
                    <a:pt x="11242675" y="5767456"/>
                    <a:pt x="11214075" y="5719765"/>
                  </a:cubicBezTo>
                  <a:cubicBezTo>
                    <a:pt x="11210898" y="5713406"/>
                    <a:pt x="11207720" y="5707047"/>
                    <a:pt x="11201365" y="5703868"/>
                  </a:cubicBezTo>
                  <a:close/>
                  <a:moveTo>
                    <a:pt x="11201365" y="3468740"/>
                  </a:moveTo>
                  <a:cubicBezTo>
                    <a:pt x="11201365" y="3465561"/>
                    <a:pt x="11198187" y="3465561"/>
                    <a:pt x="11198187" y="3465561"/>
                  </a:cubicBezTo>
                  <a:cubicBezTo>
                    <a:pt x="11191831" y="3462381"/>
                    <a:pt x="11182298" y="3462381"/>
                    <a:pt x="11172765" y="3465561"/>
                  </a:cubicBezTo>
                  <a:cubicBezTo>
                    <a:pt x="11131455" y="3481458"/>
                    <a:pt x="11096501" y="3529149"/>
                    <a:pt x="11067901" y="3570481"/>
                  </a:cubicBezTo>
                  <a:cubicBezTo>
                    <a:pt x="11029769" y="3624531"/>
                    <a:pt x="10982104" y="3738990"/>
                    <a:pt x="10991637" y="3758067"/>
                  </a:cubicBezTo>
                  <a:cubicBezTo>
                    <a:pt x="11001170" y="3780323"/>
                    <a:pt x="11121922" y="3700837"/>
                    <a:pt x="11169588" y="3634069"/>
                  </a:cubicBezTo>
                  <a:cubicBezTo>
                    <a:pt x="11195009" y="3599096"/>
                    <a:pt x="11242675" y="3532328"/>
                    <a:pt x="11214075" y="3481458"/>
                  </a:cubicBezTo>
                  <a:cubicBezTo>
                    <a:pt x="11210898" y="3475099"/>
                    <a:pt x="11207720" y="3471919"/>
                    <a:pt x="11201365" y="3468740"/>
                  </a:cubicBezTo>
                  <a:close/>
                  <a:moveTo>
                    <a:pt x="11042480" y="5780174"/>
                  </a:moveTo>
                  <a:cubicBezTo>
                    <a:pt x="11061546" y="5754738"/>
                    <a:pt x="11080612" y="5729303"/>
                    <a:pt x="11096501" y="5703868"/>
                  </a:cubicBezTo>
                  <a:cubicBezTo>
                    <a:pt x="11118745" y="5665715"/>
                    <a:pt x="11137811" y="5627562"/>
                    <a:pt x="11156877" y="5589409"/>
                  </a:cubicBezTo>
                  <a:cubicBezTo>
                    <a:pt x="11172765" y="5548077"/>
                    <a:pt x="11191831" y="5509924"/>
                    <a:pt x="11185476" y="5462232"/>
                  </a:cubicBezTo>
                  <a:cubicBezTo>
                    <a:pt x="11185476" y="5452694"/>
                    <a:pt x="11182298" y="5443156"/>
                    <a:pt x="11175943" y="5436797"/>
                  </a:cubicBezTo>
                  <a:cubicBezTo>
                    <a:pt x="11169588" y="5427259"/>
                    <a:pt x="11160055" y="5427259"/>
                    <a:pt x="11150521" y="5430438"/>
                  </a:cubicBezTo>
                  <a:cubicBezTo>
                    <a:pt x="11128278" y="5436797"/>
                    <a:pt x="11115567" y="5455874"/>
                    <a:pt x="11102856" y="5474950"/>
                  </a:cubicBezTo>
                  <a:cubicBezTo>
                    <a:pt x="11086968" y="5500385"/>
                    <a:pt x="11071079" y="5525821"/>
                    <a:pt x="11061546" y="5551256"/>
                  </a:cubicBezTo>
                  <a:cubicBezTo>
                    <a:pt x="11042480" y="5598947"/>
                    <a:pt x="11029769" y="5646638"/>
                    <a:pt x="11013881" y="5697509"/>
                  </a:cubicBezTo>
                  <a:cubicBezTo>
                    <a:pt x="11001170" y="5742021"/>
                    <a:pt x="10972571" y="5827865"/>
                    <a:pt x="10985281" y="5840583"/>
                  </a:cubicBezTo>
                  <a:cubicBezTo>
                    <a:pt x="10994815" y="5853300"/>
                    <a:pt x="11026591" y="5805609"/>
                    <a:pt x="11042480" y="5780174"/>
                  </a:cubicBezTo>
                  <a:close/>
                  <a:moveTo>
                    <a:pt x="10912195" y="5850121"/>
                  </a:moveTo>
                  <a:cubicBezTo>
                    <a:pt x="10893128" y="5808789"/>
                    <a:pt x="10870885" y="5767456"/>
                    <a:pt x="10842285" y="5729303"/>
                  </a:cubicBezTo>
                  <a:cubicBezTo>
                    <a:pt x="10832752" y="5713406"/>
                    <a:pt x="10820041" y="5700688"/>
                    <a:pt x="10804153" y="5694330"/>
                  </a:cubicBezTo>
                  <a:cubicBezTo>
                    <a:pt x="10788265" y="5687971"/>
                    <a:pt x="10769198" y="5694330"/>
                    <a:pt x="10759665" y="5710227"/>
                  </a:cubicBezTo>
                  <a:cubicBezTo>
                    <a:pt x="10753310" y="5719765"/>
                    <a:pt x="10750132" y="5735662"/>
                    <a:pt x="10753310" y="5748380"/>
                  </a:cubicBezTo>
                  <a:cubicBezTo>
                    <a:pt x="10753310" y="5761097"/>
                    <a:pt x="10756488" y="5773815"/>
                    <a:pt x="10759665" y="5786533"/>
                  </a:cubicBezTo>
                  <a:cubicBezTo>
                    <a:pt x="10794620" y="5878736"/>
                    <a:pt x="10858174" y="5942324"/>
                    <a:pt x="10921728" y="5996374"/>
                  </a:cubicBezTo>
                  <a:cubicBezTo>
                    <a:pt x="10928083" y="5999553"/>
                    <a:pt x="10934438" y="6005912"/>
                    <a:pt x="10940794" y="6005912"/>
                  </a:cubicBezTo>
                  <a:cubicBezTo>
                    <a:pt x="10943971" y="6009092"/>
                    <a:pt x="10947149" y="6009092"/>
                    <a:pt x="10947149" y="6009092"/>
                  </a:cubicBezTo>
                  <a:cubicBezTo>
                    <a:pt x="10953505" y="6005912"/>
                    <a:pt x="10956682" y="6005912"/>
                    <a:pt x="10959860" y="6002733"/>
                  </a:cubicBezTo>
                  <a:cubicBezTo>
                    <a:pt x="10972571" y="5986836"/>
                    <a:pt x="10953505" y="5942324"/>
                    <a:pt x="10950327" y="5929606"/>
                  </a:cubicBezTo>
                  <a:cubicBezTo>
                    <a:pt x="10937616" y="5900992"/>
                    <a:pt x="10924905" y="5875556"/>
                    <a:pt x="10912195" y="5850121"/>
                  </a:cubicBezTo>
                  <a:close/>
                  <a:moveTo>
                    <a:pt x="10985281" y="5652997"/>
                  </a:moveTo>
                  <a:cubicBezTo>
                    <a:pt x="10991637" y="5637100"/>
                    <a:pt x="10994815" y="5618024"/>
                    <a:pt x="10997992" y="5602127"/>
                  </a:cubicBezTo>
                  <a:cubicBezTo>
                    <a:pt x="11004348" y="5570332"/>
                    <a:pt x="11007525" y="5538538"/>
                    <a:pt x="11010703" y="5503565"/>
                  </a:cubicBezTo>
                  <a:cubicBezTo>
                    <a:pt x="11020236" y="5452694"/>
                    <a:pt x="11023414" y="5398644"/>
                    <a:pt x="11026591" y="5341415"/>
                  </a:cubicBezTo>
                  <a:cubicBezTo>
                    <a:pt x="11029769" y="5296903"/>
                    <a:pt x="11032947" y="5223776"/>
                    <a:pt x="10994815" y="5201520"/>
                  </a:cubicBezTo>
                  <a:cubicBezTo>
                    <a:pt x="10978926" y="5191982"/>
                    <a:pt x="10956682" y="5198341"/>
                    <a:pt x="10943971" y="5214238"/>
                  </a:cubicBezTo>
                  <a:cubicBezTo>
                    <a:pt x="10931261" y="5230135"/>
                    <a:pt x="10924905" y="5255571"/>
                    <a:pt x="10921728" y="5277826"/>
                  </a:cubicBezTo>
                  <a:cubicBezTo>
                    <a:pt x="10924905" y="5357312"/>
                    <a:pt x="10934438" y="5436797"/>
                    <a:pt x="10943971" y="5516282"/>
                  </a:cubicBezTo>
                  <a:cubicBezTo>
                    <a:pt x="10950327" y="5548077"/>
                    <a:pt x="10953505" y="5579871"/>
                    <a:pt x="10959860" y="5608485"/>
                  </a:cubicBezTo>
                  <a:cubicBezTo>
                    <a:pt x="10963038" y="5618024"/>
                    <a:pt x="10972571" y="5678433"/>
                    <a:pt x="10985281" y="5652997"/>
                  </a:cubicBezTo>
                  <a:close/>
                  <a:moveTo>
                    <a:pt x="10905839" y="5567153"/>
                  </a:moveTo>
                  <a:cubicBezTo>
                    <a:pt x="10889951" y="5519462"/>
                    <a:pt x="10874062" y="5446335"/>
                    <a:pt x="10829575" y="5430438"/>
                  </a:cubicBezTo>
                  <a:cubicBezTo>
                    <a:pt x="10816864" y="5424079"/>
                    <a:pt x="10800975" y="5427259"/>
                    <a:pt x="10791442" y="5443156"/>
                  </a:cubicBezTo>
                  <a:cubicBezTo>
                    <a:pt x="10778731" y="5459053"/>
                    <a:pt x="10778731" y="5487668"/>
                    <a:pt x="10785087" y="5509924"/>
                  </a:cubicBezTo>
                  <a:cubicBezTo>
                    <a:pt x="10804153" y="5576691"/>
                    <a:pt x="10829575" y="5640280"/>
                    <a:pt x="10861351" y="5700688"/>
                  </a:cubicBezTo>
                  <a:cubicBezTo>
                    <a:pt x="10877240" y="5729303"/>
                    <a:pt x="10893128" y="5757918"/>
                    <a:pt x="10912195" y="5783353"/>
                  </a:cubicBezTo>
                  <a:cubicBezTo>
                    <a:pt x="10921728" y="5796071"/>
                    <a:pt x="10966215" y="5875556"/>
                    <a:pt x="10966215" y="5843762"/>
                  </a:cubicBezTo>
                  <a:cubicBezTo>
                    <a:pt x="10966215" y="5805609"/>
                    <a:pt x="10956682" y="5764277"/>
                    <a:pt x="10947149" y="5729303"/>
                  </a:cubicBezTo>
                  <a:cubicBezTo>
                    <a:pt x="10937616" y="5672074"/>
                    <a:pt x="10921728" y="5618024"/>
                    <a:pt x="10905839" y="5567153"/>
                  </a:cubicBezTo>
                  <a:close/>
                  <a:moveTo>
                    <a:pt x="3879962" y="1214536"/>
                  </a:moveTo>
                  <a:cubicBezTo>
                    <a:pt x="3879962" y="1214536"/>
                    <a:pt x="3876784" y="1214536"/>
                    <a:pt x="3876784" y="1211356"/>
                  </a:cubicBezTo>
                  <a:cubicBezTo>
                    <a:pt x="3870429" y="1208177"/>
                    <a:pt x="3860896" y="1208177"/>
                    <a:pt x="3851362" y="1211356"/>
                  </a:cubicBezTo>
                  <a:cubicBezTo>
                    <a:pt x="3810052" y="1230433"/>
                    <a:pt x="3775098" y="1274944"/>
                    <a:pt x="3746499" y="1319456"/>
                  </a:cubicBezTo>
                  <a:cubicBezTo>
                    <a:pt x="3711544" y="1373506"/>
                    <a:pt x="3660701" y="1487965"/>
                    <a:pt x="3670234" y="1507042"/>
                  </a:cubicBezTo>
                  <a:cubicBezTo>
                    <a:pt x="3679767" y="1526118"/>
                    <a:pt x="3800519" y="1446633"/>
                    <a:pt x="3848185" y="1383045"/>
                  </a:cubicBezTo>
                  <a:cubicBezTo>
                    <a:pt x="3873606" y="1348071"/>
                    <a:pt x="3921272" y="1278124"/>
                    <a:pt x="3892672" y="1227253"/>
                  </a:cubicBezTo>
                  <a:cubicBezTo>
                    <a:pt x="3889495" y="1224074"/>
                    <a:pt x="3886317" y="1217715"/>
                    <a:pt x="3879962" y="1214536"/>
                  </a:cubicBezTo>
                  <a:close/>
                  <a:moveTo>
                    <a:pt x="219260" y="6832560"/>
                  </a:moveTo>
                  <a:cubicBezTo>
                    <a:pt x="219260" y="6832560"/>
                    <a:pt x="216083" y="6829380"/>
                    <a:pt x="216083" y="6829380"/>
                  </a:cubicBezTo>
                  <a:cubicBezTo>
                    <a:pt x="209727" y="6826201"/>
                    <a:pt x="200194" y="6826201"/>
                    <a:pt x="190661" y="6829380"/>
                  </a:cubicBezTo>
                  <a:cubicBezTo>
                    <a:pt x="174773" y="6835739"/>
                    <a:pt x="158884" y="6848457"/>
                    <a:pt x="142996" y="6861175"/>
                  </a:cubicBezTo>
                  <a:cubicBezTo>
                    <a:pt x="238326" y="6861175"/>
                    <a:pt x="238326" y="6861175"/>
                    <a:pt x="238326" y="6861175"/>
                  </a:cubicBezTo>
                  <a:cubicBezTo>
                    <a:pt x="235149" y="6857995"/>
                    <a:pt x="235149" y="6851636"/>
                    <a:pt x="231971" y="6845277"/>
                  </a:cubicBezTo>
                  <a:cubicBezTo>
                    <a:pt x="228793" y="6838919"/>
                    <a:pt x="225616" y="6835739"/>
                    <a:pt x="219260" y="6832560"/>
                  </a:cubicBezTo>
                  <a:close/>
                  <a:moveTo>
                    <a:pt x="219260" y="4587894"/>
                  </a:moveTo>
                  <a:cubicBezTo>
                    <a:pt x="219260" y="4587894"/>
                    <a:pt x="216083" y="4587894"/>
                    <a:pt x="216083" y="4587894"/>
                  </a:cubicBezTo>
                  <a:cubicBezTo>
                    <a:pt x="209727" y="4581535"/>
                    <a:pt x="200194" y="4584714"/>
                    <a:pt x="190661" y="4587894"/>
                  </a:cubicBezTo>
                  <a:cubicBezTo>
                    <a:pt x="149351" y="4603791"/>
                    <a:pt x="114396" y="4651482"/>
                    <a:pt x="85797" y="4692814"/>
                  </a:cubicBezTo>
                  <a:cubicBezTo>
                    <a:pt x="50843" y="4746864"/>
                    <a:pt x="0" y="4861323"/>
                    <a:pt x="9533" y="4880400"/>
                  </a:cubicBezTo>
                  <a:cubicBezTo>
                    <a:pt x="19066" y="4902656"/>
                    <a:pt x="139818" y="4823170"/>
                    <a:pt x="187483" y="4756403"/>
                  </a:cubicBezTo>
                  <a:cubicBezTo>
                    <a:pt x="212905" y="4721429"/>
                    <a:pt x="260570" y="4651482"/>
                    <a:pt x="231971" y="4603791"/>
                  </a:cubicBezTo>
                  <a:cubicBezTo>
                    <a:pt x="228793" y="4597432"/>
                    <a:pt x="225616" y="4591073"/>
                    <a:pt x="219260" y="4587894"/>
                  </a:cubicBezTo>
                  <a:close/>
                  <a:moveTo>
                    <a:pt x="203372" y="6590924"/>
                  </a:moveTo>
                  <a:cubicBezTo>
                    <a:pt x="203372" y="6581386"/>
                    <a:pt x="200194" y="6571848"/>
                    <a:pt x="197016" y="6562310"/>
                  </a:cubicBezTo>
                  <a:cubicBezTo>
                    <a:pt x="187483" y="6555951"/>
                    <a:pt x="177950" y="6552771"/>
                    <a:pt x="168417" y="6555951"/>
                  </a:cubicBezTo>
                  <a:cubicBezTo>
                    <a:pt x="146173" y="6562310"/>
                    <a:pt x="133463" y="6581386"/>
                    <a:pt x="120752" y="6603642"/>
                  </a:cubicBezTo>
                  <a:cubicBezTo>
                    <a:pt x="104863" y="6629077"/>
                    <a:pt x="88975" y="6651333"/>
                    <a:pt x="79442" y="6679948"/>
                  </a:cubicBezTo>
                  <a:cubicBezTo>
                    <a:pt x="60376" y="6727639"/>
                    <a:pt x="47665" y="6775330"/>
                    <a:pt x="31776" y="6823022"/>
                  </a:cubicBezTo>
                  <a:cubicBezTo>
                    <a:pt x="28599" y="6835739"/>
                    <a:pt x="25421" y="6848457"/>
                    <a:pt x="19066" y="6861175"/>
                  </a:cubicBezTo>
                  <a:cubicBezTo>
                    <a:pt x="95330" y="6861175"/>
                    <a:pt x="95330" y="6861175"/>
                    <a:pt x="95330" y="6861175"/>
                  </a:cubicBezTo>
                  <a:cubicBezTo>
                    <a:pt x="101686" y="6851636"/>
                    <a:pt x="108041" y="6842098"/>
                    <a:pt x="114396" y="6832560"/>
                  </a:cubicBezTo>
                  <a:cubicBezTo>
                    <a:pt x="136640" y="6794407"/>
                    <a:pt x="155706" y="6756254"/>
                    <a:pt x="174773" y="6714921"/>
                  </a:cubicBezTo>
                  <a:cubicBezTo>
                    <a:pt x="190661" y="6676768"/>
                    <a:pt x="209727" y="6638616"/>
                    <a:pt x="203372" y="6590924"/>
                  </a:cubicBezTo>
                  <a:close/>
                  <a:moveTo>
                    <a:pt x="60376" y="4664200"/>
                  </a:moveTo>
                  <a:cubicBezTo>
                    <a:pt x="79442" y="4641944"/>
                    <a:pt x="98508" y="4613329"/>
                    <a:pt x="114396" y="4587894"/>
                  </a:cubicBezTo>
                  <a:cubicBezTo>
                    <a:pt x="136640" y="4552920"/>
                    <a:pt x="155706" y="4514767"/>
                    <a:pt x="174773" y="4473435"/>
                  </a:cubicBezTo>
                  <a:cubicBezTo>
                    <a:pt x="190661" y="4435282"/>
                    <a:pt x="209727" y="4393949"/>
                    <a:pt x="203372" y="4346258"/>
                  </a:cubicBezTo>
                  <a:cubicBezTo>
                    <a:pt x="203372" y="4336720"/>
                    <a:pt x="200194" y="4327182"/>
                    <a:pt x="197016" y="4320823"/>
                  </a:cubicBezTo>
                  <a:cubicBezTo>
                    <a:pt x="187483" y="4311285"/>
                    <a:pt x="177950" y="4311285"/>
                    <a:pt x="168417" y="4314464"/>
                  </a:cubicBezTo>
                  <a:cubicBezTo>
                    <a:pt x="146173" y="4320823"/>
                    <a:pt x="133463" y="4339899"/>
                    <a:pt x="120752" y="4358976"/>
                  </a:cubicBezTo>
                  <a:cubicBezTo>
                    <a:pt x="104863" y="4384411"/>
                    <a:pt x="88975" y="4409846"/>
                    <a:pt x="79442" y="4438461"/>
                  </a:cubicBezTo>
                  <a:cubicBezTo>
                    <a:pt x="60376" y="4482973"/>
                    <a:pt x="47665" y="4530664"/>
                    <a:pt x="31776" y="4581535"/>
                  </a:cubicBezTo>
                  <a:cubicBezTo>
                    <a:pt x="25421" y="4606970"/>
                    <a:pt x="12710" y="4645123"/>
                    <a:pt x="6355" y="4673738"/>
                  </a:cubicBezTo>
                  <a:cubicBezTo>
                    <a:pt x="6355" y="4727788"/>
                    <a:pt x="6355" y="4727788"/>
                    <a:pt x="6355" y="4727788"/>
                  </a:cubicBezTo>
                  <a:cubicBezTo>
                    <a:pt x="19066" y="4730967"/>
                    <a:pt x="44487" y="4686455"/>
                    <a:pt x="60376" y="4664200"/>
                  </a:cubicBezTo>
                  <a:close/>
                  <a:moveTo>
                    <a:pt x="28599" y="4390770"/>
                  </a:moveTo>
                  <a:cubicBezTo>
                    <a:pt x="38132" y="4336720"/>
                    <a:pt x="44487" y="4282670"/>
                    <a:pt x="44487" y="4228620"/>
                  </a:cubicBezTo>
                  <a:cubicBezTo>
                    <a:pt x="47665" y="4180929"/>
                    <a:pt x="50843" y="4110982"/>
                    <a:pt x="12710" y="4085546"/>
                  </a:cubicBezTo>
                  <a:cubicBezTo>
                    <a:pt x="9533" y="4085546"/>
                    <a:pt x="6355" y="4085546"/>
                    <a:pt x="6355" y="4082367"/>
                  </a:cubicBezTo>
                  <a:cubicBezTo>
                    <a:pt x="6355" y="4530664"/>
                    <a:pt x="6355" y="4530664"/>
                    <a:pt x="6355" y="4530664"/>
                  </a:cubicBezTo>
                  <a:cubicBezTo>
                    <a:pt x="9533" y="4517947"/>
                    <a:pt x="12710" y="4498870"/>
                    <a:pt x="15888" y="4486152"/>
                  </a:cubicBezTo>
                  <a:cubicBezTo>
                    <a:pt x="22243" y="4454358"/>
                    <a:pt x="25421" y="4422564"/>
                    <a:pt x="28599" y="4390770"/>
                  </a:cubicBezTo>
                  <a:close/>
                  <a:moveTo>
                    <a:pt x="219260" y="2346407"/>
                  </a:moveTo>
                  <a:cubicBezTo>
                    <a:pt x="219260" y="2346407"/>
                    <a:pt x="216083" y="2343227"/>
                    <a:pt x="216083" y="2343227"/>
                  </a:cubicBezTo>
                  <a:cubicBezTo>
                    <a:pt x="209727" y="2340048"/>
                    <a:pt x="200194" y="2340048"/>
                    <a:pt x="190661" y="2343227"/>
                  </a:cubicBezTo>
                  <a:cubicBezTo>
                    <a:pt x="149351" y="2359125"/>
                    <a:pt x="114396" y="2406816"/>
                    <a:pt x="85797" y="2448148"/>
                  </a:cubicBezTo>
                  <a:cubicBezTo>
                    <a:pt x="50843" y="2502198"/>
                    <a:pt x="0" y="2616657"/>
                    <a:pt x="9533" y="2638913"/>
                  </a:cubicBezTo>
                  <a:cubicBezTo>
                    <a:pt x="19066" y="2657989"/>
                    <a:pt x="139818" y="2578504"/>
                    <a:pt x="187483" y="2514916"/>
                  </a:cubicBezTo>
                  <a:cubicBezTo>
                    <a:pt x="212905" y="2479942"/>
                    <a:pt x="260570" y="2409995"/>
                    <a:pt x="231971" y="2359125"/>
                  </a:cubicBezTo>
                  <a:cubicBezTo>
                    <a:pt x="228793" y="2352766"/>
                    <a:pt x="225616" y="2349586"/>
                    <a:pt x="219260" y="2346407"/>
                  </a:cubicBezTo>
                  <a:close/>
                  <a:moveTo>
                    <a:pt x="44487" y="6470107"/>
                  </a:moveTo>
                  <a:cubicBezTo>
                    <a:pt x="47665" y="6425595"/>
                    <a:pt x="50843" y="6352468"/>
                    <a:pt x="12710" y="6330212"/>
                  </a:cubicBezTo>
                  <a:cubicBezTo>
                    <a:pt x="9533" y="6327033"/>
                    <a:pt x="6355" y="6327033"/>
                    <a:pt x="6355" y="6327033"/>
                  </a:cubicBezTo>
                  <a:cubicBezTo>
                    <a:pt x="6355" y="6775330"/>
                    <a:pt x="6355" y="6775330"/>
                    <a:pt x="6355" y="6775330"/>
                  </a:cubicBezTo>
                  <a:cubicBezTo>
                    <a:pt x="9533" y="6759433"/>
                    <a:pt x="12710" y="6743536"/>
                    <a:pt x="15888" y="6730819"/>
                  </a:cubicBezTo>
                  <a:cubicBezTo>
                    <a:pt x="22243" y="6695845"/>
                    <a:pt x="25421" y="6664051"/>
                    <a:pt x="28599" y="6632257"/>
                  </a:cubicBezTo>
                  <a:cubicBezTo>
                    <a:pt x="38132" y="6578207"/>
                    <a:pt x="44487" y="6524157"/>
                    <a:pt x="44487" y="6470107"/>
                  </a:cubicBezTo>
                  <a:close/>
                  <a:moveTo>
                    <a:pt x="3663879" y="5652997"/>
                  </a:moveTo>
                  <a:cubicBezTo>
                    <a:pt x="3670234" y="5637100"/>
                    <a:pt x="3673412" y="5618024"/>
                    <a:pt x="3676589" y="5602127"/>
                  </a:cubicBezTo>
                  <a:cubicBezTo>
                    <a:pt x="3682945" y="5570332"/>
                    <a:pt x="3686122" y="5538538"/>
                    <a:pt x="3689300" y="5503565"/>
                  </a:cubicBezTo>
                  <a:cubicBezTo>
                    <a:pt x="3698833" y="5452694"/>
                    <a:pt x="3702011" y="5398644"/>
                    <a:pt x="3705189" y="5341415"/>
                  </a:cubicBezTo>
                  <a:cubicBezTo>
                    <a:pt x="3708366" y="5296903"/>
                    <a:pt x="3711544" y="5223776"/>
                    <a:pt x="3673412" y="5201520"/>
                  </a:cubicBezTo>
                  <a:cubicBezTo>
                    <a:pt x="3657523" y="5191982"/>
                    <a:pt x="3635279" y="5198341"/>
                    <a:pt x="3622569" y="5214238"/>
                  </a:cubicBezTo>
                  <a:cubicBezTo>
                    <a:pt x="3609858" y="5230135"/>
                    <a:pt x="3603502" y="5255571"/>
                    <a:pt x="3600325" y="5277826"/>
                  </a:cubicBezTo>
                  <a:cubicBezTo>
                    <a:pt x="3603502" y="5357312"/>
                    <a:pt x="3613036" y="5436797"/>
                    <a:pt x="3622569" y="5516282"/>
                  </a:cubicBezTo>
                  <a:cubicBezTo>
                    <a:pt x="3628924" y="5548077"/>
                    <a:pt x="3632102" y="5579871"/>
                    <a:pt x="3638457" y="5608485"/>
                  </a:cubicBezTo>
                  <a:cubicBezTo>
                    <a:pt x="3641635" y="5618024"/>
                    <a:pt x="3651168" y="5678433"/>
                    <a:pt x="3663879" y="5652997"/>
                  </a:cubicBezTo>
                  <a:close/>
                  <a:moveTo>
                    <a:pt x="3721077" y="5780174"/>
                  </a:moveTo>
                  <a:cubicBezTo>
                    <a:pt x="3740143" y="5754738"/>
                    <a:pt x="3759209" y="5729303"/>
                    <a:pt x="3775098" y="5703868"/>
                  </a:cubicBezTo>
                  <a:cubicBezTo>
                    <a:pt x="3797342" y="5665715"/>
                    <a:pt x="3816408" y="5627562"/>
                    <a:pt x="3835474" y="5589409"/>
                  </a:cubicBezTo>
                  <a:cubicBezTo>
                    <a:pt x="3851362" y="5548077"/>
                    <a:pt x="3870429" y="5509924"/>
                    <a:pt x="3864073" y="5462232"/>
                  </a:cubicBezTo>
                  <a:cubicBezTo>
                    <a:pt x="3864073" y="5452694"/>
                    <a:pt x="3860896" y="5443156"/>
                    <a:pt x="3857718" y="5436797"/>
                  </a:cubicBezTo>
                  <a:cubicBezTo>
                    <a:pt x="3848185" y="5427259"/>
                    <a:pt x="3838652" y="5427259"/>
                    <a:pt x="3829119" y="5430438"/>
                  </a:cubicBezTo>
                  <a:cubicBezTo>
                    <a:pt x="3806875" y="5436797"/>
                    <a:pt x="3794164" y="5455874"/>
                    <a:pt x="3781453" y="5474950"/>
                  </a:cubicBezTo>
                  <a:cubicBezTo>
                    <a:pt x="3765565" y="5500385"/>
                    <a:pt x="3749676" y="5525821"/>
                    <a:pt x="3740143" y="5551256"/>
                  </a:cubicBezTo>
                  <a:cubicBezTo>
                    <a:pt x="3721077" y="5598947"/>
                    <a:pt x="3708366" y="5646638"/>
                    <a:pt x="3692478" y="5697509"/>
                  </a:cubicBezTo>
                  <a:cubicBezTo>
                    <a:pt x="3679767" y="5742021"/>
                    <a:pt x="3651168" y="5827865"/>
                    <a:pt x="3663879" y="5840583"/>
                  </a:cubicBezTo>
                  <a:cubicBezTo>
                    <a:pt x="3673412" y="5853300"/>
                    <a:pt x="3705189" y="5805609"/>
                    <a:pt x="3721077" y="5780174"/>
                  </a:cubicBezTo>
                  <a:close/>
                  <a:moveTo>
                    <a:pt x="3879962" y="3468740"/>
                  </a:moveTo>
                  <a:cubicBezTo>
                    <a:pt x="3879962" y="3465561"/>
                    <a:pt x="3876784" y="3465561"/>
                    <a:pt x="3876784" y="3465561"/>
                  </a:cubicBezTo>
                  <a:cubicBezTo>
                    <a:pt x="3870429" y="3462381"/>
                    <a:pt x="3860896" y="3462381"/>
                    <a:pt x="3851362" y="3465561"/>
                  </a:cubicBezTo>
                  <a:cubicBezTo>
                    <a:pt x="3810052" y="3481458"/>
                    <a:pt x="3775098" y="3529149"/>
                    <a:pt x="3746499" y="3570481"/>
                  </a:cubicBezTo>
                  <a:cubicBezTo>
                    <a:pt x="3711544" y="3624531"/>
                    <a:pt x="3660701" y="3738990"/>
                    <a:pt x="3670234" y="3758067"/>
                  </a:cubicBezTo>
                  <a:cubicBezTo>
                    <a:pt x="3679767" y="3780323"/>
                    <a:pt x="3800519" y="3700837"/>
                    <a:pt x="3848185" y="3634069"/>
                  </a:cubicBezTo>
                  <a:cubicBezTo>
                    <a:pt x="3873606" y="3599096"/>
                    <a:pt x="3921272" y="3532328"/>
                    <a:pt x="3892672" y="3481458"/>
                  </a:cubicBezTo>
                  <a:cubicBezTo>
                    <a:pt x="3889495" y="3475099"/>
                    <a:pt x="3886317" y="3471919"/>
                    <a:pt x="3879962" y="3468740"/>
                  </a:cubicBezTo>
                  <a:close/>
                  <a:moveTo>
                    <a:pt x="219260" y="101741"/>
                  </a:moveTo>
                  <a:cubicBezTo>
                    <a:pt x="219260" y="101741"/>
                    <a:pt x="216083" y="101741"/>
                    <a:pt x="216083" y="101741"/>
                  </a:cubicBezTo>
                  <a:cubicBezTo>
                    <a:pt x="209727" y="95382"/>
                    <a:pt x="200194" y="98561"/>
                    <a:pt x="190661" y="101741"/>
                  </a:cubicBezTo>
                  <a:cubicBezTo>
                    <a:pt x="149351" y="117638"/>
                    <a:pt x="114396" y="162150"/>
                    <a:pt x="85797" y="206661"/>
                  </a:cubicBezTo>
                  <a:cubicBezTo>
                    <a:pt x="50843" y="260711"/>
                    <a:pt x="0" y="375170"/>
                    <a:pt x="9533" y="394247"/>
                  </a:cubicBezTo>
                  <a:cubicBezTo>
                    <a:pt x="19066" y="413323"/>
                    <a:pt x="139818" y="333838"/>
                    <a:pt x="187483" y="270250"/>
                  </a:cubicBezTo>
                  <a:cubicBezTo>
                    <a:pt x="212905" y="235276"/>
                    <a:pt x="260570" y="165329"/>
                    <a:pt x="231971" y="114458"/>
                  </a:cubicBezTo>
                  <a:cubicBezTo>
                    <a:pt x="228793" y="111279"/>
                    <a:pt x="225616" y="104920"/>
                    <a:pt x="219260" y="101741"/>
                  </a:cubicBezTo>
                  <a:close/>
                  <a:moveTo>
                    <a:pt x="3879962" y="5703868"/>
                  </a:moveTo>
                  <a:cubicBezTo>
                    <a:pt x="3879962" y="5703868"/>
                    <a:pt x="3876784" y="5703868"/>
                    <a:pt x="3876784" y="5703868"/>
                  </a:cubicBezTo>
                  <a:cubicBezTo>
                    <a:pt x="3870429" y="5697509"/>
                    <a:pt x="3860896" y="5700688"/>
                    <a:pt x="3851362" y="5703868"/>
                  </a:cubicBezTo>
                  <a:cubicBezTo>
                    <a:pt x="3810052" y="5719765"/>
                    <a:pt x="3775098" y="5764277"/>
                    <a:pt x="3746499" y="5808789"/>
                  </a:cubicBezTo>
                  <a:cubicBezTo>
                    <a:pt x="3711544" y="5862839"/>
                    <a:pt x="3660701" y="5977297"/>
                    <a:pt x="3670234" y="5996374"/>
                  </a:cubicBezTo>
                  <a:cubicBezTo>
                    <a:pt x="3679767" y="6015450"/>
                    <a:pt x="3800519" y="5939144"/>
                    <a:pt x="3848185" y="5872377"/>
                  </a:cubicBezTo>
                  <a:cubicBezTo>
                    <a:pt x="3873606" y="5837403"/>
                    <a:pt x="3921272" y="5767456"/>
                    <a:pt x="3892672" y="5719765"/>
                  </a:cubicBezTo>
                  <a:cubicBezTo>
                    <a:pt x="3889495" y="5713406"/>
                    <a:pt x="3886317" y="5707047"/>
                    <a:pt x="3879962" y="5703868"/>
                  </a:cubicBezTo>
                  <a:close/>
                  <a:moveTo>
                    <a:pt x="3590792" y="5850121"/>
                  </a:moveTo>
                  <a:cubicBezTo>
                    <a:pt x="3571726" y="5808789"/>
                    <a:pt x="3549482" y="5767456"/>
                    <a:pt x="3520882" y="5729303"/>
                  </a:cubicBezTo>
                  <a:cubicBezTo>
                    <a:pt x="3511349" y="5713406"/>
                    <a:pt x="3498639" y="5700688"/>
                    <a:pt x="3482750" y="5694330"/>
                  </a:cubicBezTo>
                  <a:cubicBezTo>
                    <a:pt x="3466862" y="5687971"/>
                    <a:pt x="3447796" y="5694330"/>
                    <a:pt x="3438262" y="5710227"/>
                  </a:cubicBezTo>
                  <a:cubicBezTo>
                    <a:pt x="3431907" y="5719765"/>
                    <a:pt x="3428729" y="5735662"/>
                    <a:pt x="3431907" y="5748380"/>
                  </a:cubicBezTo>
                  <a:cubicBezTo>
                    <a:pt x="3431907" y="5761097"/>
                    <a:pt x="3435085" y="5773815"/>
                    <a:pt x="3438262" y="5786533"/>
                  </a:cubicBezTo>
                  <a:cubicBezTo>
                    <a:pt x="3473217" y="5878736"/>
                    <a:pt x="3536771" y="5942324"/>
                    <a:pt x="3600325" y="5996374"/>
                  </a:cubicBezTo>
                  <a:cubicBezTo>
                    <a:pt x="3606680" y="5999553"/>
                    <a:pt x="3613036" y="6005912"/>
                    <a:pt x="3619391" y="6005912"/>
                  </a:cubicBezTo>
                  <a:cubicBezTo>
                    <a:pt x="3622569" y="6009092"/>
                    <a:pt x="3625746" y="6009092"/>
                    <a:pt x="3628924" y="6009092"/>
                  </a:cubicBezTo>
                  <a:cubicBezTo>
                    <a:pt x="3632102" y="6005912"/>
                    <a:pt x="3635279" y="6005912"/>
                    <a:pt x="3638457" y="6002733"/>
                  </a:cubicBezTo>
                  <a:cubicBezTo>
                    <a:pt x="3651168" y="5986836"/>
                    <a:pt x="3632102" y="5942324"/>
                    <a:pt x="3628924" y="5929606"/>
                  </a:cubicBezTo>
                  <a:cubicBezTo>
                    <a:pt x="3616213" y="5900992"/>
                    <a:pt x="3603502" y="5875556"/>
                    <a:pt x="3590792" y="5850121"/>
                  </a:cubicBezTo>
                  <a:close/>
                  <a:moveTo>
                    <a:pt x="3584436" y="5567153"/>
                  </a:moveTo>
                  <a:cubicBezTo>
                    <a:pt x="3571726" y="5519462"/>
                    <a:pt x="3552659" y="5446335"/>
                    <a:pt x="3508172" y="5430438"/>
                  </a:cubicBezTo>
                  <a:cubicBezTo>
                    <a:pt x="3495461" y="5424079"/>
                    <a:pt x="3479572" y="5427259"/>
                    <a:pt x="3470039" y="5443156"/>
                  </a:cubicBezTo>
                  <a:cubicBezTo>
                    <a:pt x="3457329" y="5459053"/>
                    <a:pt x="3457329" y="5487668"/>
                    <a:pt x="3463684" y="5509924"/>
                  </a:cubicBezTo>
                  <a:cubicBezTo>
                    <a:pt x="3482750" y="5576691"/>
                    <a:pt x="3508172" y="5640280"/>
                    <a:pt x="3539949" y="5700688"/>
                  </a:cubicBezTo>
                  <a:cubicBezTo>
                    <a:pt x="3555837" y="5729303"/>
                    <a:pt x="3574903" y="5757918"/>
                    <a:pt x="3590792" y="5783353"/>
                  </a:cubicBezTo>
                  <a:cubicBezTo>
                    <a:pt x="3600325" y="5796071"/>
                    <a:pt x="3644812" y="5875556"/>
                    <a:pt x="3644812" y="5843762"/>
                  </a:cubicBezTo>
                  <a:cubicBezTo>
                    <a:pt x="3644812" y="5805609"/>
                    <a:pt x="3635279" y="5764277"/>
                    <a:pt x="3625746" y="5729303"/>
                  </a:cubicBezTo>
                  <a:cubicBezTo>
                    <a:pt x="3616213" y="5672074"/>
                    <a:pt x="3600325" y="5618024"/>
                    <a:pt x="3584436" y="55671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4" name="Freeform 9"/>
            <p:cNvSpPr>
              <a:extLst>
                <a:ext uri="smNativeData">
                  <pr:smNativeData xmlns:pr="smNativeData" val="SMDATA_13_JBQXXBMAAAAlAAAACwAAAA0AAAAAAAAAAAAAAAAAAAAAAAAAAAAAAAAAAAAAAAAAAAEAAABQAAAAAAAAAAAA4D8AAAAAAADgPwAAAAAAAOA/AAAAAAAA4D8AAAAAAADgPwAAAAAAAOA/AAAAAAAA4D8AAAAAAADgPwAAAAAAAOA/AAAAAAAA4D8CAAAAjAAAAAEAAAAAAAAAI2hp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MUNAAAMAAAAEAAAAAAAAAAAAAAAAAAAAAAAAAAeAAAAaAAAAAAAAAAAAAAAAAAAAAAAAAAAAAAAECcAABAnAAAAAAAAAAAAAAAAAAAAAAAAAAAAAAAAAAAAAAAAAAAAABQAAAAAAAAAwMD/AAAAAABkAAAAMgAAAAAAAABkAAAAAAAAAH9/fwAKAAAAHwAAAFQAAAAjaGkAAAAAAQAAAAAAAAAAAAAAAAAAAAAAAAAAAAAAAAAAAAAAAAAA////An9/fwAWIycDzMzMAMDA/wB/f38AAAAAAAAAAAAAAAAAAAAAAAAAAAAhAAAAGAAAABQAAAALBgAABQAAAPpKAAArKgAAAAAAACYAAAAIAAAA//////////8="/>
                </a:ext>
              </a:extLst>
            </p:cNvSpPr>
            <p:nvPr/>
          </p:nvSpPr>
          <p:spPr>
            <a:xfrm>
              <a:off x="982345" y="3175"/>
              <a:ext cx="11205845" cy="6851650"/>
            </a:xfrm>
            <a:custGeom>
              <a:avLst/>
              <a:gdLst/>
              <a:ahLst/>
              <a:cxnLst/>
              <a:rect l="0" t="0" r="11205845" b="6851650"/>
              <a:pathLst>
                <a:path w="11205845" h="6851650">
                  <a:moveTo>
                    <a:pt x="3817794" y="180975"/>
                  </a:moveTo>
                  <a:cubicBezTo>
                    <a:pt x="3827314" y="193675"/>
                    <a:pt x="3871744" y="273050"/>
                    <a:pt x="3871744" y="238125"/>
                  </a:cubicBezTo>
                  <a:cubicBezTo>
                    <a:pt x="3871744" y="203200"/>
                    <a:pt x="3862224" y="161925"/>
                    <a:pt x="3852703" y="127000"/>
                  </a:cubicBezTo>
                  <a:cubicBezTo>
                    <a:pt x="3843182" y="82550"/>
                    <a:pt x="3833662" y="41275"/>
                    <a:pt x="3824141" y="0"/>
                  </a:cubicBezTo>
                  <a:cubicBezTo>
                    <a:pt x="3722587" y="0"/>
                    <a:pt x="3722587" y="0"/>
                    <a:pt x="3722587" y="0"/>
                  </a:cubicBezTo>
                  <a:cubicBezTo>
                    <a:pt x="3735281" y="34925"/>
                    <a:pt x="3751149" y="66675"/>
                    <a:pt x="3767017" y="98425"/>
                  </a:cubicBezTo>
                  <a:cubicBezTo>
                    <a:pt x="3782885" y="127000"/>
                    <a:pt x="3801926" y="155575"/>
                    <a:pt x="3817794" y="180975"/>
                  </a:cubicBezTo>
                  <a:close/>
                  <a:moveTo>
                    <a:pt x="3890786" y="50800"/>
                  </a:moveTo>
                  <a:cubicBezTo>
                    <a:pt x="3897133" y="34925"/>
                    <a:pt x="3900306" y="15875"/>
                    <a:pt x="3903480" y="0"/>
                  </a:cubicBezTo>
                  <a:cubicBezTo>
                    <a:pt x="3865397" y="0"/>
                    <a:pt x="3865397" y="0"/>
                    <a:pt x="3865397" y="0"/>
                  </a:cubicBezTo>
                  <a:cubicBezTo>
                    <a:pt x="3865397" y="3175"/>
                    <a:pt x="3865397" y="6350"/>
                    <a:pt x="3865397" y="6350"/>
                  </a:cubicBezTo>
                  <a:cubicBezTo>
                    <a:pt x="3868571" y="15875"/>
                    <a:pt x="3878091" y="76200"/>
                    <a:pt x="3890786" y="50800"/>
                  </a:cubicBezTo>
                  <a:close/>
                  <a:moveTo>
                    <a:pt x="3665463" y="184150"/>
                  </a:moveTo>
                  <a:cubicBezTo>
                    <a:pt x="3700372" y="276225"/>
                    <a:pt x="3763843" y="339725"/>
                    <a:pt x="3827314" y="393700"/>
                  </a:cubicBezTo>
                  <a:cubicBezTo>
                    <a:pt x="3833662" y="396875"/>
                    <a:pt x="3840009" y="403225"/>
                    <a:pt x="3846356" y="403225"/>
                  </a:cubicBezTo>
                  <a:cubicBezTo>
                    <a:pt x="3849529" y="406400"/>
                    <a:pt x="3852703" y="406400"/>
                    <a:pt x="3855876" y="406400"/>
                  </a:cubicBezTo>
                  <a:cubicBezTo>
                    <a:pt x="3859050" y="403225"/>
                    <a:pt x="3862224" y="403225"/>
                    <a:pt x="3865397" y="396875"/>
                  </a:cubicBezTo>
                  <a:cubicBezTo>
                    <a:pt x="3878091" y="384175"/>
                    <a:pt x="3859050" y="339725"/>
                    <a:pt x="3855876" y="323850"/>
                  </a:cubicBezTo>
                  <a:cubicBezTo>
                    <a:pt x="3843182" y="298450"/>
                    <a:pt x="3830488" y="273050"/>
                    <a:pt x="3817794" y="247650"/>
                  </a:cubicBezTo>
                  <a:cubicBezTo>
                    <a:pt x="3798752" y="206375"/>
                    <a:pt x="3776537" y="165100"/>
                    <a:pt x="3747975" y="127000"/>
                  </a:cubicBezTo>
                  <a:cubicBezTo>
                    <a:pt x="3738455" y="111125"/>
                    <a:pt x="3725760" y="98425"/>
                    <a:pt x="3709893" y="92075"/>
                  </a:cubicBezTo>
                  <a:cubicBezTo>
                    <a:pt x="3694025" y="85725"/>
                    <a:pt x="3674984" y="92075"/>
                    <a:pt x="3665463" y="107950"/>
                  </a:cubicBezTo>
                  <a:cubicBezTo>
                    <a:pt x="3659116" y="117475"/>
                    <a:pt x="3655942" y="133350"/>
                    <a:pt x="3659116" y="146050"/>
                  </a:cubicBezTo>
                  <a:cubicBezTo>
                    <a:pt x="3659116" y="158750"/>
                    <a:pt x="3662289" y="171450"/>
                    <a:pt x="3665463" y="184150"/>
                  </a:cubicBezTo>
                  <a:close/>
                  <a:moveTo>
                    <a:pt x="3900306" y="1841500"/>
                  </a:moveTo>
                  <a:cubicBezTo>
                    <a:pt x="3884439" y="1831975"/>
                    <a:pt x="3862224" y="1838325"/>
                    <a:pt x="3849529" y="1854200"/>
                  </a:cubicBezTo>
                  <a:cubicBezTo>
                    <a:pt x="3836835" y="1870075"/>
                    <a:pt x="3830488" y="1892300"/>
                    <a:pt x="3827314" y="1914525"/>
                  </a:cubicBezTo>
                  <a:cubicBezTo>
                    <a:pt x="3830488" y="1997075"/>
                    <a:pt x="3840009" y="2073275"/>
                    <a:pt x="3849529" y="2152650"/>
                  </a:cubicBezTo>
                  <a:cubicBezTo>
                    <a:pt x="3855876" y="2184400"/>
                    <a:pt x="3859050" y="2216150"/>
                    <a:pt x="3865397" y="2247900"/>
                  </a:cubicBezTo>
                  <a:cubicBezTo>
                    <a:pt x="3868571" y="2257425"/>
                    <a:pt x="3878091" y="2314575"/>
                    <a:pt x="3890786" y="2289175"/>
                  </a:cubicBezTo>
                  <a:cubicBezTo>
                    <a:pt x="3897133" y="2276475"/>
                    <a:pt x="3900306" y="2254250"/>
                    <a:pt x="3903480" y="2238375"/>
                  </a:cubicBezTo>
                  <a:cubicBezTo>
                    <a:pt x="3909827" y="2206625"/>
                    <a:pt x="3913001" y="2174875"/>
                    <a:pt x="3916174" y="2143125"/>
                  </a:cubicBezTo>
                  <a:cubicBezTo>
                    <a:pt x="3925695" y="2089150"/>
                    <a:pt x="3928868" y="2035175"/>
                    <a:pt x="3932042" y="1981200"/>
                  </a:cubicBezTo>
                  <a:cubicBezTo>
                    <a:pt x="3935216" y="1936750"/>
                    <a:pt x="3938389" y="1863725"/>
                    <a:pt x="3900306" y="1841500"/>
                  </a:cubicBezTo>
                  <a:close/>
                  <a:moveTo>
                    <a:pt x="3811447" y="2203450"/>
                  </a:moveTo>
                  <a:cubicBezTo>
                    <a:pt x="3798752" y="2159000"/>
                    <a:pt x="3779711" y="2082800"/>
                    <a:pt x="3735281" y="2066925"/>
                  </a:cubicBezTo>
                  <a:cubicBezTo>
                    <a:pt x="3722587" y="2063750"/>
                    <a:pt x="3706719" y="2066925"/>
                    <a:pt x="3697198" y="2079625"/>
                  </a:cubicBezTo>
                  <a:cubicBezTo>
                    <a:pt x="3684504" y="2098675"/>
                    <a:pt x="3684504" y="2124075"/>
                    <a:pt x="3690851" y="2146300"/>
                  </a:cubicBezTo>
                  <a:cubicBezTo>
                    <a:pt x="3709893" y="2212975"/>
                    <a:pt x="3735281" y="2279650"/>
                    <a:pt x="3767017" y="2336800"/>
                  </a:cubicBezTo>
                  <a:cubicBezTo>
                    <a:pt x="3782885" y="2365375"/>
                    <a:pt x="3801926" y="2393950"/>
                    <a:pt x="3817794" y="2422525"/>
                  </a:cubicBezTo>
                  <a:cubicBezTo>
                    <a:pt x="3827314" y="2435225"/>
                    <a:pt x="3871744" y="2511425"/>
                    <a:pt x="3871744" y="2479675"/>
                  </a:cubicBezTo>
                  <a:cubicBezTo>
                    <a:pt x="3871744" y="2441575"/>
                    <a:pt x="3862224" y="2403475"/>
                    <a:pt x="3852703" y="2365375"/>
                  </a:cubicBezTo>
                  <a:cubicBezTo>
                    <a:pt x="3843182" y="2311400"/>
                    <a:pt x="3827314" y="2257425"/>
                    <a:pt x="3811447" y="2203450"/>
                  </a:cubicBezTo>
                  <a:close/>
                  <a:moveTo>
                    <a:pt x="3947910" y="2419350"/>
                  </a:moveTo>
                  <a:cubicBezTo>
                    <a:pt x="3966951" y="2393950"/>
                    <a:pt x="3985993" y="2368550"/>
                    <a:pt x="4001860" y="2339975"/>
                  </a:cubicBezTo>
                  <a:cubicBezTo>
                    <a:pt x="4024075" y="2305050"/>
                    <a:pt x="4043117" y="2266950"/>
                    <a:pt x="4062158" y="2225675"/>
                  </a:cubicBezTo>
                  <a:cubicBezTo>
                    <a:pt x="4078026" y="2187575"/>
                    <a:pt x="4097067" y="2149475"/>
                    <a:pt x="4090720" y="2101850"/>
                  </a:cubicBezTo>
                  <a:cubicBezTo>
                    <a:pt x="4090720" y="2092325"/>
                    <a:pt x="4087546" y="2079625"/>
                    <a:pt x="4084373" y="2073275"/>
                  </a:cubicBezTo>
                  <a:cubicBezTo>
                    <a:pt x="4074852" y="2063750"/>
                    <a:pt x="4065332" y="2063750"/>
                    <a:pt x="4055811" y="2066925"/>
                  </a:cubicBezTo>
                  <a:cubicBezTo>
                    <a:pt x="4033596" y="2073275"/>
                    <a:pt x="4020902" y="2092325"/>
                    <a:pt x="4008207" y="2114550"/>
                  </a:cubicBezTo>
                  <a:cubicBezTo>
                    <a:pt x="3992340" y="2136775"/>
                    <a:pt x="3976472" y="2162175"/>
                    <a:pt x="3966951" y="2190750"/>
                  </a:cubicBezTo>
                  <a:cubicBezTo>
                    <a:pt x="3947910" y="2238375"/>
                    <a:pt x="3935216" y="2286000"/>
                    <a:pt x="3919348" y="2333625"/>
                  </a:cubicBezTo>
                  <a:cubicBezTo>
                    <a:pt x="3906653" y="2381250"/>
                    <a:pt x="3878091" y="2463800"/>
                    <a:pt x="3890786" y="2476500"/>
                  </a:cubicBezTo>
                  <a:cubicBezTo>
                    <a:pt x="3900306" y="2489200"/>
                    <a:pt x="3932042" y="2441575"/>
                    <a:pt x="3947910" y="2419350"/>
                  </a:cubicBezTo>
                  <a:close/>
                  <a:moveTo>
                    <a:pt x="9520" y="1295400"/>
                  </a:moveTo>
                  <a:cubicBezTo>
                    <a:pt x="44429" y="1387475"/>
                    <a:pt x="107901" y="1450975"/>
                    <a:pt x="171372" y="1504950"/>
                  </a:cubicBezTo>
                  <a:cubicBezTo>
                    <a:pt x="177719" y="1508125"/>
                    <a:pt x="184066" y="1514475"/>
                    <a:pt x="190413" y="1514475"/>
                  </a:cubicBezTo>
                  <a:cubicBezTo>
                    <a:pt x="193587" y="1517650"/>
                    <a:pt x="196760" y="1517650"/>
                    <a:pt x="199934" y="1514475"/>
                  </a:cubicBezTo>
                  <a:cubicBezTo>
                    <a:pt x="203107" y="1514475"/>
                    <a:pt x="206281" y="1514475"/>
                    <a:pt x="209455" y="1508125"/>
                  </a:cubicBezTo>
                  <a:cubicBezTo>
                    <a:pt x="222149" y="1492250"/>
                    <a:pt x="203107" y="1450975"/>
                    <a:pt x="199934" y="1435100"/>
                  </a:cubicBezTo>
                  <a:cubicBezTo>
                    <a:pt x="187240" y="1409700"/>
                    <a:pt x="174545" y="1384300"/>
                    <a:pt x="161851" y="1358900"/>
                  </a:cubicBezTo>
                  <a:cubicBezTo>
                    <a:pt x="142810" y="1317625"/>
                    <a:pt x="120595" y="1276350"/>
                    <a:pt x="92033" y="1238250"/>
                  </a:cubicBezTo>
                  <a:cubicBezTo>
                    <a:pt x="82512" y="1222375"/>
                    <a:pt x="69818" y="1206500"/>
                    <a:pt x="53950" y="1203325"/>
                  </a:cubicBezTo>
                  <a:cubicBezTo>
                    <a:pt x="38082" y="1196975"/>
                    <a:pt x="19041" y="1203325"/>
                    <a:pt x="9520" y="1219200"/>
                  </a:cubicBezTo>
                  <a:cubicBezTo>
                    <a:pt x="3173" y="1228725"/>
                    <a:pt x="0" y="1244600"/>
                    <a:pt x="3173" y="1257300"/>
                  </a:cubicBezTo>
                  <a:cubicBezTo>
                    <a:pt x="3173" y="1270000"/>
                    <a:pt x="6347" y="1282700"/>
                    <a:pt x="9520" y="1295400"/>
                  </a:cubicBezTo>
                  <a:close/>
                  <a:moveTo>
                    <a:pt x="3665463" y="2422525"/>
                  </a:moveTo>
                  <a:cubicBezTo>
                    <a:pt x="3700372" y="2517775"/>
                    <a:pt x="3763843" y="2578100"/>
                    <a:pt x="3827314" y="2632075"/>
                  </a:cubicBezTo>
                  <a:cubicBezTo>
                    <a:pt x="3833662" y="2638425"/>
                    <a:pt x="3840009" y="2641600"/>
                    <a:pt x="3846356" y="2644775"/>
                  </a:cubicBezTo>
                  <a:cubicBezTo>
                    <a:pt x="3849529" y="2644775"/>
                    <a:pt x="3852703" y="2644775"/>
                    <a:pt x="3855876" y="2644775"/>
                  </a:cubicBezTo>
                  <a:cubicBezTo>
                    <a:pt x="3859050" y="2644775"/>
                    <a:pt x="3862224" y="2641600"/>
                    <a:pt x="3865397" y="2638425"/>
                  </a:cubicBezTo>
                  <a:cubicBezTo>
                    <a:pt x="3878091" y="2622550"/>
                    <a:pt x="3859050" y="2581275"/>
                    <a:pt x="3855876" y="2565400"/>
                  </a:cubicBezTo>
                  <a:cubicBezTo>
                    <a:pt x="3843182" y="2540000"/>
                    <a:pt x="3830488" y="2514600"/>
                    <a:pt x="3817794" y="2489200"/>
                  </a:cubicBezTo>
                  <a:cubicBezTo>
                    <a:pt x="3798752" y="2447925"/>
                    <a:pt x="3776537" y="2403475"/>
                    <a:pt x="3747975" y="2368550"/>
                  </a:cubicBezTo>
                  <a:cubicBezTo>
                    <a:pt x="3738455" y="2352675"/>
                    <a:pt x="3725760" y="2336800"/>
                    <a:pt x="3709893" y="2330450"/>
                  </a:cubicBezTo>
                  <a:cubicBezTo>
                    <a:pt x="3694025" y="2327275"/>
                    <a:pt x="3674984" y="2330450"/>
                    <a:pt x="3665463" y="2349500"/>
                  </a:cubicBezTo>
                  <a:cubicBezTo>
                    <a:pt x="3659116" y="2359025"/>
                    <a:pt x="3655942" y="2371725"/>
                    <a:pt x="3659116" y="2384425"/>
                  </a:cubicBezTo>
                  <a:cubicBezTo>
                    <a:pt x="3659116" y="2400300"/>
                    <a:pt x="3662289" y="2409825"/>
                    <a:pt x="3665463" y="2422525"/>
                  </a:cubicBezTo>
                  <a:close/>
                  <a:moveTo>
                    <a:pt x="155504" y="3324225"/>
                  </a:moveTo>
                  <a:cubicBezTo>
                    <a:pt x="142810" y="3276600"/>
                    <a:pt x="123768" y="3203575"/>
                    <a:pt x="82512" y="3187700"/>
                  </a:cubicBezTo>
                  <a:cubicBezTo>
                    <a:pt x="66644" y="3184525"/>
                    <a:pt x="50776" y="3187700"/>
                    <a:pt x="41256" y="3200400"/>
                  </a:cubicBezTo>
                  <a:cubicBezTo>
                    <a:pt x="28562" y="3219450"/>
                    <a:pt x="28562" y="3244850"/>
                    <a:pt x="34909" y="3267075"/>
                  </a:cubicBezTo>
                  <a:cubicBezTo>
                    <a:pt x="53950" y="3333750"/>
                    <a:pt x="79339" y="3397250"/>
                    <a:pt x="111074" y="3457575"/>
                  </a:cubicBezTo>
                  <a:cubicBezTo>
                    <a:pt x="126942" y="3486150"/>
                    <a:pt x="145983" y="3514725"/>
                    <a:pt x="161851" y="3543300"/>
                  </a:cubicBezTo>
                  <a:cubicBezTo>
                    <a:pt x="171372" y="3556000"/>
                    <a:pt x="215802" y="3632200"/>
                    <a:pt x="215802" y="3600450"/>
                  </a:cubicBezTo>
                  <a:cubicBezTo>
                    <a:pt x="215802" y="3562350"/>
                    <a:pt x="206281" y="3521075"/>
                    <a:pt x="196760" y="3486150"/>
                  </a:cubicBezTo>
                  <a:cubicBezTo>
                    <a:pt x="187240" y="3432175"/>
                    <a:pt x="171372" y="3378200"/>
                    <a:pt x="155504" y="3324225"/>
                  </a:cubicBezTo>
                  <a:close/>
                  <a:moveTo>
                    <a:pt x="234843" y="1349375"/>
                  </a:moveTo>
                  <a:cubicBezTo>
                    <a:pt x="244364" y="1362075"/>
                    <a:pt x="276099" y="1311275"/>
                    <a:pt x="291967" y="1289050"/>
                  </a:cubicBezTo>
                  <a:cubicBezTo>
                    <a:pt x="311009" y="1263650"/>
                    <a:pt x="330050" y="1238250"/>
                    <a:pt x="345918" y="1212850"/>
                  </a:cubicBezTo>
                  <a:cubicBezTo>
                    <a:pt x="368133" y="1174750"/>
                    <a:pt x="387174" y="1136650"/>
                    <a:pt x="406215" y="1098550"/>
                  </a:cubicBezTo>
                  <a:cubicBezTo>
                    <a:pt x="422083" y="1057275"/>
                    <a:pt x="441125" y="1019175"/>
                    <a:pt x="434777" y="971550"/>
                  </a:cubicBezTo>
                  <a:cubicBezTo>
                    <a:pt x="434777" y="962025"/>
                    <a:pt x="431604" y="952500"/>
                    <a:pt x="428430" y="946150"/>
                  </a:cubicBezTo>
                  <a:cubicBezTo>
                    <a:pt x="418910" y="936625"/>
                    <a:pt x="409389" y="936625"/>
                    <a:pt x="399868" y="936625"/>
                  </a:cubicBezTo>
                  <a:cubicBezTo>
                    <a:pt x="377653" y="942975"/>
                    <a:pt x="364959" y="962025"/>
                    <a:pt x="352265" y="984250"/>
                  </a:cubicBezTo>
                  <a:cubicBezTo>
                    <a:pt x="336397" y="1009650"/>
                    <a:pt x="320529" y="1031875"/>
                    <a:pt x="311009" y="1060450"/>
                  </a:cubicBezTo>
                  <a:cubicBezTo>
                    <a:pt x="291967" y="1108075"/>
                    <a:pt x="279273" y="1155700"/>
                    <a:pt x="263405" y="1203325"/>
                  </a:cubicBezTo>
                  <a:cubicBezTo>
                    <a:pt x="250711" y="1250950"/>
                    <a:pt x="222149" y="1333500"/>
                    <a:pt x="234843" y="1349375"/>
                  </a:cubicBezTo>
                  <a:close/>
                  <a:moveTo>
                    <a:pt x="111074" y="1206500"/>
                  </a:moveTo>
                  <a:cubicBezTo>
                    <a:pt x="126942" y="1238250"/>
                    <a:pt x="145983" y="1266825"/>
                    <a:pt x="161851" y="1292225"/>
                  </a:cubicBezTo>
                  <a:cubicBezTo>
                    <a:pt x="171372" y="1304925"/>
                    <a:pt x="215802" y="1381125"/>
                    <a:pt x="215802" y="1349375"/>
                  </a:cubicBezTo>
                  <a:cubicBezTo>
                    <a:pt x="215802" y="1314450"/>
                    <a:pt x="206281" y="1273175"/>
                    <a:pt x="196760" y="1238250"/>
                  </a:cubicBezTo>
                  <a:cubicBezTo>
                    <a:pt x="187240" y="1181100"/>
                    <a:pt x="171372" y="1127125"/>
                    <a:pt x="155504" y="1073150"/>
                  </a:cubicBezTo>
                  <a:cubicBezTo>
                    <a:pt x="142810" y="1028700"/>
                    <a:pt x="123768" y="952500"/>
                    <a:pt x="82512" y="939800"/>
                  </a:cubicBezTo>
                  <a:cubicBezTo>
                    <a:pt x="66644" y="933450"/>
                    <a:pt x="50776" y="936625"/>
                    <a:pt x="41256" y="952500"/>
                  </a:cubicBezTo>
                  <a:cubicBezTo>
                    <a:pt x="28562" y="968375"/>
                    <a:pt x="28562" y="996950"/>
                    <a:pt x="34909" y="1016000"/>
                  </a:cubicBezTo>
                  <a:cubicBezTo>
                    <a:pt x="53950" y="1085850"/>
                    <a:pt x="79339" y="1149350"/>
                    <a:pt x="111074" y="1206500"/>
                  </a:cubicBezTo>
                  <a:close/>
                  <a:moveTo>
                    <a:pt x="209455" y="1117600"/>
                  </a:moveTo>
                  <a:cubicBezTo>
                    <a:pt x="212628" y="1127125"/>
                    <a:pt x="222149" y="1187450"/>
                    <a:pt x="234843" y="1162050"/>
                  </a:cubicBezTo>
                  <a:cubicBezTo>
                    <a:pt x="241190" y="1146175"/>
                    <a:pt x="244364" y="1127125"/>
                    <a:pt x="247537" y="1111250"/>
                  </a:cubicBezTo>
                  <a:cubicBezTo>
                    <a:pt x="253884" y="1079500"/>
                    <a:pt x="257058" y="1044575"/>
                    <a:pt x="260232" y="1012825"/>
                  </a:cubicBezTo>
                  <a:cubicBezTo>
                    <a:pt x="269752" y="958850"/>
                    <a:pt x="276099" y="904875"/>
                    <a:pt x="276099" y="850900"/>
                  </a:cubicBezTo>
                  <a:cubicBezTo>
                    <a:pt x="279273" y="806450"/>
                    <a:pt x="282446" y="733425"/>
                    <a:pt x="244364" y="711200"/>
                  </a:cubicBezTo>
                  <a:cubicBezTo>
                    <a:pt x="228496" y="701675"/>
                    <a:pt x="206281" y="708025"/>
                    <a:pt x="193587" y="723900"/>
                  </a:cubicBezTo>
                  <a:cubicBezTo>
                    <a:pt x="180892" y="739775"/>
                    <a:pt x="174545" y="762000"/>
                    <a:pt x="171372" y="787400"/>
                  </a:cubicBezTo>
                  <a:cubicBezTo>
                    <a:pt x="174545" y="866775"/>
                    <a:pt x="184066" y="946150"/>
                    <a:pt x="193587" y="1025525"/>
                  </a:cubicBezTo>
                  <a:cubicBezTo>
                    <a:pt x="199934" y="1057275"/>
                    <a:pt x="203107" y="1085850"/>
                    <a:pt x="209455" y="1117600"/>
                  </a:cubicBezTo>
                  <a:close/>
                  <a:moveTo>
                    <a:pt x="244364" y="2959100"/>
                  </a:moveTo>
                  <a:cubicBezTo>
                    <a:pt x="228496" y="2949575"/>
                    <a:pt x="206281" y="2955925"/>
                    <a:pt x="193587" y="2974975"/>
                  </a:cubicBezTo>
                  <a:cubicBezTo>
                    <a:pt x="180892" y="2990850"/>
                    <a:pt x="174545" y="3013075"/>
                    <a:pt x="171372" y="3035300"/>
                  </a:cubicBezTo>
                  <a:cubicBezTo>
                    <a:pt x="174545" y="3114675"/>
                    <a:pt x="184066" y="3194050"/>
                    <a:pt x="193587" y="3273425"/>
                  </a:cubicBezTo>
                  <a:cubicBezTo>
                    <a:pt x="199934" y="3305175"/>
                    <a:pt x="203107" y="3336925"/>
                    <a:pt x="209455" y="3368675"/>
                  </a:cubicBezTo>
                  <a:cubicBezTo>
                    <a:pt x="212628" y="3378200"/>
                    <a:pt x="222149" y="3435350"/>
                    <a:pt x="234843" y="3409950"/>
                  </a:cubicBezTo>
                  <a:cubicBezTo>
                    <a:pt x="241190" y="3394075"/>
                    <a:pt x="244364" y="3375025"/>
                    <a:pt x="247537" y="3359150"/>
                  </a:cubicBezTo>
                  <a:cubicBezTo>
                    <a:pt x="253884" y="3327400"/>
                    <a:pt x="257058" y="3295650"/>
                    <a:pt x="260232" y="3263900"/>
                  </a:cubicBezTo>
                  <a:cubicBezTo>
                    <a:pt x="269752" y="3209925"/>
                    <a:pt x="276099" y="3155950"/>
                    <a:pt x="276099" y="3101975"/>
                  </a:cubicBezTo>
                  <a:cubicBezTo>
                    <a:pt x="279273" y="3057525"/>
                    <a:pt x="282446" y="2984500"/>
                    <a:pt x="244364" y="2959100"/>
                  </a:cubicBezTo>
                  <a:close/>
                  <a:moveTo>
                    <a:pt x="234843" y="3597275"/>
                  </a:moveTo>
                  <a:cubicBezTo>
                    <a:pt x="244364" y="3609975"/>
                    <a:pt x="276099" y="3562350"/>
                    <a:pt x="291967" y="3540125"/>
                  </a:cubicBezTo>
                  <a:cubicBezTo>
                    <a:pt x="311009" y="3514725"/>
                    <a:pt x="330050" y="3489325"/>
                    <a:pt x="345918" y="3460750"/>
                  </a:cubicBezTo>
                  <a:cubicBezTo>
                    <a:pt x="368133" y="3425825"/>
                    <a:pt x="387174" y="3387725"/>
                    <a:pt x="406215" y="3346450"/>
                  </a:cubicBezTo>
                  <a:cubicBezTo>
                    <a:pt x="422083" y="3308350"/>
                    <a:pt x="441125" y="3267075"/>
                    <a:pt x="434777" y="3222625"/>
                  </a:cubicBezTo>
                  <a:cubicBezTo>
                    <a:pt x="434777" y="3209925"/>
                    <a:pt x="431604" y="3200400"/>
                    <a:pt x="428430" y="3194050"/>
                  </a:cubicBezTo>
                  <a:cubicBezTo>
                    <a:pt x="418910" y="3184525"/>
                    <a:pt x="409389" y="3184525"/>
                    <a:pt x="399868" y="3187700"/>
                  </a:cubicBezTo>
                  <a:cubicBezTo>
                    <a:pt x="377653" y="3194050"/>
                    <a:pt x="364959" y="3213100"/>
                    <a:pt x="352265" y="3235325"/>
                  </a:cubicBezTo>
                  <a:cubicBezTo>
                    <a:pt x="336397" y="3257550"/>
                    <a:pt x="320529" y="3282950"/>
                    <a:pt x="311009" y="3311525"/>
                  </a:cubicBezTo>
                  <a:cubicBezTo>
                    <a:pt x="291967" y="3359150"/>
                    <a:pt x="279273" y="3406775"/>
                    <a:pt x="263405" y="3454400"/>
                  </a:cubicBezTo>
                  <a:cubicBezTo>
                    <a:pt x="250711" y="3502025"/>
                    <a:pt x="222149" y="3584575"/>
                    <a:pt x="234843" y="3597275"/>
                  </a:cubicBezTo>
                  <a:close/>
                  <a:moveTo>
                    <a:pt x="3811447" y="4445000"/>
                  </a:moveTo>
                  <a:cubicBezTo>
                    <a:pt x="3798752" y="4397375"/>
                    <a:pt x="3779711" y="4324350"/>
                    <a:pt x="3735281" y="4308475"/>
                  </a:cubicBezTo>
                  <a:cubicBezTo>
                    <a:pt x="3722587" y="4302125"/>
                    <a:pt x="3706719" y="4308475"/>
                    <a:pt x="3697198" y="4321175"/>
                  </a:cubicBezTo>
                  <a:cubicBezTo>
                    <a:pt x="3684504" y="4337050"/>
                    <a:pt x="3684504" y="4365625"/>
                    <a:pt x="3690851" y="4387850"/>
                  </a:cubicBezTo>
                  <a:cubicBezTo>
                    <a:pt x="3709893" y="4454525"/>
                    <a:pt x="3735281" y="4518025"/>
                    <a:pt x="3767017" y="4578350"/>
                  </a:cubicBezTo>
                  <a:cubicBezTo>
                    <a:pt x="3782885" y="4606925"/>
                    <a:pt x="3801926" y="4635500"/>
                    <a:pt x="3817794" y="4660900"/>
                  </a:cubicBezTo>
                  <a:cubicBezTo>
                    <a:pt x="3827314" y="4676775"/>
                    <a:pt x="3871744" y="4752975"/>
                    <a:pt x="3871744" y="4721225"/>
                  </a:cubicBezTo>
                  <a:cubicBezTo>
                    <a:pt x="3871744" y="4683125"/>
                    <a:pt x="3862224" y="4641850"/>
                    <a:pt x="3852703" y="4606925"/>
                  </a:cubicBezTo>
                  <a:cubicBezTo>
                    <a:pt x="3843182" y="4552950"/>
                    <a:pt x="3827314" y="4495800"/>
                    <a:pt x="3811447" y="4445000"/>
                  </a:cubicBezTo>
                  <a:close/>
                  <a:moveTo>
                    <a:pt x="7422959" y="1206500"/>
                  </a:moveTo>
                  <a:cubicBezTo>
                    <a:pt x="7438827" y="1238250"/>
                    <a:pt x="7454695" y="1266825"/>
                    <a:pt x="7473736" y="1292225"/>
                  </a:cubicBezTo>
                  <a:cubicBezTo>
                    <a:pt x="7483257" y="1304925"/>
                    <a:pt x="7527687" y="1381125"/>
                    <a:pt x="7527687" y="1349375"/>
                  </a:cubicBezTo>
                  <a:cubicBezTo>
                    <a:pt x="7527687" y="1314450"/>
                    <a:pt x="7518166" y="1273175"/>
                    <a:pt x="7508646" y="1238250"/>
                  </a:cubicBezTo>
                  <a:cubicBezTo>
                    <a:pt x="7499125" y="1181100"/>
                    <a:pt x="7483257" y="1127125"/>
                    <a:pt x="7467389" y="1073150"/>
                  </a:cubicBezTo>
                  <a:cubicBezTo>
                    <a:pt x="7451521" y="1028700"/>
                    <a:pt x="7435654" y="952500"/>
                    <a:pt x="7391224" y="939800"/>
                  </a:cubicBezTo>
                  <a:cubicBezTo>
                    <a:pt x="7378530" y="933450"/>
                    <a:pt x="7362662" y="936625"/>
                    <a:pt x="7353141" y="952500"/>
                  </a:cubicBezTo>
                  <a:cubicBezTo>
                    <a:pt x="7340447" y="968375"/>
                    <a:pt x="7340447" y="996950"/>
                    <a:pt x="7346794" y="1016000"/>
                  </a:cubicBezTo>
                  <a:cubicBezTo>
                    <a:pt x="7365835" y="1085850"/>
                    <a:pt x="7391224" y="1149350"/>
                    <a:pt x="7422959" y="1206500"/>
                  </a:cubicBezTo>
                  <a:close/>
                  <a:moveTo>
                    <a:pt x="7546728" y="1349375"/>
                  </a:moveTo>
                  <a:cubicBezTo>
                    <a:pt x="7556249" y="1362075"/>
                    <a:pt x="7587985" y="1311275"/>
                    <a:pt x="7603852" y="1289050"/>
                  </a:cubicBezTo>
                  <a:cubicBezTo>
                    <a:pt x="7622894" y="1263650"/>
                    <a:pt x="7641935" y="1238250"/>
                    <a:pt x="7657803" y="1212850"/>
                  </a:cubicBezTo>
                  <a:cubicBezTo>
                    <a:pt x="7680018" y="1174750"/>
                    <a:pt x="7699059" y="1136650"/>
                    <a:pt x="7718101" y="1098550"/>
                  </a:cubicBezTo>
                  <a:cubicBezTo>
                    <a:pt x="7733968" y="1057275"/>
                    <a:pt x="7753010" y="1019175"/>
                    <a:pt x="7746663" y="971550"/>
                  </a:cubicBezTo>
                  <a:cubicBezTo>
                    <a:pt x="7746663" y="962025"/>
                    <a:pt x="7743489" y="952500"/>
                    <a:pt x="7740316" y="946150"/>
                  </a:cubicBezTo>
                  <a:cubicBezTo>
                    <a:pt x="7730795" y="936625"/>
                    <a:pt x="7721274" y="936625"/>
                    <a:pt x="7711753" y="936625"/>
                  </a:cubicBezTo>
                  <a:cubicBezTo>
                    <a:pt x="7689539" y="942975"/>
                    <a:pt x="7676844" y="962025"/>
                    <a:pt x="7664150" y="984250"/>
                  </a:cubicBezTo>
                  <a:cubicBezTo>
                    <a:pt x="7648282" y="1009650"/>
                    <a:pt x="7632414" y="1031875"/>
                    <a:pt x="7622894" y="1060450"/>
                  </a:cubicBezTo>
                  <a:cubicBezTo>
                    <a:pt x="7603852" y="1108075"/>
                    <a:pt x="7591158" y="1155700"/>
                    <a:pt x="7575290" y="1203325"/>
                  </a:cubicBezTo>
                  <a:cubicBezTo>
                    <a:pt x="7562596" y="1250950"/>
                    <a:pt x="7534034" y="1333500"/>
                    <a:pt x="7546728" y="1349375"/>
                  </a:cubicBezTo>
                  <a:close/>
                  <a:moveTo>
                    <a:pt x="11047166" y="4308475"/>
                  </a:moveTo>
                  <a:cubicBezTo>
                    <a:pt x="11034472" y="4302125"/>
                    <a:pt x="11018604" y="4308475"/>
                    <a:pt x="11009084" y="4321175"/>
                  </a:cubicBezTo>
                  <a:cubicBezTo>
                    <a:pt x="10996389" y="4337050"/>
                    <a:pt x="10996389" y="4365625"/>
                    <a:pt x="11002737" y="4387850"/>
                  </a:cubicBezTo>
                  <a:cubicBezTo>
                    <a:pt x="11021778" y="4454525"/>
                    <a:pt x="11047166" y="4518025"/>
                    <a:pt x="11078902" y="4578350"/>
                  </a:cubicBezTo>
                  <a:cubicBezTo>
                    <a:pt x="11094770" y="4606925"/>
                    <a:pt x="11110638" y="4635500"/>
                    <a:pt x="11129679" y="4660900"/>
                  </a:cubicBezTo>
                  <a:cubicBezTo>
                    <a:pt x="11139200" y="4676775"/>
                    <a:pt x="11183630" y="4752975"/>
                    <a:pt x="11183630" y="4721225"/>
                  </a:cubicBezTo>
                  <a:cubicBezTo>
                    <a:pt x="11183630" y="4683125"/>
                    <a:pt x="11174109" y="4641850"/>
                    <a:pt x="11164588" y="4606925"/>
                  </a:cubicBezTo>
                  <a:cubicBezTo>
                    <a:pt x="11155068" y="4552950"/>
                    <a:pt x="11139200" y="4495800"/>
                    <a:pt x="11123332" y="4445000"/>
                  </a:cubicBezTo>
                  <a:cubicBezTo>
                    <a:pt x="11107464" y="4397375"/>
                    <a:pt x="11091596" y="4324350"/>
                    <a:pt x="11047166" y="4308475"/>
                  </a:cubicBezTo>
                  <a:close/>
                  <a:moveTo>
                    <a:pt x="3890786" y="4718050"/>
                  </a:moveTo>
                  <a:cubicBezTo>
                    <a:pt x="3900306" y="4730750"/>
                    <a:pt x="3932042" y="4683125"/>
                    <a:pt x="3947910" y="4657725"/>
                  </a:cubicBezTo>
                  <a:cubicBezTo>
                    <a:pt x="3966951" y="4635500"/>
                    <a:pt x="3985993" y="4606925"/>
                    <a:pt x="4001860" y="4581525"/>
                  </a:cubicBezTo>
                  <a:cubicBezTo>
                    <a:pt x="4024075" y="4546600"/>
                    <a:pt x="4043117" y="4508500"/>
                    <a:pt x="4062158" y="4467225"/>
                  </a:cubicBezTo>
                  <a:cubicBezTo>
                    <a:pt x="4078026" y="4429125"/>
                    <a:pt x="4097067" y="4387850"/>
                    <a:pt x="4090720" y="4340225"/>
                  </a:cubicBezTo>
                  <a:cubicBezTo>
                    <a:pt x="4090720" y="4330700"/>
                    <a:pt x="4087546" y="4321175"/>
                    <a:pt x="4084373" y="4314825"/>
                  </a:cubicBezTo>
                  <a:cubicBezTo>
                    <a:pt x="4074852" y="4305300"/>
                    <a:pt x="4065332" y="4305300"/>
                    <a:pt x="4055811" y="4308475"/>
                  </a:cubicBezTo>
                  <a:cubicBezTo>
                    <a:pt x="4033596" y="4314825"/>
                    <a:pt x="4020902" y="4333875"/>
                    <a:pt x="4008207" y="4352925"/>
                  </a:cubicBezTo>
                  <a:cubicBezTo>
                    <a:pt x="3992340" y="4378325"/>
                    <a:pt x="3976472" y="4403725"/>
                    <a:pt x="3966951" y="4432300"/>
                  </a:cubicBezTo>
                  <a:cubicBezTo>
                    <a:pt x="3947910" y="4476750"/>
                    <a:pt x="3935216" y="4524375"/>
                    <a:pt x="3919348" y="4575175"/>
                  </a:cubicBezTo>
                  <a:cubicBezTo>
                    <a:pt x="3906653" y="4619625"/>
                    <a:pt x="3878091" y="4705350"/>
                    <a:pt x="3890786" y="4718050"/>
                  </a:cubicBezTo>
                  <a:close/>
                  <a:moveTo>
                    <a:pt x="10977348" y="2422525"/>
                  </a:moveTo>
                  <a:cubicBezTo>
                    <a:pt x="11012257" y="2517775"/>
                    <a:pt x="11075728" y="2578100"/>
                    <a:pt x="11139200" y="2632075"/>
                  </a:cubicBezTo>
                  <a:cubicBezTo>
                    <a:pt x="11145547" y="2638425"/>
                    <a:pt x="11151894" y="2641600"/>
                    <a:pt x="11158241" y="2644775"/>
                  </a:cubicBezTo>
                  <a:cubicBezTo>
                    <a:pt x="11161415" y="2644775"/>
                    <a:pt x="11164588" y="2644775"/>
                    <a:pt x="11164588" y="2644775"/>
                  </a:cubicBezTo>
                  <a:cubicBezTo>
                    <a:pt x="11170935" y="2644775"/>
                    <a:pt x="11174109" y="2641600"/>
                    <a:pt x="11177282" y="2638425"/>
                  </a:cubicBezTo>
                  <a:cubicBezTo>
                    <a:pt x="11189977" y="2622550"/>
                    <a:pt x="11170935" y="2581275"/>
                    <a:pt x="11167762" y="2565400"/>
                  </a:cubicBezTo>
                  <a:cubicBezTo>
                    <a:pt x="11155068" y="2540000"/>
                    <a:pt x="11142373" y="2514600"/>
                    <a:pt x="11129679" y="2489200"/>
                  </a:cubicBezTo>
                  <a:cubicBezTo>
                    <a:pt x="11110638" y="2447925"/>
                    <a:pt x="11088423" y="2403475"/>
                    <a:pt x="11059861" y="2368550"/>
                  </a:cubicBezTo>
                  <a:cubicBezTo>
                    <a:pt x="11050340" y="2352675"/>
                    <a:pt x="11037646" y="2336800"/>
                    <a:pt x="11021778" y="2330450"/>
                  </a:cubicBezTo>
                  <a:cubicBezTo>
                    <a:pt x="11005910" y="2327275"/>
                    <a:pt x="10986869" y="2330450"/>
                    <a:pt x="10977348" y="2349500"/>
                  </a:cubicBezTo>
                  <a:cubicBezTo>
                    <a:pt x="10971001" y="2359025"/>
                    <a:pt x="10967827" y="2371725"/>
                    <a:pt x="10971001" y="2384425"/>
                  </a:cubicBezTo>
                  <a:cubicBezTo>
                    <a:pt x="10971001" y="2400300"/>
                    <a:pt x="10974175" y="2409825"/>
                    <a:pt x="10977348" y="2422525"/>
                  </a:cubicBezTo>
                  <a:close/>
                  <a:moveTo>
                    <a:pt x="11129679" y="180975"/>
                  </a:moveTo>
                  <a:cubicBezTo>
                    <a:pt x="11139200" y="193675"/>
                    <a:pt x="11183630" y="273050"/>
                    <a:pt x="11183630" y="238125"/>
                  </a:cubicBezTo>
                  <a:cubicBezTo>
                    <a:pt x="11183630" y="203200"/>
                    <a:pt x="11174109" y="161925"/>
                    <a:pt x="11164588" y="127000"/>
                  </a:cubicBezTo>
                  <a:cubicBezTo>
                    <a:pt x="11155068" y="82550"/>
                    <a:pt x="11145547" y="41275"/>
                    <a:pt x="11132853" y="0"/>
                  </a:cubicBezTo>
                  <a:cubicBezTo>
                    <a:pt x="11034472" y="0"/>
                    <a:pt x="11034472" y="0"/>
                    <a:pt x="11034472" y="0"/>
                  </a:cubicBezTo>
                  <a:cubicBezTo>
                    <a:pt x="11047166" y="34925"/>
                    <a:pt x="11063034" y="66675"/>
                    <a:pt x="11078902" y="98425"/>
                  </a:cubicBezTo>
                  <a:cubicBezTo>
                    <a:pt x="11094770" y="127000"/>
                    <a:pt x="11110638" y="155575"/>
                    <a:pt x="11129679" y="180975"/>
                  </a:cubicBezTo>
                  <a:close/>
                  <a:moveTo>
                    <a:pt x="7546728" y="3597275"/>
                  </a:moveTo>
                  <a:cubicBezTo>
                    <a:pt x="7556249" y="3609975"/>
                    <a:pt x="7587985" y="3562350"/>
                    <a:pt x="7603852" y="3540125"/>
                  </a:cubicBezTo>
                  <a:cubicBezTo>
                    <a:pt x="7622894" y="3514725"/>
                    <a:pt x="7641935" y="3489325"/>
                    <a:pt x="7657803" y="3460750"/>
                  </a:cubicBezTo>
                  <a:cubicBezTo>
                    <a:pt x="7680018" y="3425825"/>
                    <a:pt x="7699059" y="3387725"/>
                    <a:pt x="7718101" y="3346450"/>
                  </a:cubicBezTo>
                  <a:cubicBezTo>
                    <a:pt x="7733968" y="3308350"/>
                    <a:pt x="7753010" y="3267075"/>
                    <a:pt x="7746663" y="3222625"/>
                  </a:cubicBezTo>
                  <a:cubicBezTo>
                    <a:pt x="7746663" y="3209925"/>
                    <a:pt x="7743489" y="3200400"/>
                    <a:pt x="7740316" y="3194050"/>
                  </a:cubicBezTo>
                  <a:cubicBezTo>
                    <a:pt x="7730795" y="3184525"/>
                    <a:pt x="7721274" y="3184525"/>
                    <a:pt x="7711753" y="3187700"/>
                  </a:cubicBezTo>
                  <a:cubicBezTo>
                    <a:pt x="7689539" y="3194050"/>
                    <a:pt x="7676844" y="3213100"/>
                    <a:pt x="7664150" y="3235325"/>
                  </a:cubicBezTo>
                  <a:cubicBezTo>
                    <a:pt x="7648282" y="3257550"/>
                    <a:pt x="7632414" y="3282950"/>
                    <a:pt x="7622894" y="3311525"/>
                  </a:cubicBezTo>
                  <a:cubicBezTo>
                    <a:pt x="7603852" y="3359150"/>
                    <a:pt x="7591158" y="3406775"/>
                    <a:pt x="7575290" y="3454400"/>
                  </a:cubicBezTo>
                  <a:cubicBezTo>
                    <a:pt x="7562596" y="3502025"/>
                    <a:pt x="7534034" y="3584575"/>
                    <a:pt x="7546728" y="3597275"/>
                  </a:cubicBezTo>
                  <a:close/>
                  <a:moveTo>
                    <a:pt x="11047166" y="2066925"/>
                  </a:moveTo>
                  <a:cubicBezTo>
                    <a:pt x="11034472" y="2063750"/>
                    <a:pt x="11018604" y="2066925"/>
                    <a:pt x="11009084" y="2079625"/>
                  </a:cubicBezTo>
                  <a:cubicBezTo>
                    <a:pt x="10996389" y="2098675"/>
                    <a:pt x="10996389" y="2124075"/>
                    <a:pt x="11002737" y="2146300"/>
                  </a:cubicBezTo>
                  <a:cubicBezTo>
                    <a:pt x="11021778" y="2212975"/>
                    <a:pt x="11047166" y="2279650"/>
                    <a:pt x="11078902" y="2336800"/>
                  </a:cubicBezTo>
                  <a:cubicBezTo>
                    <a:pt x="11094770" y="2365375"/>
                    <a:pt x="11110638" y="2393950"/>
                    <a:pt x="11129679" y="2422525"/>
                  </a:cubicBezTo>
                  <a:cubicBezTo>
                    <a:pt x="11139200" y="2435225"/>
                    <a:pt x="11183630" y="2511425"/>
                    <a:pt x="11183630" y="2479675"/>
                  </a:cubicBezTo>
                  <a:cubicBezTo>
                    <a:pt x="11183630" y="2441575"/>
                    <a:pt x="11174109" y="2403475"/>
                    <a:pt x="11164588" y="2365375"/>
                  </a:cubicBezTo>
                  <a:cubicBezTo>
                    <a:pt x="11155068" y="2311400"/>
                    <a:pt x="11139200" y="2257425"/>
                    <a:pt x="11123332" y="2203450"/>
                  </a:cubicBezTo>
                  <a:cubicBezTo>
                    <a:pt x="11107464" y="2159000"/>
                    <a:pt x="11091596" y="2082800"/>
                    <a:pt x="11047166" y="2066925"/>
                  </a:cubicBezTo>
                  <a:close/>
                  <a:moveTo>
                    <a:pt x="10977348" y="184150"/>
                  </a:moveTo>
                  <a:cubicBezTo>
                    <a:pt x="11012257" y="276225"/>
                    <a:pt x="11075728" y="339725"/>
                    <a:pt x="11139200" y="393700"/>
                  </a:cubicBezTo>
                  <a:cubicBezTo>
                    <a:pt x="11145547" y="396875"/>
                    <a:pt x="11151894" y="403225"/>
                    <a:pt x="11158241" y="403225"/>
                  </a:cubicBezTo>
                  <a:cubicBezTo>
                    <a:pt x="11161415" y="406400"/>
                    <a:pt x="11164588" y="406400"/>
                    <a:pt x="11164588" y="406400"/>
                  </a:cubicBezTo>
                  <a:cubicBezTo>
                    <a:pt x="11170935" y="403225"/>
                    <a:pt x="11174109" y="403225"/>
                    <a:pt x="11177282" y="396875"/>
                  </a:cubicBezTo>
                  <a:cubicBezTo>
                    <a:pt x="11189977" y="384175"/>
                    <a:pt x="11170935" y="339725"/>
                    <a:pt x="11167762" y="323850"/>
                  </a:cubicBezTo>
                  <a:cubicBezTo>
                    <a:pt x="11155068" y="298450"/>
                    <a:pt x="11142373" y="273050"/>
                    <a:pt x="11129679" y="247650"/>
                  </a:cubicBezTo>
                  <a:cubicBezTo>
                    <a:pt x="11110638" y="206375"/>
                    <a:pt x="11088423" y="165100"/>
                    <a:pt x="11059861" y="127000"/>
                  </a:cubicBezTo>
                  <a:cubicBezTo>
                    <a:pt x="11050340" y="111125"/>
                    <a:pt x="11037646" y="98425"/>
                    <a:pt x="11021778" y="92075"/>
                  </a:cubicBezTo>
                  <a:cubicBezTo>
                    <a:pt x="11005910" y="85725"/>
                    <a:pt x="10986869" y="92075"/>
                    <a:pt x="10977348" y="107950"/>
                  </a:cubicBezTo>
                  <a:cubicBezTo>
                    <a:pt x="10971001" y="117475"/>
                    <a:pt x="10967827" y="133350"/>
                    <a:pt x="10971001" y="146050"/>
                  </a:cubicBezTo>
                  <a:cubicBezTo>
                    <a:pt x="10971001" y="158750"/>
                    <a:pt x="10974175" y="171450"/>
                    <a:pt x="10977348" y="184150"/>
                  </a:cubicBezTo>
                  <a:close/>
                  <a:moveTo>
                    <a:pt x="7556249" y="2959100"/>
                  </a:moveTo>
                  <a:cubicBezTo>
                    <a:pt x="7540381" y="2949575"/>
                    <a:pt x="7518166" y="2955925"/>
                    <a:pt x="7505472" y="2974975"/>
                  </a:cubicBezTo>
                  <a:cubicBezTo>
                    <a:pt x="7492778" y="2990850"/>
                    <a:pt x="7486431" y="3013075"/>
                    <a:pt x="7483257" y="3035300"/>
                  </a:cubicBezTo>
                  <a:cubicBezTo>
                    <a:pt x="7486431" y="3114675"/>
                    <a:pt x="7495951" y="3194050"/>
                    <a:pt x="7505472" y="3273425"/>
                  </a:cubicBezTo>
                  <a:cubicBezTo>
                    <a:pt x="7511819" y="3305175"/>
                    <a:pt x="7514993" y="3336925"/>
                    <a:pt x="7521340" y="3368675"/>
                  </a:cubicBezTo>
                  <a:cubicBezTo>
                    <a:pt x="7524513" y="3378200"/>
                    <a:pt x="7534034" y="3435350"/>
                    <a:pt x="7546728" y="3409950"/>
                  </a:cubicBezTo>
                  <a:cubicBezTo>
                    <a:pt x="7553075" y="3394075"/>
                    <a:pt x="7556249" y="3375025"/>
                    <a:pt x="7559423" y="3359150"/>
                  </a:cubicBezTo>
                  <a:cubicBezTo>
                    <a:pt x="7565770" y="3327400"/>
                    <a:pt x="7568943" y="3295650"/>
                    <a:pt x="7572117" y="3263900"/>
                  </a:cubicBezTo>
                  <a:cubicBezTo>
                    <a:pt x="7581637" y="3209925"/>
                    <a:pt x="7584811" y="3155950"/>
                    <a:pt x="7587985" y="3101975"/>
                  </a:cubicBezTo>
                  <a:cubicBezTo>
                    <a:pt x="7591158" y="3057525"/>
                    <a:pt x="7594332" y="2984500"/>
                    <a:pt x="7556249" y="2959100"/>
                  </a:cubicBezTo>
                  <a:close/>
                  <a:moveTo>
                    <a:pt x="7321405" y="3543300"/>
                  </a:moveTo>
                  <a:cubicBezTo>
                    <a:pt x="7356315" y="3635375"/>
                    <a:pt x="7419786" y="3698875"/>
                    <a:pt x="7483257" y="3752850"/>
                  </a:cubicBezTo>
                  <a:cubicBezTo>
                    <a:pt x="7489604" y="3759200"/>
                    <a:pt x="7495951" y="3762375"/>
                    <a:pt x="7502298" y="3765550"/>
                  </a:cubicBezTo>
                  <a:cubicBezTo>
                    <a:pt x="7505472" y="3765550"/>
                    <a:pt x="7508646" y="3765550"/>
                    <a:pt x="7508646" y="3765550"/>
                  </a:cubicBezTo>
                  <a:cubicBezTo>
                    <a:pt x="7514993" y="3765550"/>
                    <a:pt x="7518166" y="3762375"/>
                    <a:pt x="7521340" y="3759200"/>
                  </a:cubicBezTo>
                  <a:cubicBezTo>
                    <a:pt x="7534034" y="3743325"/>
                    <a:pt x="7514993" y="3702050"/>
                    <a:pt x="7511819" y="3686175"/>
                  </a:cubicBezTo>
                  <a:cubicBezTo>
                    <a:pt x="7499125" y="3657600"/>
                    <a:pt x="7486431" y="3635375"/>
                    <a:pt x="7473736" y="3609975"/>
                  </a:cubicBezTo>
                  <a:cubicBezTo>
                    <a:pt x="7454695" y="3565525"/>
                    <a:pt x="7432480" y="3524250"/>
                    <a:pt x="7403918" y="3486150"/>
                  </a:cubicBezTo>
                  <a:cubicBezTo>
                    <a:pt x="7394397" y="3470275"/>
                    <a:pt x="7381703" y="3457575"/>
                    <a:pt x="7365835" y="3451225"/>
                  </a:cubicBezTo>
                  <a:cubicBezTo>
                    <a:pt x="7349968" y="3444875"/>
                    <a:pt x="7330926" y="3451225"/>
                    <a:pt x="7321405" y="3467100"/>
                  </a:cubicBezTo>
                  <a:cubicBezTo>
                    <a:pt x="7315058" y="3479800"/>
                    <a:pt x="7311885" y="3492500"/>
                    <a:pt x="7315058" y="3505200"/>
                  </a:cubicBezTo>
                  <a:cubicBezTo>
                    <a:pt x="7315058" y="3517900"/>
                    <a:pt x="7318232" y="3530600"/>
                    <a:pt x="7321405" y="3543300"/>
                  </a:cubicBezTo>
                  <a:close/>
                  <a:moveTo>
                    <a:pt x="3890786" y="238125"/>
                  </a:moveTo>
                  <a:cubicBezTo>
                    <a:pt x="3900306" y="250825"/>
                    <a:pt x="3932042" y="200025"/>
                    <a:pt x="3947910" y="177800"/>
                  </a:cubicBezTo>
                  <a:cubicBezTo>
                    <a:pt x="3966951" y="152400"/>
                    <a:pt x="3985993" y="127000"/>
                    <a:pt x="4001860" y="101600"/>
                  </a:cubicBezTo>
                  <a:cubicBezTo>
                    <a:pt x="4020902" y="69850"/>
                    <a:pt x="4039943" y="34925"/>
                    <a:pt x="4055811" y="0"/>
                  </a:cubicBezTo>
                  <a:cubicBezTo>
                    <a:pt x="3947910" y="0"/>
                    <a:pt x="3947910" y="0"/>
                    <a:pt x="3947910" y="0"/>
                  </a:cubicBezTo>
                  <a:cubicBezTo>
                    <a:pt x="3938389" y="31750"/>
                    <a:pt x="3928868" y="63500"/>
                    <a:pt x="3919348" y="92075"/>
                  </a:cubicBezTo>
                  <a:cubicBezTo>
                    <a:pt x="3906653" y="139700"/>
                    <a:pt x="3878091" y="225425"/>
                    <a:pt x="3890786" y="238125"/>
                  </a:cubicBezTo>
                  <a:close/>
                  <a:moveTo>
                    <a:pt x="3900306" y="4079875"/>
                  </a:moveTo>
                  <a:cubicBezTo>
                    <a:pt x="3884439" y="4070350"/>
                    <a:pt x="3862224" y="4076700"/>
                    <a:pt x="3849529" y="4092575"/>
                  </a:cubicBezTo>
                  <a:cubicBezTo>
                    <a:pt x="3836835" y="4108450"/>
                    <a:pt x="3830488" y="4133850"/>
                    <a:pt x="3827314" y="4156075"/>
                  </a:cubicBezTo>
                  <a:cubicBezTo>
                    <a:pt x="3830488" y="4235450"/>
                    <a:pt x="3840009" y="4314825"/>
                    <a:pt x="3849529" y="4394200"/>
                  </a:cubicBezTo>
                  <a:cubicBezTo>
                    <a:pt x="3855876" y="4425950"/>
                    <a:pt x="3859050" y="4457700"/>
                    <a:pt x="3865397" y="4486275"/>
                  </a:cubicBezTo>
                  <a:cubicBezTo>
                    <a:pt x="3868571" y="4495800"/>
                    <a:pt x="3878091" y="4556125"/>
                    <a:pt x="3890786" y="4530725"/>
                  </a:cubicBezTo>
                  <a:cubicBezTo>
                    <a:pt x="3897133" y="4514850"/>
                    <a:pt x="3900306" y="4495800"/>
                    <a:pt x="3903480" y="4479925"/>
                  </a:cubicBezTo>
                  <a:cubicBezTo>
                    <a:pt x="3909827" y="4448175"/>
                    <a:pt x="3913001" y="4416425"/>
                    <a:pt x="3916174" y="4384675"/>
                  </a:cubicBezTo>
                  <a:cubicBezTo>
                    <a:pt x="3925695" y="4330700"/>
                    <a:pt x="3928868" y="4276725"/>
                    <a:pt x="3932042" y="4222750"/>
                  </a:cubicBezTo>
                  <a:cubicBezTo>
                    <a:pt x="3935216" y="4175125"/>
                    <a:pt x="3938389" y="4105275"/>
                    <a:pt x="3900306" y="4079875"/>
                  </a:cubicBezTo>
                  <a:close/>
                  <a:moveTo>
                    <a:pt x="7321405" y="1295400"/>
                  </a:moveTo>
                  <a:cubicBezTo>
                    <a:pt x="7356315" y="1387475"/>
                    <a:pt x="7419786" y="1450975"/>
                    <a:pt x="7483257" y="1504950"/>
                  </a:cubicBezTo>
                  <a:cubicBezTo>
                    <a:pt x="7489604" y="1508125"/>
                    <a:pt x="7495951" y="1514475"/>
                    <a:pt x="7502298" y="1514475"/>
                  </a:cubicBezTo>
                  <a:cubicBezTo>
                    <a:pt x="7505472" y="1517650"/>
                    <a:pt x="7508646" y="1517650"/>
                    <a:pt x="7508646" y="1514475"/>
                  </a:cubicBezTo>
                  <a:cubicBezTo>
                    <a:pt x="7514993" y="1514475"/>
                    <a:pt x="7518166" y="1514475"/>
                    <a:pt x="7521340" y="1508125"/>
                  </a:cubicBezTo>
                  <a:cubicBezTo>
                    <a:pt x="7534034" y="1492250"/>
                    <a:pt x="7514993" y="1450975"/>
                    <a:pt x="7511819" y="1435100"/>
                  </a:cubicBezTo>
                  <a:cubicBezTo>
                    <a:pt x="7499125" y="1409700"/>
                    <a:pt x="7486431" y="1384300"/>
                    <a:pt x="7473736" y="1358900"/>
                  </a:cubicBezTo>
                  <a:cubicBezTo>
                    <a:pt x="7454695" y="1317625"/>
                    <a:pt x="7432480" y="1276350"/>
                    <a:pt x="7403918" y="1238250"/>
                  </a:cubicBezTo>
                  <a:cubicBezTo>
                    <a:pt x="7394397" y="1222375"/>
                    <a:pt x="7381703" y="1206500"/>
                    <a:pt x="7365835" y="1203325"/>
                  </a:cubicBezTo>
                  <a:cubicBezTo>
                    <a:pt x="7349968" y="1196975"/>
                    <a:pt x="7330926" y="1203325"/>
                    <a:pt x="7321405" y="1219200"/>
                  </a:cubicBezTo>
                  <a:cubicBezTo>
                    <a:pt x="7315058" y="1228725"/>
                    <a:pt x="7311885" y="1244600"/>
                    <a:pt x="7315058" y="1257300"/>
                  </a:cubicBezTo>
                  <a:cubicBezTo>
                    <a:pt x="7315058" y="1270000"/>
                    <a:pt x="7318232" y="1282700"/>
                    <a:pt x="7321405" y="1295400"/>
                  </a:cubicBezTo>
                  <a:close/>
                  <a:moveTo>
                    <a:pt x="7521340" y="1117600"/>
                  </a:moveTo>
                  <a:cubicBezTo>
                    <a:pt x="7524513" y="1127125"/>
                    <a:pt x="7534034" y="1187450"/>
                    <a:pt x="7546728" y="1162050"/>
                  </a:cubicBezTo>
                  <a:cubicBezTo>
                    <a:pt x="7553075" y="1146175"/>
                    <a:pt x="7556249" y="1127125"/>
                    <a:pt x="7559423" y="1111250"/>
                  </a:cubicBezTo>
                  <a:cubicBezTo>
                    <a:pt x="7565770" y="1079500"/>
                    <a:pt x="7568943" y="1044575"/>
                    <a:pt x="7572117" y="1012825"/>
                  </a:cubicBezTo>
                  <a:cubicBezTo>
                    <a:pt x="7581637" y="958850"/>
                    <a:pt x="7584811" y="904875"/>
                    <a:pt x="7587985" y="850900"/>
                  </a:cubicBezTo>
                  <a:cubicBezTo>
                    <a:pt x="7591158" y="806450"/>
                    <a:pt x="7594332" y="733425"/>
                    <a:pt x="7556249" y="711200"/>
                  </a:cubicBezTo>
                  <a:cubicBezTo>
                    <a:pt x="7540381" y="701675"/>
                    <a:pt x="7518166" y="708025"/>
                    <a:pt x="7505472" y="723900"/>
                  </a:cubicBezTo>
                  <a:cubicBezTo>
                    <a:pt x="7492778" y="739775"/>
                    <a:pt x="7486431" y="762000"/>
                    <a:pt x="7483257" y="787400"/>
                  </a:cubicBezTo>
                  <a:cubicBezTo>
                    <a:pt x="7486431" y="866775"/>
                    <a:pt x="7495951" y="946150"/>
                    <a:pt x="7505472" y="1025525"/>
                  </a:cubicBezTo>
                  <a:cubicBezTo>
                    <a:pt x="7511819" y="1057275"/>
                    <a:pt x="7514993" y="1085850"/>
                    <a:pt x="7521340" y="1117600"/>
                  </a:cubicBezTo>
                  <a:close/>
                  <a:moveTo>
                    <a:pt x="9520" y="3543300"/>
                  </a:moveTo>
                  <a:cubicBezTo>
                    <a:pt x="44429" y="3635375"/>
                    <a:pt x="107901" y="3698875"/>
                    <a:pt x="171372" y="3752850"/>
                  </a:cubicBezTo>
                  <a:cubicBezTo>
                    <a:pt x="177719" y="3759200"/>
                    <a:pt x="184066" y="3762375"/>
                    <a:pt x="190413" y="3765550"/>
                  </a:cubicBezTo>
                  <a:cubicBezTo>
                    <a:pt x="193587" y="3765550"/>
                    <a:pt x="196760" y="3765550"/>
                    <a:pt x="199934" y="3765550"/>
                  </a:cubicBezTo>
                  <a:cubicBezTo>
                    <a:pt x="203107" y="3765550"/>
                    <a:pt x="206281" y="3762375"/>
                    <a:pt x="209455" y="3759200"/>
                  </a:cubicBezTo>
                  <a:cubicBezTo>
                    <a:pt x="222149" y="3743325"/>
                    <a:pt x="203107" y="3702050"/>
                    <a:pt x="199934" y="3686175"/>
                  </a:cubicBezTo>
                  <a:cubicBezTo>
                    <a:pt x="187240" y="3657600"/>
                    <a:pt x="174545" y="3635375"/>
                    <a:pt x="161851" y="3609975"/>
                  </a:cubicBezTo>
                  <a:cubicBezTo>
                    <a:pt x="142810" y="3565525"/>
                    <a:pt x="120595" y="3524250"/>
                    <a:pt x="92033" y="3486150"/>
                  </a:cubicBezTo>
                  <a:cubicBezTo>
                    <a:pt x="82512" y="3470275"/>
                    <a:pt x="69818" y="3457575"/>
                    <a:pt x="53950" y="3451225"/>
                  </a:cubicBezTo>
                  <a:cubicBezTo>
                    <a:pt x="38082" y="3444875"/>
                    <a:pt x="19041" y="3451225"/>
                    <a:pt x="9520" y="3467100"/>
                  </a:cubicBezTo>
                  <a:cubicBezTo>
                    <a:pt x="3173" y="3479800"/>
                    <a:pt x="0" y="3492500"/>
                    <a:pt x="3173" y="3505200"/>
                  </a:cubicBezTo>
                  <a:cubicBezTo>
                    <a:pt x="3173" y="3517900"/>
                    <a:pt x="6347" y="3530600"/>
                    <a:pt x="9520" y="3543300"/>
                  </a:cubicBezTo>
                  <a:close/>
                  <a:moveTo>
                    <a:pt x="7467389" y="3324225"/>
                  </a:moveTo>
                  <a:cubicBezTo>
                    <a:pt x="7451521" y="3276600"/>
                    <a:pt x="7435654" y="3203575"/>
                    <a:pt x="7391224" y="3187700"/>
                  </a:cubicBezTo>
                  <a:cubicBezTo>
                    <a:pt x="7378530" y="3184525"/>
                    <a:pt x="7362662" y="3187700"/>
                    <a:pt x="7353141" y="3200400"/>
                  </a:cubicBezTo>
                  <a:cubicBezTo>
                    <a:pt x="7340447" y="3219450"/>
                    <a:pt x="7340447" y="3244850"/>
                    <a:pt x="7346794" y="3267075"/>
                  </a:cubicBezTo>
                  <a:cubicBezTo>
                    <a:pt x="7365835" y="3333750"/>
                    <a:pt x="7391224" y="3397250"/>
                    <a:pt x="7422959" y="3457575"/>
                  </a:cubicBezTo>
                  <a:cubicBezTo>
                    <a:pt x="7438827" y="3486150"/>
                    <a:pt x="7454695" y="3514725"/>
                    <a:pt x="7473736" y="3543300"/>
                  </a:cubicBezTo>
                  <a:cubicBezTo>
                    <a:pt x="7483257" y="3556000"/>
                    <a:pt x="7527687" y="3632200"/>
                    <a:pt x="7527687" y="3600450"/>
                  </a:cubicBezTo>
                  <a:cubicBezTo>
                    <a:pt x="7527687" y="3562350"/>
                    <a:pt x="7518166" y="3521075"/>
                    <a:pt x="7508646" y="3486150"/>
                  </a:cubicBezTo>
                  <a:cubicBezTo>
                    <a:pt x="7499125" y="3432175"/>
                    <a:pt x="7483257" y="3378200"/>
                    <a:pt x="7467389" y="3324225"/>
                  </a:cubicBezTo>
                  <a:close/>
                  <a:moveTo>
                    <a:pt x="450645" y="3463925"/>
                  </a:moveTo>
                  <a:cubicBezTo>
                    <a:pt x="450645" y="3460750"/>
                    <a:pt x="447472" y="3460750"/>
                    <a:pt x="447472" y="3460750"/>
                  </a:cubicBezTo>
                  <a:cubicBezTo>
                    <a:pt x="441125" y="3457575"/>
                    <a:pt x="431604" y="3457575"/>
                    <a:pt x="422083" y="3460750"/>
                  </a:cubicBezTo>
                  <a:cubicBezTo>
                    <a:pt x="380827" y="3476625"/>
                    <a:pt x="345918" y="3524250"/>
                    <a:pt x="317356" y="3565525"/>
                  </a:cubicBezTo>
                  <a:cubicBezTo>
                    <a:pt x="282446" y="3619500"/>
                    <a:pt x="231669" y="3733800"/>
                    <a:pt x="241190" y="3752850"/>
                  </a:cubicBezTo>
                  <a:cubicBezTo>
                    <a:pt x="250711" y="3775075"/>
                    <a:pt x="371306" y="3695700"/>
                    <a:pt x="418910" y="3629025"/>
                  </a:cubicBezTo>
                  <a:cubicBezTo>
                    <a:pt x="444298" y="3594100"/>
                    <a:pt x="491902" y="3527425"/>
                    <a:pt x="463339" y="3476625"/>
                  </a:cubicBezTo>
                  <a:cubicBezTo>
                    <a:pt x="460166" y="3470275"/>
                    <a:pt x="456992" y="3467100"/>
                    <a:pt x="450645" y="3463925"/>
                  </a:cubicBezTo>
                  <a:close/>
                  <a:moveTo>
                    <a:pt x="11139200" y="4873625"/>
                  </a:moveTo>
                  <a:cubicBezTo>
                    <a:pt x="11145547" y="4876800"/>
                    <a:pt x="11151894" y="4883150"/>
                    <a:pt x="11158241" y="4886325"/>
                  </a:cubicBezTo>
                  <a:cubicBezTo>
                    <a:pt x="11161415" y="4886325"/>
                    <a:pt x="11164588" y="4886325"/>
                    <a:pt x="11164588" y="4886325"/>
                  </a:cubicBezTo>
                  <a:cubicBezTo>
                    <a:pt x="11170935" y="4886325"/>
                    <a:pt x="11174109" y="4883150"/>
                    <a:pt x="11177282" y="4879975"/>
                  </a:cubicBezTo>
                  <a:cubicBezTo>
                    <a:pt x="11189977" y="4864100"/>
                    <a:pt x="11170935" y="4819650"/>
                    <a:pt x="11167762" y="4806950"/>
                  </a:cubicBezTo>
                  <a:cubicBezTo>
                    <a:pt x="11155068" y="4778375"/>
                    <a:pt x="11142373" y="4752975"/>
                    <a:pt x="11129679" y="4730750"/>
                  </a:cubicBezTo>
                  <a:cubicBezTo>
                    <a:pt x="11110638" y="4686300"/>
                    <a:pt x="11088423" y="4645025"/>
                    <a:pt x="11059861" y="4606925"/>
                  </a:cubicBezTo>
                  <a:cubicBezTo>
                    <a:pt x="11050340" y="4591050"/>
                    <a:pt x="11037646" y="4578350"/>
                    <a:pt x="11021778" y="4572000"/>
                  </a:cubicBezTo>
                  <a:cubicBezTo>
                    <a:pt x="11005910" y="4565650"/>
                    <a:pt x="10986869" y="4572000"/>
                    <a:pt x="10977348" y="4587875"/>
                  </a:cubicBezTo>
                  <a:cubicBezTo>
                    <a:pt x="10971001" y="4597400"/>
                    <a:pt x="10967827" y="4613275"/>
                    <a:pt x="10971001" y="4625975"/>
                  </a:cubicBezTo>
                  <a:cubicBezTo>
                    <a:pt x="10971001" y="4638675"/>
                    <a:pt x="10974175" y="4651375"/>
                    <a:pt x="10977348" y="4664075"/>
                  </a:cubicBezTo>
                  <a:cubicBezTo>
                    <a:pt x="11012257" y="4756150"/>
                    <a:pt x="11075728" y="4819650"/>
                    <a:pt x="11139200" y="4873625"/>
                  </a:cubicBezTo>
                  <a:close/>
                  <a:moveTo>
                    <a:pt x="7762530" y="1212850"/>
                  </a:moveTo>
                  <a:cubicBezTo>
                    <a:pt x="7762530" y="1212850"/>
                    <a:pt x="7759357" y="1212850"/>
                    <a:pt x="7759357" y="1209675"/>
                  </a:cubicBezTo>
                  <a:cubicBezTo>
                    <a:pt x="7753010" y="1206500"/>
                    <a:pt x="7743489" y="1206500"/>
                    <a:pt x="7733968" y="1209675"/>
                  </a:cubicBezTo>
                  <a:cubicBezTo>
                    <a:pt x="7692712" y="1228725"/>
                    <a:pt x="7657803" y="1273175"/>
                    <a:pt x="7629241" y="1317625"/>
                  </a:cubicBezTo>
                  <a:cubicBezTo>
                    <a:pt x="7591158" y="1371600"/>
                    <a:pt x="7543555" y="1485900"/>
                    <a:pt x="7553075" y="1504950"/>
                  </a:cubicBezTo>
                  <a:cubicBezTo>
                    <a:pt x="7562596" y="1524000"/>
                    <a:pt x="7683191" y="1444625"/>
                    <a:pt x="7730795" y="1381125"/>
                  </a:cubicBezTo>
                  <a:cubicBezTo>
                    <a:pt x="7756183" y="1346200"/>
                    <a:pt x="7803787" y="1276350"/>
                    <a:pt x="7775225" y="1225550"/>
                  </a:cubicBezTo>
                  <a:cubicBezTo>
                    <a:pt x="7772051" y="1222375"/>
                    <a:pt x="7768878" y="1216025"/>
                    <a:pt x="7762530" y="1212850"/>
                  </a:cubicBezTo>
                  <a:close/>
                  <a:moveTo>
                    <a:pt x="11021778" y="6813550"/>
                  </a:moveTo>
                  <a:cubicBezTo>
                    <a:pt x="11005910" y="6807200"/>
                    <a:pt x="10986869" y="6810375"/>
                    <a:pt x="10977348" y="6829425"/>
                  </a:cubicBezTo>
                  <a:cubicBezTo>
                    <a:pt x="10974175" y="6835775"/>
                    <a:pt x="10971001" y="6845300"/>
                    <a:pt x="10971001" y="6851650"/>
                  </a:cubicBezTo>
                  <a:cubicBezTo>
                    <a:pt x="11066208" y="6851650"/>
                    <a:pt x="11066208" y="6851650"/>
                    <a:pt x="11066208" y="6851650"/>
                  </a:cubicBezTo>
                  <a:cubicBezTo>
                    <a:pt x="11063034" y="6851650"/>
                    <a:pt x="11063034" y="6848475"/>
                    <a:pt x="11059861" y="6848475"/>
                  </a:cubicBezTo>
                  <a:cubicBezTo>
                    <a:pt x="11050340" y="6832600"/>
                    <a:pt x="11037646" y="6816725"/>
                    <a:pt x="11021778" y="6813550"/>
                  </a:cubicBezTo>
                  <a:close/>
                  <a:moveTo>
                    <a:pt x="7762530" y="3463925"/>
                  </a:moveTo>
                  <a:cubicBezTo>
                    <a:pt x="7762530" y="3460750"/>
                    <a:pt x="7759357" y="3460750"/>
                    <a:pt x="7759357" y="3460750"/>
                  </a:cubicBezTo>
                  <a:cubicBezTo>
                    <a:pt x="7753010" y="3457575"/>
                    <a:pt x="7743489" y="3457575"/>
                    <a:pt x="7733968" y="3460750"/>
                  </a:cubicBezTo>
                  <a:cubicBezTo>
                    <a:pt x="7692712" y="3476625"/>
                    <a:pt x="7657803" y="3524250"/>
                    <a:pt x="7629241" y="3565525"/>
                  </a:cubicBezTo>
                  <a:cubicBezTo>
                    <a:pt x="7591158" y="3619500"/>
                    <a:pt x="7543555" y="3733800"/>
                    <a:pt x="7553075" y="3752850"/>
                  </a:cubicBezTo>
                  <a:cubicBezTo>
                    <a:pt x="7562596" y="3775075"/>
                    <a:pt x="7683191" y="3695700"/>
                    <a:pt x="7730795" y="3629025"/>
                  </a:cubicBezTo>
                  <a:cubicBezTo>
                    <a:pt x="7756183" y="3594100"/>
                    <a:pt x="7803787" y="3527425"/>
                    <a:pt x="7775225" y="3476625"/>
                  </a:cubicBezTo>
                  <a:cubicBezTo>
                    <a:pt x="7772051" y="3470275"/>
                    <a:pt x="7768878" y="3467100"/>
                    <a:pt x="7762530" y="3463925"/>
                  </a:cubicBezTo>
                  <a:close/>
                  <a:moveTo>
                    <a:pt x="11123332" y="6683375"/>
                  </a:moveTo>
                  <a:cubicBezTo>
                    <a:pt x="11107464" y="6638925"/>
                    <a:pt x="11091596" y="6562725"/>
                    <a:pt x="11047166" y="6550025"/>
                  </a:cubicBezTo>
                  <a:cubicBezTo>
                    <a:pt x="11034472" y="6543675"/>
                    <a:pt x="11018604" y="6546850"/>
                    <a:pt x="11009084" y="6562725"/>
                  </a:cubicBezTo>
                  <a:cubicBezTo>
                    <a:pt x="10996389" y="6578600"/>
                    <a:pt x="10996389" y="6604000"/>
                    <a:pt x="11002737" y="6626225"/>
                  </a:cubicBezTo>
                  <a:cubicBezTo>
                    <a:pt x="11021778" y="6692900"/>
                    <a:pt x="11047166" y="6759575"/>
                    <a:pt x="11078902" y="6816725"/>
                  </a:cubicBezTo>
                  <a:cubicBezTo>
                    <a:pt x="11085249" y="6829425"/>
                    <a:pt x="11091596" y="6842125"/>
                    <a:pt x="11097943" y="6851650"/>
                  </a:cubicBezTo>
                  <a:cubicBezTo>
                    <a:pt x="11167762" y="6851650"/>
                    <a:pt x="11167762" y="6851650"/>
                    <a:pt x="11167762" y="6851650"/>
                  </a:cubicBezTo>
                  <a:cubicBezTo>
                    <a:pt x="11164588" y="6851650"/>
                    <a:pt x="11164588" y="6848475"/>
                    <a:pt x="11164588" y="6845300"/>
                  </a:cubicBezTo>
                  <a:cubicBezTo>
                    <a:pt x="11155068" y="6791325"/>
                    <a:pt x="11139200" y="6737350"/>
                    <a:pt x="11123332" y="6683375"/>
                  </a:cubicBezTo>
                  <a:close/>
                  <a:moveTo>
                    <a:pt x="7546728" y="5645150"/>
                  </a:moveTo>
                  <a:cubicBezTo>
                    <a:pt x="7553075" y="5629275"/>
                    <a:pt x="7556249" y="5610225"/>
                    <a:pt x="7559423" y="5594350"/>
                  </a:cubicBezTo>
                  <a:cubicBezTo>
                    <a:pt x="7565770" y="5562600"/>
                    <a:pt x="7568943" y="5530850"/>
                    <a:pt x="7572117" y="5495925"/>
                  </a:cubicBezTo>
                  <a:cubicBezTo>
                    <a:pt x="7581637" y="5445125"/>
                    <a:pt x="7584811" y="5391150"/>
                    <a:pt x="7587985" y="5334000"/>
                  </a:cubicBezTo>
                  <a:cubicBezTo>
                    <a:pt x="7591158" y="5289550"/>
                    <a:pt x="7594332" y="5216525"/>
                    <a:pt x="7556249" y="5194300"/>
                  </a:cubicBezTo>
                  <a:cubicBezTo>
                    <a:pt x="7540381" y="5184775"/>
                    <a:pt x="7518166" y="5191125"/>
                    <a:pt x="7505472" y="5207000"/>
                  </a:cubicBezTo>
                  <a:cubicBezTo>
                    <a:pt x="7492778" y="5222875"/>
                    <a:pt x="7486431" y="5248275"/>
                    <a:pt x="7483257" y="5270500"/>
                  </a:cubicBezTo>
                  <a:cubicBezTo>
                    <a:pt x="7486431" y="5349875"/>
                    <a:pt x="7495951" y="5429250"/>
                    <a:pt x="7505472" y="5508625"/>
                  </a:cubicBezTo>
                  <a:cubicBezTo>
                    <a:pt x="7511819" y="5540375"/>
                    <a:pt x="7514993" y="5572125"/>
                    <a:pt x="7521340" y="5600700"/>
                  </a:cubicBezTo>
                  <a:cubicBezTo>
                    <a:pt x="7524513" y="5610225"/>
                    <a:pt x="7534034" y="5670550"/>
                    <a:pt x="7546728" y="5645150"/>
                  </a:cubicBezTo>
                  <a:close/>
                  <a:moveTo>
                    <a:pt x="7762530" y="5695950"/>
                  </a:moveTo>
                  <a:cubicBezTo>
                    <a:pt x="7762530" y="5695950"/>
                    <a:pt x="7759357" y="5695950"/>
                    <a:pt x="7759357" y="5695950"/>
                  </a:cubicBezTo>
                  <a:cubicBezTo>
                    <a:pt x="7753010" y="5689600"/>
                    <a:pt x="7743489" y="5692775"/>
                    <a:pt x="7733968" y="5695950"/>
                  </a:cubicBezTo>
                  <a:cubicBezTo>
                    <a:pt x="7692712" y="5711825"/>
                    <a:pt x="7657803" y="5756275"/>
                    <a:pt x="7629241" y="5800725"/>
                  </a:cubicBezTo>
                  <a:cubicBezTo>
                    <a:pt x="7591158" y="5854700"/>
                    <a:pt x="7543555" y="5969000"/>
                    <a:pt x="7553075" y="5988050"/>
                  </a:cubicBezTo>
                  <a:cubicBezTo>
                    <a:pt x="7562596" y="6007100"/>
                    <a:pt x="7683191" y="5930900"/>
                    <a:pt x="7730795" y="5864225"/>
                  </a:cubicBezTo>
                  <a:cubicBezTo>
                    <a:pt x="7756183" y="5829300"/>
                    <a:pt x="7803787" y="5759450"/>
                    <a:pt x="7775225" y="5711825"/>
                  </a:cubicBezTo>
                  <a:cubicBezTo>
                    <a:pt x="7772051" y="5705475"/>
                    <a:pt x="7768878" y="5699125"/>
                    <a:pt x="7762530" y="5695950"/>
                  </a:cubicBezTo>
                  <a:close/>
                  <a:moveTo>
                    <a:pt x="7603852" y="5772150"/>
                  </a:moveTo>
                  <a:cubicBezTo>
                    <a:pt x="7622894" y="5746750"/>
                    <a:pt x="7641935" y="5721350"/>
                    <a:pt x="7657803" y="5695950"/>
                  </a:cubicBezTo>
                  <a:cubicBezTo>
                    <a:pt x="7680018" y="5657850"/>
                    <a:pt x="7699059" y="5619750"/>
                    <a:pt x="7718101" y="5581650"/>
                  </a:cubicBezTo>
                  <a:cubicBezTo>
                    <a:pt x="7733968" y="5540375"/>
                    <a:pt x="7753010" y="5502275"/>
                    <a:pt x="7746663" y="5454650"/>
                  </a:cubicBezTo>
                  <a:cubicBezTo>
                    <a:pt x="7746663" y="5445125"/>
                    <a:pt x="7743489" y="5435600"/>
                    <a:pt x="7740316" y="5429250"/>
                  </a:cubicBezTo>
                  <a:cubicBezTo>
                    <a:pt x="7730795" y="5419725"/>
                    <a:pt x="7721274" y="5419725"/>
                    <a:pt x="7711753" y="5422900"/>
                  </a:cubicBezTo>
                  <a:cubicBezTo>
                    <a:pt x="7689539" y="5429250"/>
                    <a:pt x="7676844" y="5448300"/>
                    <a:pt x="7664150" y="5467350"/>
                  </a:cubicBezTo>
                  <a:cubicBezTo>
                    <a:pt x="7648282" y="5492750"/>
                    <a:pt x="7632414" y="5518150"/>
                    <a:pt x="7622894" y="5543550"/>
                  </a:cubicBezTo>
                  <a:cubicBezTo>
                    <a:pt x="7603852" y="5591175"/>
                    <a:pt x="7591158" y="5638800"/>
                    <a:pt x="7575290" y="5689600"/>
                  </a:cubicBezTo>
                  <a:cubicBezTo>
                    <a:pt x="7562596" y="5734050"/>
                    <a:pt x="7534034" y="5819775"/>
                    <a:pt x="7546728" y="5832475"/>
                  </a:cubicBezTo>
                  <a:cubicBezTo>
                    <a:pt x="7556249" y="5845175"/>
                    <a:pt x="7587985" y="5797550"/>
                    <a:pt x="7603852" y="5772150"/>
                  </a:cubicBezTo>
                  <a:close/>
                  <a:moveTo>
                    <a:pt x="11161415" y="1854200"/>
                  </a:moveTo>
                  <a:cubicBezTo>
                    <a:pt x="11148720" y="1870075"/>
                    <a:pt x="11142373" y="1892300"/>
                    <a:pt x="11139200" y="1914525"/>
                  </a:cubicBezTo>
                  <a:cubicBezTo>
                    <a:pt x="11142373" y="1997075"/>
                    <a:pt x="11151894" y="2073275"/>
                    <a:pt x="11161415" y="2152650"/>
                  </a:cubicBezTo>
                  <a:cubicBezTo>
                    <a:pt x="11167762" y="2184400"/>
                    <a:pt x="11170935" y="2216150"/>
                    <a:pt x="11177282" y="2247900"/>
                  </a:cubicBezTo>
                  <a:cubicBezTo>
                    <a:pt x="11180456" y="2257425"/>
                    <a:pt x="11189977" y="2314575"/>
                    <a:pt x="11202671" y="2289175"/>
                  </a:cubicBezTo>
                  <a:cubicBezTo>
                    <a:pt x="11202671" y="2289175"/>
                    <a:pt x="11202671" y="2286000"/>
                    <a:pt x="11205845" y="2282825"/>
                  </a:cubicBezTo>
                  <a:cubicBezTo>
                    <a:pt x="11205845" y="1838325"/>
                    <a:pt x="11205845" y="1838325"/>
                    <a:pt x="11205845" y="1838325"/>
                  </a:cubicBezTo>
                  <a:cubicBezTo>
                    <a:pt x="11189977" y="1831975"/>
                    <a:pt x="11174109" y="1838325"/>
                    <a:pt x="11161415" y="1854200"/>
                  </a:cubicBezTo>
                  <a:close/>
                  <a:moveTo>
                    <a:pt x="11161415" y="6334125"/>
                  </a:moveTo>
                  <a:cubicBezTo>
                    <a:pt x="11148720" y="6350000"/>
                    <a:pt x="11142373" y="6372225"/>
                    <a:pt x="11139200" y="6397625"/>
                  </a:cubicBezTo>
                  <a:cubicBezTo>
                    <a:pt x="11142373" y="6477000"/>
                    <a:pt x="11151894" y="6556375"/>
                    <a:pt x="11161415" y="6632575"/>
                  </a:cubicBezTo>
                  <a:cubicBezTo>
                    <a:pt x="11167762" y="6664325"/>
                    <a:pt x="11170935" y="6696075"/>
                    <a:pt x="11177282" y="6727825"/>
                  </a:cubicBezTo>
                  <a:cubicBezTo>
                    <a:pt x="11180456" y="6737350"/>
                    <a:pt x="11189977" y="6794500"/>
                    <a:pt x="11202671" y="6769100"/>
                  </a:cubicBezTo>
                  <a:cubicBezTo>
                    <a:pt x="11202671" y="6769100"/>
                    <a:pt x="11202671" y="6765925"/>
                    <a:pt x="11205845" y="6765925"/>
                  </a:cubicBezTo>
                  <a:cubicBezTo>
                    <a:pt x="11205845" y="6318250"/>
                    <a:pt x="11205845" y="6318250"/>
                    <a:pt x="11205845" y="6318250"/>
                  </a:cubicBezTo>
                  <a:cubicBezTo>
                    <a:pt x="11189977" y="6311900"/>
                    <a:pt x="11174109" y="6321425"/>
                    <a:pt x="11161415" y="6334125"/>
                  </a:cubicBezTo>
                  <a:close/>
                  <a:moveTo>
                    <a:pt x="11177282" y="0"/>
                  </a:moveTo>
                  <a:cubicBezTo>
                    <a:pt x="11177282" y="3175"/>
                    <a:pt x="11177282" y="6350"/>
                    <a:pt x="11177282" y="6350"/>
                  </a:cubicBezTo>
                  <a:cubicBezTo>
                    <a:pt x="11180456" y="15875"/>
                    <a:pt x="11189977" y="76200"/>
                    <a:pt x="11202671" y="50800"/>
                  </a:cubicBezTo>
                  <a:cubicBezTo>
                    <a:pt x="11202671" y="47625"/>
                    <a:pt x="11202671" y="44450"/>
                    <a:pt x="11205845" y="44450"/>
                  </a:cubicBezTo>
                  <a:cubicBezTo>
                    <a:pt x="11205845" y="0"/>
                    <a:pt x="11205845" y="0"/>
                    <a:pt x="11205845" y="0"/>
                  </a:cubicBezTo>
                  <a:lnTo>
                    <a:pt x="11177282" y="0"/>
                  </a:lnTo>
                  <a:close/>
                  <a:moveTo>
                    <a:pt x="161851" y="5842000"/>
                  </a:moveTo>
                  <a:cubicBezTo>
                    <a:pt x="142810" y="5800725"/>
                    <a:pt x="120595" y="5759450"/>
                    <a:pt x="92033" y="5721350"/>
                  </a:cubicBezTo>
                  <a:cubicBezTo>
                    <a:pt x="82512" y="5705475"/>
                    <a:pt x="69818" y="5692775"/>
                    <a:pt x="53950" y="5686425"/>
                  </a:cubicBezTo>
                  <a:cubicBezTo>
                    <a:pt x="38082" y="5680075"/>
                    <a:pt x="19041" y="5686425"/>
                    <a:pt x="9520" y="5702300"/>
                  </a:cubicBezTo>
                  <a:cubicBezTo>
                    <a:pt x="3173" y="5711825"/>
                    <a:pt x="0" y="5727700"/>
                    <a:pt x="3173" y="5740400"/>
                  </a:cubicBezTo>
                  <a:cubicBezTo>
                    <a:pt x="3173" y="5753100"/>
                    <a:pt x="6347" y="5765800"/>
                    <a:pt x="9520" y="5778500"/>
                  </a:cubicBezTo>
                  <a:cubicBezTo>
                    <a:pt x="44429" y="5870575"/>
                    <a:pt x="107901" y="5934075"/>
                    <a:pt x="171372" y="5988050"/>
                  </a:cubicBezTo>
                  <a:cubicBezTo>
                    <a:pt x="177719" y="5991225"/>
                    <a:pt x="184066" y="5997575"/>
                    <a:pt x="190413" y="5997575"/>
                  </a:cubicBezTo>
                  <a:cubicBezTo>
                    <a:pt x="193587" y="6000750"/>
                    <a:pt x="196760" y="6000750"/>
                    <a:pt x="199934" y="6000750"/>
                  </a:cubicBezTo>
                  <a:cubicBezTo>
                    <a:pt x="203107" y="5997575"/>
                    <a:pt x="206281" y="5997575"/>
                    <a:pt x="209455" y="5994400"/>
                  </a:cubicBezTo>
                  <a:cubicBezTo>
                    <a:pt x="222149" y="5978525"/>
                    <a:pt x="203107" y="5934075"/>
                    <a:pt x="199934" y="5921375"/>
                  </a:cubicBezTo>
                  <a:cubicBezTo>
                    <a:pt x="187240" y="5892800"/>
                    <a:pt x="174545" y="5867400"/>
                    <a:pt x="161851" y="5842000"/>
                  </a:cubicBezTo>
                  <a:close/>
                  <a:moveTo>
                    <a:pt x="11202671" y="238125"/>
                  </a:moveTo>
                  <a:cubicBezTo>
                    <a:pt x="11202671" y="238125"/>
                    <a:pt x="11202671" y="238125"/>
                    <a:pt x="11205845" y="238125"/>
                  </a:cubicBezTo>
                  <a:cubicBezTo>
                    <a:pt x="11205845" y="187325"/>
                    <a:pt x="11205845" y="187325"/>
                    <a:pt x="11205845" y="187325"/>
                  </a:cubicBezTo>
                  <a:cubicBezTo>
                    <a:pt x="11199497" y="212725"/>
                    <a:pt x="11196324" y="231775"/>
                    <a:pt x="11202671" y="238125"/>
                  </a:cubicBezTo>
                  <a:close/>
                  <a:moveTo>
                    <a:pt x="11202671" y="4718050"/>
                  </a:moveTo>
                  <a:cubicBezTo>
                    <a:pt x="11202671" y="4718050"/>
                    <a:pt x="11202671" y="4718050"/>
                    <a:pt x="11205845" y="4721225"/>
                  </a:cubicBezTo>
                  <a:cubicBezTo>
                    <a:pt x="11205845" y="4667250"/>
                    <a:pt x="11205845" y="4667250"/>
                    <a:pt x="11205845" y="4667250"/>
                  </a:cubicBezTo>
                  <a:cubicBezTo>
                    <a:pt x="11199497" y="4692650"/>
                    <a:pt x="11196324" y="4711700"/>
                    <a:pt x="11202671" y="4718050"/>
                  </a:cubicBezTo>
                  <a:close/>
                  <a:moveTo>
                    <a:pt x="11161415" y="4092575"/>
                  </a:moveTo>
                  <a:cubicBezTo>
                    <a:pt x="11148720" y="4108450"/>
                    <a:pt x="11142373" y="4133850"/>
                    <a:pt x="11139200" y="4156075"/>
                  </a:cubicBezTo>
                  <a:cubicBezTo>
                    <a:pt x="11142373" y="4235450"/>
                    <a:pt x="11151894" y="4314825"/>
                    <a:pt x="11161415" y="4394200"/>
                  </a:cubicBezTo>
                  <a:cubicBezTo>
                    <a:pt x="11167762" y="4425950"/>
                    <a:pt x="11170935" y="4457700"/>
                    <a:pt x="11177282" y="4486275"/>
                  </a:cubicBezTo>
                  <a:cubicBezTo>
                    <a:pt x="11180456" y="4495800"/>
                    <a:pt x="11189977" y="4556125"/>
                    <a:pt x="11202671" y="4530725"/>
                  </a:cubicBezTo>
                  <a:cubicBezTo>
                    <a:pt x="11202671" y="4527550"/>
                    <a:pt x="11202671" y="4527550"/>
                    <a:pt x="11205845" y="4524375"/>
                  </a:cubicBezTo>
                  <a:cubicBezTo>
                    <a:pt x="11205845" y="4076700"/>
                    <a:pt x="11205845" y="4076700"/>
                    <a:pt x="11205845" y="4076700"/>
                  </a:cubicBezTo>
                  <a:cubicBezTo>
                    <a:pt x="11189977" y="4073525"/>
                    <a:pt x="11174109" y="4079875"/>
                    <a:pt x="11161415" y="4092575"/>
                  </a:cubicBezTo>
                  <a:close/>
                  <a:moveTo>
                    <a:pt x="11202671" y="2476500"/>
                  </a:moveTo>
                  <a:cubicBezTo>
                    <a:pt x="11202671" y="2479675"/>
                    <a:pt x="11202671" y="2479675"/>
                    <a:pt x="11205845" y="2479675"/>
                  </a:cubicBezTo>
                  <a:cubicBezTo>
                    <a:pt x="11205845" y="2428875"/>
                    <a:pt x="11205845" y="2428875"/>
                    <a:pt x="11205845" y="2428875"/>
                  </a:cubicBezTo>
                  <a:cubicBezTo>
                    <a:pt x="11199497" y="2451100"/>
                    <a:pt x="11196324" y="2470150"/>
                    <a:pt x="11202671" y="2476500"/>
                  </a:cubicBezTo>
                  <a:close/>
                  <a:moveTo>
                    <a:pt x="7467389" y="5559425"/>
                  </a:moveTo>
                  <a:cubicBezTo>
                    <a:pt x="7451521" y="5511800"/>
                    <a:pt x="7435654" y="5438775"/>
                    <a:pt x="7391224" y="5422900"/>
                  </a:cubicBezTo>
                  <a:cubicBezTo>
                    <a:pt x="7378530" y="5416550"/>
                    <a:pt x="7362662" y="5419725"/>
                    <a:pt x="7353141" y="5435600"/>
                  </a:cubicBezTo>
                  <a:cubicBezTo>
                    <a:pt x="7340447" y="5451475"/>
                    <a:pt x="7340447" y="5480050"/>
                    <a:pt x="7346794" y="5502275"/>
                  </a:cubicBezTo>
                  <a:cubicBezTo>
                    <a:pt x="7365835" y="5568950"/>
                    <a:pt x="7391224" y="5632450"/>
                    <a:pt x="7422959" y="5692775"/>
                  </a:cubicBezTo>
                  <a:cubicBezTo>
                    <a:pt x="7438827" y="5721350"/>
                    <a:pt x="7454695" y="5749925"/>
                    <a:pt x="7473736" y="5775325"/>
                  </a:cubicBezTo>
                  <a:cubicBezTo>
                    <a:pt x="7483257" y="5788025"/>
                    <a:pt x="7527687" y="5867400"/>
                    <a:pt x="7527687" y="5835650"/>
                  </a:cubicBezTo>
                  <a:cubicBezTo>
                    <a:pt x="7527687" y="5797550"/>
                    <a:pt x="7518166" y="5756275"/>
                    <a:pt x="7508646" y="5721350"/>
                  </a:cubicBezTo>
                  <a:cubicBezTo>
                    <a:pt x="7499125" y="5664200"/>
                    <a:pt x="7483257" y="5610225"/>
                    <a:pt x="7467389" y="5559425"/>
                  </a:cubicBezTo>
                  <a:close/>
                  <a:moveTo>
                    <a:pt x="450645" y="1212850"/>
                  </a:moveTo>
                  <a:cubicBezTo>
                    <a:pt x="450645" y="1212850"/>
                    <a:pt x="447472" y="1212850"/>
                    <a:pt x="447472" y="1209675"/>
                  </a:cubicBezTo>
                  <a:cubicBezTo>
                    <a:pt x="441125" y="1206500"/>
                    <a:pt x="431604" y="1206500"/>
                    <a:pt x="422083" y="1209675"/>
                  </a:cubicBezTo>
                  <a:cubicBezTo>
                    <a:pt x="380827" y="1228725"/>
                    <a:pt x="345918" y="1273175"/>
                    <a:pt x="317356" y="1317625"/>
                  </a:cubicBezTo>
                  <a:cubicBezTo>
                    <a:pt x="282446" y="1371600"/>
                    <a:pt x="231669" y="1485900"/>
                    <a:pt x="241190" y="1504950"/>
                  </a:cubicBezTo>
                  <a:cubicBezTo>
                    <a:pt x="250711" y="1524000"/>
                    <a:pt x="371306" y="1444625"/>
                    <a:pt x="418910" y="1381125"/>
                  </a:cubicBezTo>
                  <a:cubicBezTo>
                    <a:pt x="444298" y="1346200"/>
                    <a:pt x="491902" y="1276350"/>
                    <a:pt x="463339" y="1225550"/>
                  </a:cubicBezTo>
                  <a:cubicBezTo>
                    <a:pt x="460166" y="1222375"/>
                    <a:pt x="456992" y="1216025"/>
                    <a:pt x="450645" y="1212850"/>
                  </a:cubicBezTo>
                  <a:close/>
                  <a:moveTo>
                    <a:pt x="3709893" y="6813550"/>
                  </a:moveTo>
                  <a:cubicBezTo>
                    <a:pt x="3694025" y="6807200"/>
                    <a:pt x="3674984" y="6810375"/>
                    <a:pt x="3665463" y="6829425"/>
                  </a:cubicBezTo>
                  <a:cubicBezTo>
                    <a:pt x="3662289" y="6835775"/>
                    <a:pt x="3659116" y="6845300"/>
                    <a:pt x="3659116" y="6851650"/>
                  </a:cubicBezTo>
                  <a:cubicBezTo>
                    <a:pt x="3754323" y="6851650"/>
                    <a:pt x="3754323" y="6851650"/>
                    <a:pt x="3754323" y="6851650"/>
                  </a:cubicBezTo>
                  <a:cubicBezTo>
                    <a:pt x="3751149" y="6851650"/>
                    <a:pt x="3751149" y="6848475"/>
                    <a:pt x="3747975" y="6848475"/>
                  </a:cubicBezTo>
                  <a:cubicBezTo>
                    <a:pt x="3738455" y="6832600"/>
                    <a:pt x="3725760" y="6816725"/>
                    <a:pt x="3709893" y="6813550"/>
                  </a:cubicBezTo>
                  <a:close/>
                  <a:moveTo>
                    <a:pt x="3827314" y="4873625"/>
                  </a:moveTo>
                  <a:cubicBezTo>
                    <a:pt x="3833662" y="4876800"/>
                    <a:pt x="3840009" y="4883150"/>
                    <a:pt x="3846356" y="4886325"/>
                  </a:cubicBezTo>
                  <a:cubicBezTo>
                    <a:pt x="3849529" y="4886325"/>
                    <a:pt x="3852703" y="4886325"/>
                    <a:pt x="3855876" y="4886325"/>
                  </a:cubicBezTo>
                  <a:cubicBezTo>
                    <a:pt x="3859050" y="4886325"/>
                    <a:pt x="3862224" y="4883150"/>
                    <a:pt x="3865397" y="4879975"/>
                  </a:cubicBezTo>
                  <a:cubicBezTo>
                    <a:pt x="3878091" y="4864100"/>
                    <a:pt x="3859050" y="4819650"/>
                    <a:pt x="3855876" y="4806950"/>
                  </a:cubicBezTo>
                  <a:cubicBezTo>
                    <a:pt x="3843182" y="4778375"/>
                    <a:pt x="3830488" y="4752975"/>
                    <a:pt x="3817794" y="4730750"/>
                  </a:cubicBezTo>
                  <a:cubicBezTo>
                    <a:pt x="3798752" y="4686300"/>
                    <a:pt x="3776537" y="4645025"/>
                    <a:pt x="3747975" y="4606925"/>
                  </a:cubicBezTo>
                  <a:cubicBezTo>
                    <a:pt x="3738455" y="4591050"/>
                    <a:pt x="3725760" y="4578350"/>
                    <a:pt x="3709893" y="4572000"/>
                  </a:cubicBezTo>
                  <a:cubicBezTo>
                    <a:pt x="3694025" y="4565650"/>
                    <a:pt x="3674984" y="4572000"/>
                    <a:pt x="3665463" y="4587875"/>
                  </a:cubicBezTo>
                  <a:cubicBezTo>
                    <a:pt x="3659116" y="4597400"/>
                    <a:pt x="3655942" y="4613275"/>
                    <a:pt x="3659116" y="4625975"/>
                  </a:cubicBezTo>
                  <a:cubicBezTo>
                    <a:pt x="3659116" y="4638675"/>
                    <a:pt x="3662289" y="4651375"/>
                    <a:pt x="3665463" y="4664075"/>
                  </a:cubicBezTo>
                  <a:cubicBezTo>
                    <a:pt x="3700372" y="4756150"/>
                    <a:pt x="3763843" y="4819650"/>
                    <a:pt x="3827314" y="4873625"/>
                  </a:cubicBezTo>
                  <a:close/>
                  <a:moveTo>
                    <a:pt x="7473736" y="5842000"/>
                  </a:moveTo>
                  <a:cubicBezTo>
                    <a:pt x="7454695" y="5800725"/>
                    <a:pt x="7432480" y="5759450"/>
                    <a:pt x="7403918" y="5721350"/>
                  </a:cubicBezTo>
                  <a:cubicBezTo>
                    <a:pt x="7394397" y="5705475"/>
                    <a:pt x="7381703" y="5692775"/>
                    <a:pt x="7365835" y="5686425"/>
                  </a:cubicBezTo>
                  <a:cubicBezTo>
                    <a:pt x="7349968" y="5680075"/>
                    <a:pt x="7330926" y="5686425"/>
                    <a:pt x="7321405" y="5702300"/>
                  </a:cubicBezTo>
                  <a:cubicBezTo>
                    <a:pt x="7315058" y="5711825"/>
                    <a:pt x="7311885" y="5727700"/>
                    <a:pt x="7315058" y="5740400"/>
                  </a:cubicBezTo>
                  <a:cubicBezTo>
                    <a:pt x="7315058" y="5753100"/>
                    <a:pt x="7318232" y="5765800"/>
                    <a:pt x="7321405" y="5778500"/>
                  </a:cubicBezTo>
                  <a:cubicBezTo>
                    <a:pt x="7356315" y="5870575"/>
                    <a:pt x="7419786" y="5934075"/>
                    <a:pt x="7483257" y="5988050"/>
                  </a:cubicBezTo>
                  <a:cubicBezTo>
                    <a:pt x="7489604" y="5991225"/>
                    <a:pt x="7495951" y="5997575"/>
                    <a:pt x="7502298" y="5997575"/>
                  </a:cubicBezTo>
                  <a:cubicBezTo>
                    <a:pt x="7505472" y="6000750"/>
                    <a:pt x="7508646" y="6000750"/>
                    <a:pt x="7508646" y="6000750"/>
                  </a:cubicBezTo>
                  <a:cubicBezTo>
                    <a:pt x="7514993" y="5997575"/>
                    <a:pt x="7518166" y="5997575"/>
                    <a:pt x="7521340" y="5994400"/>
                  </a:cubicBezTo>
                  <a:cubicBezTo>
                    <a:pt x="7534034" y="5978525"/>
                    <a:pt x="7514993" y="5934075"/>
                    <a:pt x="7511819" y="5921375"/>
                  </a:cubicBezTo>
                  <a:cubicBezTo>
                    <a:pt x="7499125" y="5892800"/>
                    <a:pt x="7486431" y="5867400"/>
                    <a:pt x="7473736" y="5842000"/>
                  </a:cubicBezTo>
                  <a:close/>
                  <a:moveTo>
                    <a:pt x="291967" y="5772150"/>
                  </a:moveTo>
                  <a:cubicBezTo>
                    <a:pt x="311009" y="5746750"/>
                    <a:pt x="330050" y="5721350"/>
                    <a:pt x="345918" y="5695950"/>
                  </a:cubicBezTo>
                  <a:cubicBezTo>
                    <a:pt x="368133" y="5657850"/>
                    <a:pt x="387174" y="5619750"/>
                    <a:pt x="406215" y="5581650"/>
                  </a:cubicBezTo>
                  <a:cubicBezTo>
                    <a:pt x="422083" y="5540375"/>
                    <a:pt x="441125" y="5502275"/>
                    <a:pt x="434777" y="5454650"/>
                  </a:cubicBezTo>
                  <a:cubicBezTo>
                    <a:pt x="434777" y="5445125"/>
                    <a:pt x="431604" y="5435600"/>
                    <a:pt x="428430" y="5429250"/>
                  </a:cubicBezTo>
                  <a:cubicBezTo>
                    <a:pt x="418910" y="5419725"/>
                    <a:pt x="409389" y="5419725"/>
                    <a:pt x="399868" y="5422900"/>
                  </a:cubicBezTo>
                  <a:cubicBezTo>
                    <a:pt x="377653" y="5429250"/>
                    <a:pt x="364959" y="5448300"/>
                    <a:pt x="352265" y="5467350"/>
                  </a:cubicBezTo>
                  <a:cubicBezTo>
                    <a:pt x="336397" y="5492750"/>
                    <a:pt x="320529" y="5518150"/>
                    <a:pt x="311009" y="5543550"/>
                  </a:cubicBezTo>
                  <a:cubicBezTo>
                    <a:pt x="291967" y="5591175"/>
                    <a:pt x="279273" y="5638800"/>
                    <a:pt x="263405" y="5689600"/>
                  </a:cubicBezTo>
                  <a:cubicBezTo>
                    <a:pt x="250711" y="5734050"/>
                    <a:pt x="222149" y="5819775"/>
                    <a:pt x="234843" y="5832475"/>
                  </a:cubicBezTo>
                  <a:cubicBezTo>
                    <a:pt x="244364" y="5845175"/>
                    <a:pt x="276099" y="5797550"/>
                    <a:pt x="291967" y="5772150"/>
                  </a:cubicBezTo>
                  <a:close/>
                  <a:moveTo>
                    <a:pt x="155504" y="5559425"/>
                  </a:moveTo>
                  <a:cubicBezTo>
                    <a:pt x="142810" y="5511800"/>
                    <a:pt x="123768" y="5438775"/>
                    <a:pt x="82512" y="5422900"/>
                  </a:cubicBezTo>
                  <a:cubicBezTo>
                    <a:pt x="66644" y="5416550"/>
                    <a:pt x="50776" y="5419725"/>
                    <a:pt x="41256" y="5435600"/>
                  </a:cubicBezTo>
                  <a:cubicBezTo>
                    <a:pt x="28562" y="5451475"/>
                    <a:pt x="28562" y="5480050"/>
                    <a:pt x="34909" y="5502275"/>
                  </a:cubicBezTo>
                  <a:cubicBezTo>
                    <a:pt x="53950" y="5568950"/>
                    <a:pt x="79339" y="5632450"/>
                    <a:pt x="111074" y="5692775"/>
                  </a:cubicBezTo>
                  <a:cubicBezTo>
                    <a:pt x="126942" y="5721350"/>
                    <a:pt x="145983" y="5749925"/>
                    <a:pt x="161851" y="5775325"/>
                  </a:cubicBezTo>
                  <a:cubicBezTo>
                    <a:pt x="171372" y="5788025"/>
                    <a:pt x="215802" y="5867400"/>
                    <a:pt x="215802" y="5835650"/>
                  </a:cubicBezTo>
                  <a:cubicBezTo>
                    <a:pt x="215802" y="5797550"/>
                    <a:pt x="206281" y="5756275"/>
                    <a:pt x="196760" y="5721350"/>
                  </a:cubicBezTo>
                  <a:cubicBezTo>
                    <a:pt x="187240" y="5664200"/>
                    <a:pt x="171372" y="5610225"/>
                    <a:pt x="155504" y="5559425"/>
                  </a:cubicBezTo>
                  <a:close/>
                  <a:moveTo>
                    <a:pt x="234843" y="5645150"/>
                  </a:moveTo>
                  <a:cubicBezTo>
                    <a:pt x="241190" y="5629275"/>
                    <a:pt x="244364" y="5610225"/>
                    <a:pt x="247537" y="5594350"/>
                  </a:cubicBezTo>
                  <a:cubicBezTo>
                    <a:pt x="253884" y="5562600"/>
                    <a:pt x="257058" y="5530850"/>
                    <a:pt x="260232" y="5495925"/>
                  </a:cubicBezTo>
                  <a:cubicBezTo>
                    <a:pt x="269752" y="5445125"/>
                    <a:pt x="276099" y="5391150"/>
                    <a:pt x="276099" y="5334000"/>
                  </a:cubicBezTo>
                  <a:cubicBezTo>
                    <a:pt x="279273" y="5289550"/>
                    <a:pt x="282446" y="5216525"/>
                    <a:pt x="244364" y="5194300"/>
                  </a:cubicBezTo>
                  <a:cubicBezTo>
                    <a:pt x="228496" y="5184775"/>
                    <a:pt x="206281" y="5191125"/>
                    <a:pt x="193587" y="5207000"/>
                  </a:cubicBezTo>
                  <a:cubicBezTo>
                    <a:pt x="180892" y="5222875"/>
                    <a:pt x="174545" y="5248275"/>
                    <a:pt x="171372" y="5270500"/>
                  </a:cubicBezTo>
                  <a:cubicBezTo>
                    <a:pt x="174545" y="5349875"/>
                    <a:pt x="184066" y="5429250"/>
                    <a:pt x="193587" y="5508625"/>
                  </a:cubicBezTo>
                  <a:cubicBezTo>
                    <a:pt x="199934" y="5540375"/>
                    <a:pt x="203107" y="5572125"/>
                    <a:pt x="209455" y="5600700"/>
                  </a:cubicBezTo>
                  <a:cubicBezTo>
                    <a:pt x="212628" y="5610225"/>
                    <a:pt x="222149" y="5670550"/>
                    <a:pt x="234843" y="5645150"/>
                  </a:cubicBezTo>
                  <a:close/>
                  <a:moveTo>
                    <a:pt x="450645" y="5695950"/>
                  </a:moveTo>
                  <a:cubicBezTo>
                    <a:pt x="450645" y="5695950"/>
                    <a:pt x="447472" y="5695950"/>
                    <a:pt x="447472" y="5695950"/>
                  </a:cubicBezTo>
                  <a:cubicBezTo>
                    <a:pt x="441125" y="5689600"/>
                    <a:pt x="431604" y="5692775"/>
                    <a:pt x="422083" y="5695950"/>
                  </a:cubicBezTo>
                  <a:cubicBezTo>
                    <a:pt x="380827" y="5711825"/>
                    <a:pt x="345918" y="5756275"/>
                    <a:pt x="317356" y="5800725"/>
                  </a:cubicBezTo>
                  <a:cubicBezTo>
                    <a:pt x="282446" y="5854700"/>
                    <a:pt x="231669" y="5969000"/>
                    <a:pt x="241190" y="5988050"/>
                  </a:cubicBezTo>
                  <a:cubicBezTo>
                    <a:pt x="250711" y="6007100"/>
                    <a:pt x="371306" y="5930900"/>
                    <a:pt x="418910" y="5864225"/>
                  </a:cubicBezTo>
                  <a:cubicBezTo>
                    <a:pt x="444298" y="5829300"/>
                    <a:pt x="491902" y="5759450"/>
                    <a:pt x="463339" y="5711825"/>
                  </a:cubicBezTo>
                  <a:cubicBezTo>
                    <a:pt x="460166" y="5705475"/>
                    <a:pt x="456992" y="5699125"/>
                    <a:pt x="450645" y="5695950"/>
                  </a:cubicBezTo>
                  <a:close/>
                  <a:moveTo>
                    <a:pt x="4106588" y="2343150"/>
                  </a:moveTo>
                  <a:cubicBezTo>
                    <a:pt x="4106588" y="2343150"/>
                    <a:pt x="4103414" y="2339975"/>
                    <a:pt x="4103414" y="2339975"/>
                  </a:cubicBezTo>
                  <a:cubicBezTo>
                    <a:pt x="4097067" y="2336800"/>
                    <a:pt x="4087546" y="2336800"/>
                    <a:pt x="4078026" y="2339975"/>
                  </a:cubicBezTo>
                  <a:cubicBezTo>
                    <a:pt x="4036769" y="2355850"/>
                    <a:pt x="4001860" y="2403475"/>
                    <a:pt x="3973298" y="2444750"/>
                  </a:cubicBezTo>
                  <a:cubicBezTo>
                    <a:pt x="3938389" y="2498725"/>
                    <a:pt x="3887612" y="2613025"/>
                    <a:pt x="3897133" y="2635250"/>
                  </a:cubicBezTo>
                  <a:cubicBezTo>
                    <a:pt x="3906653" y="2654300"/>
                    <a:pt x="4027249" y="2574925"/>
                    <a:pt x="4074852" y="2511425"/>
                  </a:cubicBezTo>
                  <a:cubicBezTo>
                    <a:pt x="4100241" y="2476500"/>
                    <a:pt x="4147844" y="2406650"/>
                    <a:pt x="4119282" y="2355850"/>
                  </a:cubicBezTo>
                  <a:cubicBezTo>
                    <a:pt x="4116109" y="2349500"/>
                    <a:pt x="4112935" y="2346325"/>
                    <a:pt x="4106588" y="2343150"/>
                  </a:cubicBezTo>
                  <a:close/>
                  <a:moveTo>
                    <a:pt x="4106588" y="101600"/>
                  </a:moveTo>
                  <a:cubicBezTo>
                    <a:pt x="4106588" y="101600"/>
                    <a:pt x="4103414" y="101600"/>
                    <a:pt x="4103414" y="101600"/>
                  </a:cubicBezTo>
                  <a:cubicBezTo>
                    <a:pt x="4097067" y="95250"/>
                    <a:pt x="4087546" y="98425"/>
                    <a:pt x="4078026" y="101600"/>
                  </a:cubicBezTo>
                  <a:cubicBezTo>
                    <a:pt x="4036769" y="117475"/>
                    <a:pt x="4001860" y="161925"/>
                    <a:pt x="3973298" y="206375"/>
                  </a:cubicBezTo>
                  <a:cubicBezTo>
                    <a:pt x="3938389" y="260350"/>
                    <a:pt x="3887612" y="374650"/>
                    <a:pt x="3897133" y="393700"/>
                  </a:cubicBezTo>
                  <a:cubicBezTo>
                    <a:pt x="3906653" y="412750"/>
                    <a:pt x="4027249" y="333375"/>
                    <a:pt x="4074852" y="269875"/>
                  </a:cubicBezTo>
                  <a:cubicBezTo>
                    <a:pt x="4100241" y="234950"/>
                    <a:pt x="4147844" y="165100"/>
                    <a:pt x="4119282" y="114300"/>
                  </a:cubicBezTo>
                  <a:cubicBezTo>
                    <a:pt x="4116109" y="111125"/>
                    <a:pt x="4112935" y="104775"/>
                    <a:pt x="4106588" y="101600"/>
                  </a:cubicBezTo>
                  <a:close/>
                  <a:moveTo>
                    <a:pt x="4106588" y="4581525"/>
                  </a:moveTo>
                  <a:cubicBezTo>
                    <a:pt x="4106588" y="4581525"/>
                    <a:pt x="4103414" y="4581525"/>
                    <a:pt x="4103414" y="4581525"/>
                  </a:cubicBezTo>
                  <a:cubicBezTo>
                    <a:pt x="4097067" y="4575175"/>
                    <a:pt x="4087546" y="4578350"/>
                    <a:pt x="4078026" y="4581525"/>
                  </a:cubicBezTo>
                  <a:cubicBezTo>
                    <a:pt x="4036769" y="4597400"/>
                    <a:pt x="4001860" y="4645025"/>
                    <a:pt x="3973298" y="4686300"/>
                  </a:cubicBezTo>
                  <a:cubicBezTo>
                    <a:pt x="3938389" y="4740275"/>
                    <a:pt x="3887612" y="4854575"/>
                    <a:pt x="3897133" y="4873625"/>
                  </a:cubicBezTo>
                  <a:cubicBezTo>
                    <a:pt x="3906653" y="4895850"/>
                    <a:pt x="4027249" y="4816475"/>
                    <a:pt x="4074852" y="4749800"/>
                  </a:cubicBezTo>
                  <a:cubicBezTo>
                    <a:pt x="4100241" y="4714875"/>
                    <a:pt x="4147844" y="4645025"/>
                    <a:pt x="4119282" y="4597400"/>
                  </a:cubicBezTo>
                  <a:cubicBezTo>
                    <a:pt x="4116109" y="4591050"/>
                    <a:pt x="4112935" y="4584700"/>
                    <a:pt x="4106588" y="4581525"/>
                  </a:cubicBezTo>
                  <a:close/>
                  <a:moveTo>
                    <a:pt x="4106588" y="6823075"/>
                  </a:moveTo>
                  <a:cubicBezTo>
                    <a:pt x="4106588" y="6823075"/>
                    <a:pt x="4103414" y="6819900"/>
                    <a:pt x="4103414" y="6819900"/>
                  </a:cubicBezTo>
                  <a:cubicBezTo>
                    <a:pt x="4097067" y="6816725"/>
                    <a:pt x="4087546" y="6816725"/>
                    <a:pt x="4078026" y="6819900"/>
                  </a:cubicBezTo>
                  <a:cubicBezTo>
                    <a:pt x="4062158" y="6826250"/>
                    <a:pt x="4046290" y="6838950"/>
                    <a:pt x="4030422" y="6851650"/>
                  </a:cubicBezTo>
                  <a:cubicBezTo>
                    <a:pt x="4125629" y="6851650"/>
                    <a:pt x="4125629" y="6851650"/>
                    <a:pt x="4125629" y="6851650"/>
                  </a:cubicBezTo>
                  <a:cubicBezTo>
                    <a:pt x="4122456" y="6848475"/>
                    <a:pt x="4122456" y="6842125"/>
                    <a:pt x="4119282" y="6835775"/>
                  </a:cubicBezTo>
                  <a:cubicBezTo>
                    <a:pt x="4116109" y="6829425"/>
                    <a:pt x="4112935" y="6826250"/>
                    <a:pt x="4106588" y="6823075"/>
                  </a:cubicBezTo>
                  <a:close/>
                  <a:moveTo>
                    <a:pt x="3932042" y="6461125"/>
                  </a:moveTo>
                  <a:cubicBezTo>
                    <a:pt x="3935216" y="6416675"/>
                    <a:pt x="3938389" y="6343650"/>
                    <a:pt x="3900306" y="6321425"/>
                  </a:cubicBezTo>
                  <a:cubicBezTo>
                    <a:pt x="3884439" y="6311900"/>
                    <a:pt x="3862224" y="6318250"/>
                    <a:pt x="3849529" y="6334125"/>
                  </a:cubicBezTo>
                  <a:cubicBezTo>
                    <a:pt x="3836835" y="6350000"/>
                    <a:pt x="3830488" y="6372225"/>
                    <a:pt x="3827314" y="6397625"/>
                  </a:cubicBezTo>
                  <a:cubicBezTo>
                    <a:pt x="3830488" y="6477000"/>
                    <a:pt x="3840009" y="6556375"/>
                    <a:pt x="3849529" y="6632575"/>
                  </a:cubicBezTo>
                  <a:cubicBezTo>
                    <a:pt x="3855876" y="6664325"/>
                    <a:pt x="3859050" y="6696075"/>
                    <a:pt x="3865397" y="6727825"/>
                  </a:cubicBezTo>
                  <a:cubicBezTo>
                    <a:pt x="3868571" y="6737350"/>
                    <a:pt x="3878091" y="6794500"/>
                    <a:pt x="3890786" y="6769100"/>
                  </a:cubicBezTo>
                  <a:cubicBezTo>
                    <a:pt x="3897133" y="6756400"/>
                    <a:pt x="3900306" y="6737350"/>
                    <a:pt x="3903480" y="6721475"/>
                  </a:cubicBezTo>
                  <a:cubicBezTo>
                    <a:pt x="3909827" y="6686550"/>
                    <a:pt x="3913001" y="6654800"/>
                    <a:pt x="3916174" y="6623050"/>
                  </a:cubicBezTo>
                  <a:cubicBezTo>
                    <a:pt x="3925695" y="6569075"/>
                    <a:pt x="3928868" y="6515100"/>
                    <a:pt x="3932042" y="6461125"/>
                  </a:cubicBezTo>
                  <a:close/>
                  <a:moveTo>
                    <a:pt x="4090720" y="6581775"/>
                  </a:moveTo>
                  <a:cubicBezTo>
                    <a:pt x="4090720" y="6572250"/>
                    <a:pt x="4087546" y="6562725"/>
                    <a:pt x="4084373" y="6553200"/>
                  </a:cubicBezTo>
                  <a:cubicBezTo>
                    <a:pt x="4074852" y="6546850"/>
                    <a:pt x="4065332" y="6543675"/>
                    <a:pt x="4055811" y="6546850"/>
                  </a:cubicBezTo>
                  <a:cubicBezTo>
                    <a:pt x="4033596" y="6553200"/>
                    <a:pt x="4020902" y="6572250"/>
                    <a:pt x="4008207" y="6594475"/>
                  </a:cubicBezTo>
                  <a:cubicBezTo>
                    <a:pt x="3992340" y="6619875"/>
                    <a:pt x="3976472" y="6642100"/>
                    <a:pt x="3966951" y="6670675"/>
                  </a:cubicBezTo>
                  <a:cubicBezTo>
                    <a:pt x="3947910" y="6718300"/>
                    <a:pt x="3935216" y="6765925"/>
                    <a:pt x="3919348" y="6813550"/>
                  </a:cubicBezTo>
                  <a:cubicBezTo>
                    <a:pt x="3916174" y="6826250"/>
                    <a:pt x="3913001" y="6838950"/>
                    <a:pt x="3906653" y="6851650"/>
                  </a:cubicBezTo>
                  <a:cubicBezTo>
                    <a:pt x="3979645" y="6851650"/>
                    <a:pt x="3979645" y="6851650"/>
                    <a:pt x="3979645" y="6851650"/>
                  </a:cubicBezTo>
                  <a:cubicBezTo>
                    <a:pt x="3989166" y="6842125"/>
                    <a:pt x="3995513" y="6832600"/>
                    <a:pt x="4001860" y="6823075"/>
                  </a:cubicBezTo>
                  <a:cubicBezTo>
                    <a:pt x="4024075" y="6784975"/>
                    <a:pt x="4043117" y="6746875"/>
                    <a:pt x="4062158" y="6705600"/>
                  </a:cubicBezTo>
                  <a:cubicBezTo>
                    <a:pt x="4078026" y="6667500"/>
                    <a:pt x="4097067" y="6629400"/>
                    <a:pt x="4090720" y="6581775"/>
                  </a:cubicBezTo>
                  <a:close/>
                  <a:moveTo>
                    <a:pt x="3811447" y="6683375"/>
                  </a:moveTo>
                  <a:cubicBezTo>
                    <a:pt x="3798752" y="6638925"/>
                    <a:pt x="3779711" y="6562725"/>
                    <a:pt x="3735281" y="6550025"/>
                  </a:cubicBezTo>
                  <a:cubicBezTo>
                    <a:pt x="3722587" y="6543675"/>
                    <a:pt x="3706719" y="6546850"/>
                    <a:pt x="3697198" y="6562725"/>
                  </a:cubicBezTo>
                  <a:cubicBezTo>
                    <a:pt x="3684504" y="6578600"/>
                    <a:pt x="3684504" y="6604000"/>
                    <a:pt x="3690851" y="6626225"/>
                  </a:cubicBezTo>
                  <a:cubicBezTo>
                    <a:pt x="3709893" y="6692900"/>
                    <a:pt x="3735281" y="6759575"/>
                    <a:pt x="3767017" y="6816725"/>
                  </a:cubicBezTo>
                  <a:cubicBezTo>
                    <a:pt x="3773364" y="6829425"/>
                    <a:pt x="3779711" y="6842125"/>
                    <a:pt x="3789232" y="6851650"/>
                  </a:cubicBezTo>
                  <a:cubicBezTo>
                    <a:pt x="3855876" y="6851650"/>
                    <a:pt x="3855876" y="6851650"/>
                    <a:pt x="3855876" y="6851650"/>
                  </a:cubicBezTo>
                  <a:cubicBezTo>
                    <a:pt x="3855876" y="6851650"/>
                    <a:pt x="3852703" y="6848475"/>
                    <a:pt x="3852703" y="6845300"/>
                  </a:cubicBezTo>
                  <a:cubicBezTo>
                    <a:pt x="3843182" y="6791325"/>
                    <a:pt x="3827314" y="6737350"/>
                    <a:pt x="3811447" y="6683375"/>
                  </a:cubicBezTo>
                  <a:close/>
                </a:path>
              </a:pathLst>
            </a:custGeom>
            <a:solidFill>
              <a:srgbClr val="236869"/>
            </a:solidFill>
            <a:ln>
              <a:noFill/>
            </a:ln>
            <a:effectLst/>
          </p:spPr>
        </p:sp>
        <p:sp>
          <p:nvSpPr>
            <p:cNvPr id="3" name="Freeform 13"/>
            <p:cNvSpPr>
              <a:extLst>
                <a:ext uri="smNativeData">
                  <pr:smNativeData xmlns:pr="smNativeData" val="SMDATA_13_JBQXXBMAAAAlAAAACwAAAA0AAAAAAAAAAAAAAAAAAAAAAAAAAAAAAAAAAAAAAAAAAAEAAABQAAAAAAAAAAAA4D8AAAAAAADgPwAAAAAAAOA/AAAAAAAA4D8AAAAAAADgPwAAAAAAAOA/AAAAAAAA4D8AAAAAAADgPwAAAAAAAOA/AAAAAAAA4D8CAAAAjAAAAAEAAAAAAAAArWZ1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IEEAAAMAAAAEAAAAAAAAAAAAAAAAAAAAAAAAAAeAAAAaAAAAAAAAAAAAAAAAAAAAAAAAAAAAAAAECcAABAnAAAAAAAAAAAAAAAAAAAAAAAAAAAAAAAAAAAAAAAAAAAAABQAAAAAAAAAwMD/AAAAAABkAAAAMgAAAAAAAABkAAAAAAAAAH9/fwAKAAAAHwAAAFQAAACtZnUAAAAAAQAAAAAAAAAAAAAAAAAAAAAAAAAAAAAAAAAAAAAAAAAA////An9/fwAWIycDzMzMAMDA/wB/f38AAAAAAAAAAAAAAAAAAAAAAAAAAAAhAAAAGAAAABQAAAAkDQAABQAAAC49AAAwKgAAAAAAACYAAAAIAAAA//////////8="/>
                </a:ext>
              </a:extLst>
            </p:cNvSpPr>
            <p:nvPr/>
          </p:nvSpPr>
          <p:spPr>
            <a:xfrm>
              <a:off x="2136140" y="3175"/>
              <a:ext cx="7809230" cy="6854825"/>
            </a:xfrm>
            <a:custGeom>
              <a:avLst/>
              <a:gdLst/>
              <a:ahLst/>
              <a:cxnLst/>
              <a:rect l="0" t="0" r="7809230" b="6854825"/>
              <a:pathLst>
                <a:path w="7809230" h="6854825">
                  <a:moveTo>
                    <a:pt x="3668020" y="1296000"/>
                  </a:moveTo>
                  <a:cubicBezTo>
                    <a:pt x="3702953" y="1388117"/>
                    <a:pt x="3766469" y="1451647"/>
                    <a:pt x="3829984" y="1505647"/>
                  </a:cubicBezTo>
                  <a:cubicBezTo>
                    <a:pt x="3836336" y="1508823"/>
                    <a:pt x="3842687" y="1515176"/>
                    <a:pt x="3849039" y="1515176"/>
                  </a:cubicBezTo>
                  <a:cubicBezTo>
                    <a:pt x="3852215" y="1518353"/>
                    <a:pt x="3855390" y="1518353"/>
                    <a:pt x="3858566" y="1515176"/>
                  </a:cubicBezTo>
                  <a:cubicBezTo>
                    <a:pt x="3861742" y="1515176"/>
                    <a:pt x="3864918" y="1515176"/>
                    <a:pt x="3868094" y="1508823"/>
                  </a:cubicBezTo>
                  <a:cubicBezTo>
                    <a:pt x="3880797" y="1492941"/>
                    <a:pt x="3861742" y="1451647"/>
                    <a:pt x="3858566" y="1435765"/>
                  </a:cubicBezTo>
                  <a:cubicBezTo>
                    <a:pt x="3845863" y="1410353"/>
                    <a:pt x="3833160" y="1384941"/>
                    <a:pt x="3820457" y="1359529"/>
                  </a:cubicBezTo>
                  <a:cubicBezTo>
                    <a:pt x="3801402" y="1318235"/>
                    <a:pt x="3779172" y="1276941"/>
                    <a:pt x="3750590" y="1238823"/>
                  </a:cubicBezTo>
                  <a:cubicBezTo>
                    <a:pt x="3741063" y="1222941"/>
                    <a:pt x="3728360" y="1207059"/>
                    <a:pt x="3712481" y="1203882"/>
                  </a:cubicBezTo>
                  <a:cubicBezTo>
                    <a:pt x="3696602" y="1197529"/>
                    <a:pt x="3677547" y="1203882"/>
                    <a:pt x="3668020" y="1219764"/>
                  </a:cubicBezTo>
                  <a:cubicBezTo>
                    <a:pt x="3661668" y="1229294"/>
                    <a:pt x="3658492" y="1245176"/>
                    <a:pt x="3661668" y="1257882"/>
                  </a:cubicBezTo>
                  <a:cubicBezTo>
                    <a:pt x="3661668" y="1270588"/>
                    <a:pt x="3664844" y="1283294"/>
                    <a:pt x="3668020" y="1296000"/>
                  </a:cubicBezTo>
                  <a:close/>
                  <a:moveTo>
                    <a:pt x="3769645" y="1207059"/>
                  </a:moveTo>
                  <a:cubicBezTo>
                    <a:pt x="3785523" y="1238823"/>
                    <a:pt x="3801402" y="1267412"/>
                    <a:pt x="3820457" y="1292823"/>
                  </a:cubicBezTo>
                  <a:cubicBezTo>
                    <a:pt x="3829984" y="1305529"/>
                    <a:pt x="3874445" y="1381765"/>
                    <a:pt x="3874445" y="1350000"/>
                  </a:cubicBezTo>
                  <a:cubicBezTo>
                    <a:pt x="3874445" y="1315059"/>
                    <a:pt x="3864918" y="1273764"/>
                    <a:pt x="3855390" y="1238823"/>
                  </a:cubicBezTo>
                  <a:cubicBezTo>
                    <a:pt x="3845863" y="1181647"/>
                    <a:pt x="3829984" y="1127647"/>
                    <a:pt x="3814105" y="1073647"/>
                  </a:cubicBezTo>
                  <a:cubicBezTo>
                    <a:pt x="3801402" y="1029176"/>
                    <a:pt x="3782348" y="952941"/>
                    <a:pt x="3737887" y="940235"/>
                  </a:cubicBezTo>
                  <a:cubicBezTo>
                    <a:pt x="3725184" y="933882"/>
                    <a:pt x="3709305" y="937059"/>
                    <a:pt x="3699778" y="952941"/>
                  </a:cubicBezTo>
                  <a:cubicBezTo>
                    <a:pt x="3687074" y="968823"/>
                    <a:pt x="3687074" y="997411"/>
                    <a:pt x="3693426" y="1016470"/>
                  </a:cubicBezTo>
                  <a:cubicBezTo>
                    <a:pt x="3712481" y="1086353"/>
                    <a:pt x="3737887" y="1149882"/>
                    <a:pt x="3769645" y="1207059"/>
                  </a:cubicBezTo>
                  <a:close/>
                  <a:moveTo>
                    <a:pt x="3668020" y="3544941"/>
                  </a:moveTo>
                  <a:cubicBezTo>
                    <a:pt x="3702953" y="3637059"/>
                    <a:pt x="3766469" y="3700589"/>
                    <a:pt x="3829984" y="3754589"/>
                  </a:cubicBezTo>
                  <a:cubicBezTo>
                    <a:pt x="3836336" y="3760941"/>
                    <a:pt x="3842687" y="3764118"/>
                    <a:pt x="3849039" y="3767294"/>
                  </a:cubicBezTo>
                  <a:cubicBezTo>
                    <a:pt x="3852215" y="3767294"/>
                    <a:pt x="3855390" y="3767294"/>
                    <a:pt x="3858566" y="3767294"/>
                  </a:cubicBezTo>
                  <a:cubicBezTo>
                    <a:pt x="3861742" y="3767294"/>
                    <a:pt x="3864918" y="3764118"/>
                    <a:pt x="3868094" y="3760941"/>
                  </a:cubicBezTo>
                  <a:cubicBezTo>
                    <a:pt x="3880797" y="3745059"/>
                    <a:pt x="3861742" y="3703765"/>
                    <a:pt x="3858566" y="3687883"/>
                  </a:cubicBezTo>
                  <a:cubicBezTo>
                    <a:pt x="3845863" y="3659294"/>
                    <a:pt x="3833160" y="3637059"/>
                    <a:pt x="3820457" y="3611647"/>
                  </a:cubicBezTo>
                  <a:cubicBezTo>
                    <a:pt x="3801402" y="3567177"/>
                    <a:pt x="3779172" y="3525883"/>
                    <a:pt x="3750590" y="3487765"/>
                  </a:cubicBezTo>
                  <a:cubicBezTo>
                    <a:pt x="3741063" y="3471883"/>
                    <a:pt x="3728360" y="3459177"/>
                    <a:pt x="3712481" y="3452824"/>
                  </a:cubicBezTo>
                  <a:cubicBezTo>
                    <a:pt x="3696602" y="3446471"/>
                    <a:pt x="3677547" y="3452824"/>
                    <a:pt x="3668020" y="3468706"/>
                  </a:cubicBezTo>
                  <a:cubicBezTo>
                    <a:pt x="3661668" y="3481412"/>
                    <a:pt x="3658492" y="3494118"/>
                    <a:pt x="3661668" y="3506824"/>
                  </a:cubicBezTo>
                  <a:cubicBezTo>
                    <a:pt x="3661668" y="3519530"/>
                    <a:pt x="3664844" y="3532236"/>
                    <a:pt x="3668020" y="3544941"/>
                  </a:cubicBezTo>
                  <a:close/>
                  <a:moveTo>
                    <a:pt x="3868094" y="1118117"/>
                  </a:moveTo>
                  <a:cubicBezTo>
                    <a:pt x="3871269" y="1127647"/>
                    <a:pt x="3880797" y="1188000"/>
                    <a:pt x="3893500" y="1162588"/>
                  </a:cubicBezTo>
                  <a:cubicBezTo>
                    <a:pt x="3899851" y="1146706"/>
                    <a:pt x="3903027" y="1127647"/>
                    <a:pt x="3906203" y="1111764"/>
                  </a:cubicBezTo>
                  <a:cubicBezTo>
                    <a:pt x="3912554" y="1080000"/>
                    <a:pt x="3915730" y="1045059"/>
                    <a:pt x="3918906" y="1013294"/>
                  </a:cubicBezTo>
                  <a:cubicBezTo>
                    <a:pt x="3928433" y="959294"/>
                    <a:pt x="3931609" y="905294"/>
                    <a:pt x="3934785" y="851294"/>
                  </a:cubicBezTo>
                  <a:cubicBezTo>
                    <a:pt x="3937961" y="806823"/>
                    <a:pt x="3941136" y="733764"/>
                    <a:pt x="3903027" y="711529"/>
                  </a:cubicBezTo>
                  <a:cubicBezTo>
                    <a:pt x="3887148" y="702000"/>
                    <a:pt x="3864918" y="708353"/>
                    <a:pt x="3852215" y="724235"/>
                  </a:cubicBezTo>
                  <a:cubicBezTo>
                    <a:pt x="3839512" y="740117"/>
                    <a:pt x="3833160" y="762353"/>
                    <a:pt x="3829984" y="787764"/>
                  </a:cubicBezTo>
                  <a:cubicBezTo>
                    <a:pt x="3833160" y="867176"/>
                    <a:pt x="3842687" y="946588"/>
                    <a:pt x="3852215" y="1026000"/>
                  </a:cubicBezTo>
                  <a:cubicBezTo>
                    <a:pt x="3858566" y="1057764"/>
                    <a:pt x="3861742" y="1086353"/>
                    <a:pt x="3868094" y="1118117"/>
                  </a:cubicBezTo>
                  <a:close/>
                  <a:moveTo>
                    <a:pt x="235007" y="238235"/>
                  </a:moveTo>
                  <a:cubicBezTo>
                    <a:pt x="244535" y="250941"/>
                    <a:pt x="276292" y="200117"/>
                    <a:pt x="292171" y="177882"/>
                  </a:cubicBezTo>
                  <a:cubicBezTo>
                    <a:pt x="311226" y="152470"/>
                    <a:pt x="330281" y="127058"/>
                    <a:pt x="346159" y="101647"/>
                  </a:cubicBezTo>
                  <a:cubicBezTo>
                    <a:pt x="365214" y="69882"/>
                    <a:pt x="384269" y="34941"/>
                    <a:pt x="400148" y="0"/>
                  </a:cubicBezTo>
                  <a:cubicBezTo>
                    <a:pt x="292171" y="0"/>
                    <a:pt x="292171" y="0"/>
                    <a:pt x="292171" y="0"/>
                  </a:cubicBezTo>
                  <a:cubicBezTo>
                    <a:pt x="282644" y="31764"/>
                    <a:pt x="273117" y="63529"/>
                    <a:pt x="263589" y="92117"/>
                  </a:cubicBezTo>
                  <a:cubicBezTo>
                    <a:pt x="250886" y="139764"/>
                    <a:pt x="222304" y="225529"/>
                    <a:pt x="235007" y="238235"/>
                  </a:cubicBezTo>
                  <a:close/>
                  <a:moveTo>
                    <a:pt x="3893500" y="3598941"/>
                  </a:moveTo>
                  <a:cubicBezTo>
                    <a:pt x="3903027" y="3611647"/>
                    <a:pt x="3934785" y="3564000"/>
                    <a:pt x="3950664" y="3541765"/>
                  </a:cubicBezTo>
                  <a:cubicBezTo>
                    <a:pt x="3969718" y="3516353"/>
                    <a:pt x="3988773" y="3490941"/>
                    <a:pt x="4004652" y="3462353"/>
                  </a:cubicBezTo>
                  <a:cubicBezTo>
                    <a:pt x="4026882" y="3427412"/>
                    <a:pt x="4045937" y="3389294"/>
                    <a:pt x="4064992" y="3348000"/>
                  </a:cubicBezTo>
                  <a:cubicBezTo>
                    <a:pt x="4080870" y="3309883"/>
                    <a:pt x="4099925" y="3268588"/>
                    <a:pt x="4093574" y="3224118"/>
                  </a:cubicBezTo>
                  <a:cubicBezTo>
                    <a:pt x="4093574" y="3211412"/>
                    <a:pt x="4090398" y="3201883"/>
                    <a:pt x="4087222" y="3195530"/>
                  </a:cubicBezTo>
                  <a:cubicBezTo>
                    <a:pt x="4077695" y="3186000"/>
                    <a:pt x="4068167" y="3186000"/>
                    <a:pt x="4058640" y="3189177"/>
                  </a:cubicBezTo>
                  <a:cubicBezTo>
                    <a:pt x="4036410" y="3195530"/>
                    <a:pt x="4023707" y="3214588"/>
                    <a:pt x="4011003" y="3236824"/>
                  </a:cubicBezTo>
                  <a:cubicBezTo>
                    <a:pt x="3995125" y="3259059"/>
                    <a:pt x="3979246" y="3284471"/>
                    <a:pt x="3969718" y="3313059"/>
                  </a:cubicBezTo>
                  <a:cubicBezTo>
                    <a:pt x="3950664" y="3360706"/>
                    <a:pt x="3937961" y="3408353"/>
                    <a:pt x="3922082" y="3456000"/>
                  </a:cubicBezTo>
                  <a:cubicBezTo>
                    <a:pt x="3909379" y="3503647"/>
                    <a:pt x="3880797" y="3586236"/>
                    <a:pt x="3893500" y="3598941"/>
                  </a:cubicBezTo>
                  <a:close/>
                  <a:moveTo>
                    <a:pt x="3814105" y="3325765"/>
                  </a:moveTo>
                  <a:cubicBezTo>
                    <a:pt x="3801402" y="3278118"/>
                    <a:pt x="3782348" y="3205059"/>
                    <a:pt x="3737887" y="3189177"/>
                  </a:cubicBezTo>
                  <a:cubicBezTo>
                    <a:pt x="3725184" y="3186000"/>
                    <a:pt x="3709305" y="3189177"/>
                    <a:pt x="3699778" y="3201883"/>
                  </a:cubicBezTo>
                  <a:cubicBezTo>
                    <a:pt x="3687074" y="3220941"/>
                    <a:pt x="3687074" y="3246353"/>
                    <a:pt x="3693426" y="3268588"/>
                  </a:cubicBezTo>
                  <a:cubicBezTo>
                    <a:pt x="3712481" y="3335294"/>
                    <a:pt x="3737887" y="3398824"/>
                    <a:pt x="3769645" y="3459177"/>
                  </a:cubicBezTo>
                  <a:cubicBezTo>
                    <a:pt x="3785523" y="3487765"/>
                    <a:pt x="3801402" y="3516353"/>
                    <a:pt x="3820457" y="3544941"/>
                  </a:cubicBezTo>
                  <a:cubicBezTo>
                    <a:pt x="3829984" y="3557647"/>
                    <a:pt x="3874445" y="3633883"/>
                    <a:pt x="3874445" y="3602118"/>
                  </a:cubicBezTo>
                  <a:cubicBezTo>
                    <a:pt x="3874445" y="3564000"/>
                    <a:pt x="3864918" y="3522706"/>
                    <a:pt x="3855390" y="3487765"/>
                  </a:cubicBezTo>
                  <a:cubicBezTo>
                    <a:pt x="3845863" y="3433765"/>
                    <a:pt x="3829984" y="3379765"/>
                    <a:pt x="3814105" y="3325765"/>
                  </a:cubicBezTo>
                  <a:close/>
                  <a:moveTo>
                    <a:pt x="244535" y="4081765"/>
                  </a:moveTo>
                  <a:cubicBezTo>
                    <a:pt x="228656" y="4072236"/>
                    <a:pt x="206425" y="4078589"/>
                    <a:pt x="193722" y="4094471"/>
                  </a:cubicBezTo>
                  <a:cubicBezTo>
                    <a:pt x="181019" y="4110353"/>
                    <a:pt x="174668" y="4135765"/>
                    <a:pt x="171492" y="4158000"/>
                  </a:cubicBezTo>
                  <a:cubicBezTo>
                    <a:pt x="174668" y="4237412"/>
                    <a:pt x="184195" y="4316824"/>
                    <a:pt x="193722" y="4396236"/>
                  </a:cubicBezTo>
                  <a:cubicBezTo>
                    <a:pt x="200074" y="4428000"/>
                    <a:pt x="203250" y="4459765"/>
                    <a:pt x="209601" y="4488353"/>
                  </a:cubicBezTo>
                  <a:cubicBezTo>
                    <a:pt x="212777" y="4497883"/>
                    <a:pt x="222304" y="4558236"/>
                    <a:pt x="235007" y="4532824"/>
                  </a:cubicBezTo>
                  <a:cubicBezTo>
                    <a:pt x="241359" y="4516942"/>
                    <a:pt x="244535" y="4497883"/>
                    <a:pt x="247710" y="4482000"/>
                  </a:cubicBezTo>
                  <a:cubicBezTo>
                    <a:pt x="254062" y="4450236"/>
                    <a:pt x="257238" y="4418471"/>
                    <a:pt x="260414" y="4386706"/>
                  </a:cubicBezTo>
                  <a:cubicBezTo>
                    <a:pt x="269941" y="4332706"/>
                    <a:pt x="276292" y="4278706"/>
                    <a:pt x="276292" y="4224706"/>
                  </a:cubicBezTo>
                  <a:cubicBezTo>
                    <a:pt x="279468" y="4177059"/>
                    <a:pt x="282644" y="4107177"/>
                    <a:pt x="244535" y="4081765"/>
                  </a:cubicBezTo>
                  <a:close/>
                  <a:moveTo>
                    <a:pt x="155613" y="2204471"/>
                  </a:moveTo>
                  <a:cubicBezTo>
                    <a:pt x="142910" y="2160000"/>
                    <a:pt x="123855" y="2083765"/>
                    <a:pt x="79394" y="2067882"/>
                  </a:cubicBezTo>
                  <a:cubicBezTo>
                    <a:pt x="66691" y="2064706"/>
                    <a:pt x="50812" y="2067882"/>
                    <a:pt x="41285" y="2080588"/>
                  </a:cubicBezTo>
                  <a:cubicBezTo>
                    <a:pt x="28582" y="2099647"/>
                    <a:pt x="28582" y="2125059"/>
                    <a:pt x="34934" y="2147294"/>
                  </a:cubicBezTo>
                  <a:cubicBezTo>
                    <a:pt x="53988" y="2214000"/>
                    <a:pt x="79394" y="2280706"/>
                    <a:pt x="111152" y="2337882"/>
                  </a:cubicBezTo>
                  <a:cubicBezTo>
                    <a:pt x="127031" y="2366471"/>
                    <a:pt x="146086" y="2395059"/>
                    <a:pt x="161965" y="2423647"/>
                  </a:cubicBezTo>
                  <a:cubicBezTo>
                    <a:pt x="171492" y="2436353"/>
                    <a:pt x="215953" y="2512588"/>
                    <a:pt x="215953" y="2480824"/>
                  </a:cubicBezTo>
                  <a:cubicBezTo>
                    <a:pt x="215953" y="2442706"/>
                    <a:pt x="206425" y="2404588"/>
                    <a:pt x="196898" y="2366471"/>
                  </a:cubicBezTo>
                  <a:cubicBezTo>
                    <a:pt x="187371" y="2312471"/>
                    <a:pt x="171492" y="2258471"/>
                    <a:pt x="155613" y="2204471"/>
                  </a:cubicBezTo>
                  <a:close/>
                  <a:moveTo>
                    <a:pt x="244535" y="1842353"/>
                  </a:moveTo>
                  <a:cubicBezTo>
                    <a:pt x="228656" y="1832823"/>
                    <a:pt x="206425" y="1839176"/>
                    <a:pt x="193722" y="1855059"/>
                  </a:cubicBezTo>
                  <a:cubicBezTo>
                    <a:pt x="181019" y="1870941"/>
                    <a:pt x="174668" y="1893176"/>
                    <a:pt x="171492" y="1915412"/>
                  </a:cubicBezTo>
                  <a:cubicBezTo>
                    <a:pt x="174668" y="1998000"/>
                    <a:pt x="184195" y="2074235"/>
                    <a:pt x="193722" y="2153647"/>
                  </a:cubicBezTo>
                  <a:cubicBezTo>
                    <a:pt x="200074" y="2185412"/>
                    <a:pt x="203250" y="2217176"/>
                    <a:pt x="209601" y="2248941"/>
                  </a:cubicBezTo>
                  <a:cubicBezTo>
                    <a:pt x="212777" y="2258471"/>
                    <a:pt x="222304" y="2315647"/>
                    <a:pt x="235007" y="2290235"/>
                  </a:cubicBezTo>
                  <a:cubicBezTo>
                    <a:pt x="241359" y="2277529"/>
                    <a:pt x="244535" y="2255294"/>
                    <a:pt x="247710" y="2239412"/>
                  </a:cubicBezTo>
                  <a:cubicBezTo>
                    <a:pt x="254062" y="2207647"/>
                    <a:pt x="257238" y="2175882"/>
                    <a:pt x="260414" y="2144118"/>
                  </a:cubicBezTo>
                  <a:cubicBezTo>
                    <a:pt x="269941" y="2090118"/>
                    <a:pt x="276292" y="2036118"/>
                    <a:pt x="276292" y="1982118"/>
                  </a:cubicBezTo>
                  <a:cubicBezTo>
                    <a:pt x="279468" y="1937647"/>
                    <a:pt x="282644" y="1864588"/>
                    <a:pt x="244535" y="1842353"/>
                  </a:cubicBezTo>
                  <a:close/>
                  <a:moveTo>
                    <a:pt x="292171" y="2420471"/>
                  </a:moveTo>
                  <a:cubicBezTo>
                    <a:pt x="311226" y="2395059"/>
                    <a:pt x="330281" y="2369647"/>
                    <a:pt x="346159" y="2341059"/>
                  </a:cubicBezTo>
                  <a:cubicBezTo>
                    <a:pt x="368390" y="2306118"/>
                    <a:pt x="387445" y="2268000"/>
                    <a:pt x="406499" y="2226706"/>
                  </a:cubicBezTo>
                  <a:cubicBezTo>
                    <a:pt x="422378" y="2188588"/>
                    <a:pt x="441433" y="2150471"/>
                    <a:pt x="435081" y="2102823"/>
                  </a:cubicBezTo>
                  <a:cubicBezTo>
                    <a:pt x="435081" y="2093294"/>
                    <a:pt x="431905" y="2080588"/>
                    <a:pt x="428730" y="2074235"/>
                  </a:cubicBezTo>
                  <a:cubicBezTo>
                    <a:pt x="419202" y="2064706"/>
                    <a:pt x="409675" y="2064706"/>
                    <a:pt x="400148" y="2067882"/>
                  </a:cubicBezTo>
                  <a:cubicBezTo>
                    <a:pt x="377917" y="2074235"/>
                    <a:pt x="365214" y="2093294"/>
                    <a:pt x="352511" y="2115529"/>
                  </a:cubicBezTo>
                  <a:cubicBezTo>
                    <a:pt x="336632" y="2137765"/>
                    <a:pt x="320753" y="2163176"/>
                    <a:pt x="311226" y="2191765"/>
                  </a:cubicBezTo>
                  <a:cubicBezTo>
                    <a:pt x="292171" y="2239412"/>
                    <a:pt x="279468" y="2287059"/>
                    <a:pt x="263589" y="2334706"/>
                  </a:cubicBezTo>
                  <a:cubicBezTo>
                    <a:pt x="250886" y="2382353"/>
                    <a:pt x="222304" y="2464941"/>
                    <a:pt x="235007" y="2477647"/>
                  </a:cubicBezTo>
                  <a:cubicBezTo>
                    <a:pt x="244535" y="2490353"/>
                    <a:pt x="276292" y="2442706"/>
                    <a:pt x="292171" y="2420471"/>
                  </a:cubicBezTo>
                  <a:close/>
                  <a:moveTo>
                    <a:pt x="235007" y="50823"/>
                  </a:moveTo>
                  <a:cubicBezTo>
                    <a:pt x="241359" y="34941"/>
                    <a:pt x="244535" y="15882"/>
                    <a:pt x="247710" y="0"/>
                  </a:cubicBezTo>
                  <a:cubicBezTo>
                    <a:pt x="209601" y="0"/>
                    <a:pt x="209601" y="0"/>
                    <a:pt x="209601" y="0"/>
                  </a:cubicBezTo>
                  <a:cubicBezTo>
                    <a:pt x="209601" y="3176"/>
                    <a:pt x="209601" y="6352"/>
                    <a:pt x="209601" y="6352"/>
                  </a:cubicBezTo>
                  <a:cubicBezTo>
                    <a:pt x="212777" y="15882"/>
                    <a:pt x="222304" y="76235"/>
                    <a:pt x="235007" y="50823"/>
                  </a:cubicBezTo>
                  <a:close/>
                  <a:moveTo>
                    <a:pt x="235007" y="4720236"/>
                  </a:moveTo>
                  <a:cubicBezTo>
                    <a:pt x="244535" y="4732942"/>
                    <a:pt x="276292" y="4685295"/>
                    <a:pt x="292171" y="4659883"/>
                  </a:cubicBezTo>
                  <a:cubicBezTo>
                    <a:pt x="311226" y="4637648"/>
                    <a:pt x="330281" y="4609059"/>
                    <a:pt x="346159" y="4583648"/>
                  </a:cubicBezTo>
                  <a:cubicBezTo>
                    <a:pt x="368390" y="4548706"/>
                    <a:pt x="387445" y="4510589"/>
                    <a:pt x="406499" y="4469295"/>
                  </a:cubicBezTo>
                  <a:cubicBezTo>
                    <a:pt x="422378" y="4431177"/>
                    <a:pt x="441433" y="4389883"/>
                    <a:pt x="435081" y="4342236"/>
                  </a:cubicBezTo>
                  <a:cubicBezTo>
                    <a:pt x="435081" y="4332706"/>
                    <a:pt x="431905" y="4323177"/>
                    <a:pt x="428730" y="4316824"/>
                  </a:cubicBezTo>
                  <a:cubicBezTo>
                    <a:pt x="419202" y="4307295"/>
                    <a:pt x="409675" y="4307295"/>
                    <a:pt x="400148" y="4310471"/>
                  </a:cubicBezTo>
                  <a:cubicBezTo>
                    <a:pt x="377917" y="4316824"/>
                    <a:pt x="365214" y="4335883"/>
                    <a:pt x="352511" y="4354942"/>
                  </a:cubicBezTo>
                  <a:cubicBezTo>
                    <a:pt x="336632" y="4380353"/>
                    <a:pt x="320753" y="4405765"/>
                    <a:pt x="311226" y="4434353"/>
                  </a:cubicBezTo>
                  <a:cubicBezTo>
                    <a:pt x="292171" y="4478824"/>
                    <a:pt x="279468" y="4526471"/>
                    <a:pt x="263589" y="4577295"/>
                  </a:cubicBezTo>
                  <a:cubicBezTo>
                    <a:pt x="250886" y="4621765"/>
                    <a:pt x="222304" y="4707530"/>
                    <a:pt x="235007" y="4720236"/>
                  </a:cubicBezTo>
                  <a:close/>
                  <a:moveTo>
                    <a:pt x="155613" y="4447059"/>
                  </a:moveTo>
                  <a:cubicBezTo>
                    <a:pt x="142910" y="4399412"/>
                    <a:pt x="123855" y="4326353"/>
                    <a:pt x="79394" y="4310471"/>
                  </a:cubicBezTo>
                  <a:cubicBezTo>
                    <a:pt x="66691" y="4304118"/>
                    <a:pt x="50812" y="4310471"/>
                    <a:pt x="41285" y="4323177"/>
                  </a:cubicBezTo>
                  <a:cubicBezTo>
                    <a:pt x="28582" y="4339059"/>
                    <a:pt x="28582" y="4367647"/>
                    <a:pt x="34934" y="4389883"/>
                  </a:cubicBezTo>
                  <a:cubicBezTo>
                    <a:pt x="53988" y="4456589"/>
                    <a:pt x="79394" y="4520118"/>
                    <a:pt x="111152" y="4580471"/>
                  </a:cubicBezTo>
                  <a:cubicBezTo>
                    <a:pt x="127031" y="4609059"/>
                    <a:pt x="146086" y="4637648"/>
                    <a:pt x="161965" y="4663059"/>
                  </a:cubicBezTo>
                  <a:cubicBezTo>
                    <a:pt x="171492" y="4678942"/>
                    <a:pt x="215953" y="4755177"/>
                    <a:pt x="215953" y="4723412"/>
                  </a:cubicBezTo>
                  <a:cubicBezTo>
                    <a:pt x="215953" y="4685295"/>
                    <a:pt x="206425" y="4644000"/>
                    <a:pt x="196898" y="4609059"/>
                  </a:cubicBezTo>
                  <a:cubicBezTo>
                    <a:pt x="187371" y="4555059"/>
                    <a:pt x="171492" y="4497883"/>
                    <a:pt x="155613" y="4447059"/>
                  </a:cubicBezTo>
                  <a:close/>
                  <a:moveTo>
                    <a:pt x="7472598" y="4447059"/>
                  </a:moveTo>
                  <a:cubicBezTo>
                    <a:pt x="7456719" y="4399412"/>
                    <a:pt x="7440840" y="4326353"/>
                    <a:pt x="7396379" y="4310471"/>
                  </a:cubicBezTo>
                  <a:cubicBezTo>
                    <a:pt x="7383676" y="4304118"/>
                    <a:pt x="7367797" y="4310471"/>
                    <a:pt x="7358270" y="4323177"/>
                  </a:cubicBezTo>
                  <a:cubicBezTo>
                    <a:pt x="7345567" y="4339059"/>
                    <a:pt x="7345567" y="4367647"/>
                    <a:pt x="7351918" y="4389883"/>
                  </a:cubicBezTo>
                  <a:cubicBezTo>
                    <a:pt x="7370973" y="4456589"/>
                    <a:pt x="7396379" y="4520118"/>
                    <a:pt x="7428137" y="4580471"/>
                  </a:cubicBezTo>
                  <a:cubicBezTo>
                    <a:pt x="7444016" y="4609059"/>
                    <a:pt x="7459895" y="4637648"/>
                    <a:pt x="7478949" y="4663059"/>
                  </a:cubicBezTo>
                  <a:cubicBezTo>
                    <a:pt x="7488477" y="4678942"/>
                    <a:pt x="7532938" y="4755177"/>
                    <a:pt x="7532938" y="4723412"/>
                  </a:cubicBezTo>
                  <a:cubicBezTo>
                    <a:pt x="7532938" y="4685295"/>
                    <a:pt x="7523410" y="4644000"/>
                    <a:pt x="7513883" y="4609059"/>
                  </a:cubicBezTo>
                  <a:cubicBezTo>
                    <a:pt x="7504356" y="4555059"/>
                    <a:pt x="7488477" y="4497883"/>
                    <a:pt x="7472598" y="4447059"/>
                  </a:cubicBezTo>
                  <a:close/>
                  <a:moveTo>
                    <a:pt x="7609156" y="2420471"/>
                  </a:moveTo>
                  <a:cubicBezTo>
                    <a:pt x="7628211" y="2395059"/>
                    <a:pt x="7647265" y="2369647"/>
                    <a:pt x="7663144" y="2341059"/>
                  </a:cubicBezTo>
                  <a:cubicBezTo>
                    <a:pt x="7685375" y="2306118"/>
                    <a:pt x="7704429" y="2268000"/>
                    <a:pt x="7723484" y="2226706"/>
                  </a:cubicBezTo>
                  <a:cubicBezTo>
                    <a:pt x="7739363" y="2188588"/>
                    <a:pt x="7758418" y="2150471"/>
                    <a:pt x="7752066" y="2102823"/>
                  </a:cubicBezTo>
                  <a:cubicBezTo>
                    <a:pt x="7752066" y="2093294"/>
                    <a:pt x="7748890" y="2080588"/>
                    <a:pt x="7745715" y="2074235"/>
                  </a:cubicBezTo>
                  <a:cubicBezTo>
                    <a:pt x="7736187" y="2064706"/>
                    <a:pt x="7726660" y="2064706"/>
                    <a:pt x="7717133" y="2067882"/>
                  </a:cubicBezTo>
                  <a:cubicBezTo>
                    <a:pt x="7694902" y="2074235"/>
                    <a:pt x="7682199" y="2093294"/>
                    <a:pt x="7669496" y="2115529"/>
                  </a:cubicBezTo>
                  <a:cubicBezTo>
                    <a:pt x="7653617" y="2137765"/>
                    <a:pt x="7637738" y="2163176"/>
                    <a:pt x="7628211" y="2191765"/>
                  </a:cubicBezTo>
                  <a:cubicBezTo>
                    <a:pt x="7609156" y="2239412"/>
                    <a:pt x="7596453" y="2287059"/>
                    <a:pt x="7580574" y="2334706"/>
                  </a:cubicBezTo>
                  <a:cubicBezTo>
                    <a:pt x="7567871" y="2382353"/>
                    <a:pt x="7539289" y="2464941"/>
                    <a:pt x="7551992" y="2477647"/>
                  </a:cubicBezTo>
                  <a:cubicBezTo>
                    <a:pt x="7561520" y="2490353"/>
                    <a:pt x="7593277" y="2442706"/>
                    <a:pt x="7609156" y="2420471"/>
                  </a:cubicBezTo>
                  <a:close/>
                  <a:moveTo>
                    <a:pt x="3903027" y="2960471"/>
                  </a:moveTo>
                  <a:cubicBezTo>
                    <a:pt x="3887148" y="2950941"/>
                    <a:pt x="3864918" y="2957294"/>
                    <a:pt x="3852215" y="2976353"/>
                  </a:cubicBezTo>
                  <a:cubicBezTo>
                    <a:pt x="3839512" y="2992235"/>
                    <a:pt x="3833160" y="3014471"/>
                    <a:pt x="3829984" y="3036706"/>
                  </a:cubicBezTo>
                  <a:cubicBezTo>
                    <a:pt x="3833160" y="3116118"/>
                    <a:pt x="3842687" y="3195530"/>
                    <a:pt x="3852215" y="3274941"/>
                  </a:cubicBezTo>
                  <a:cubicBezTo>
                    <a:pt x="3858566" y="3306706"/>
                    <a:pt x="3861742" y="3338471"/>
                    <a:pt x="3868094" y="3370236"/>
                  </a:cubicBezTo>
                  <a:cubicBezTo>
                    <a:pt x="3871269" y="3379765"/>
                    <a:pt x="3880797" y="3436941"/>
                    <a:pt x="3893500" y="3411530"/>
                  </a:cubicBezTo>
                  <a:cubicBezTo>
                    <a:pt x="3899851" y="3395647"/>
                    <a:pt x="3903027" y="3376588"/>
                    <a:pt x="3906203" y="3360706"/>
                  </a:cubicBezTo>
                  <a:cubicBezTo>
                    <a:pt x="3912554" y="3328941"/>
                    <a:pt x="3915730" y="3297177"/>
                    <a:pt x="3918906" y="3265412"/>
                  </a:cubicBezTo>
                  <a:cubicBezTo>
                    <a:pt x="3928433" y="3211412"/>
                    <a:pt x="3931609" y="3157412"/>
                    <a:pt x="3934785" y="3103412"/>
                  </a:cubicBezTo>
                  <a:cubicBezTo>
                    <a:pt x="3937961" y="3058941"/>
                    <a:pt x="3941136" y="2985882"/>
                    <a:pt x="3903027" y="2960471"/>
                  </a:cubicBezTo>
                  <a:close/>
                  <a:moveTo>
                    <a:pt x="7396379" y="2067882"/>
                  </a:moveTo>
                  <a:cubicBezTo>
                    <a:pt x="7383676" y="2064706"/>
                    <a:pt x="7367797" y="2067882"/>
                    <a:pt x="7358270" y="2080588"/>
                  </a:cubicBezTo>
                  <a:cubicBezTo>
                    <a:pt x="7345567" y="2099647"/>
                    <a:pt x="7345567" y="2125059"/>
                    <a:pt x="7351918" y="2147294"/>
                  </a:cubicBezTo>
                  <a:cubicBezTo>
                    <a:pt x="7370973" y="2214000"/>
                    <a:pt x="7396379" y="2280706"/>
                    <a:pt x="7428137" y="2337882"/>
                  </a:cubicBezTo>
                  <a:cubicBezTo>
                    <a:pt x="7444016" y="2366471"/>
                    <a:pt x="7459895" y="2395059"/>
                    <a:pt x="7478949" y="2423647"/>
                  </a:cubicBezTo>
                  <a:cubicBezTo>
                    <a:pt x="7488477" y="2436353"/>
                    <a:pt x="7532938" y="2512588"/>
                    <a:pt x="7532938" y="2480824"/>
                  </a:cubicBezTo>
                  <a:cubicBezTo>
                    <a:pt x="7532938" y="2442706"/>
                    <a:pt x="7523410" y="2404588"/>
                    <a:pt x="7513883" y="2366471"/>
                  </a:cubicBezTo>
                  <a:cubicBezTo>
                    <a:pt x="7504356" y="2312471"/>
                    <a:pt x="7488477" y="2258471"/>
                    <a:pt x="7472598" y="2204471"/>
                  </a:cubicBezTo>
                  <a:cubicBezTo>
                    <a:pt x="7456719" y="2160000"/>
                    <a:pt x="7440840" y="2083765"/>
                    <a:pt x="7396379" y="2067882"/>
                  </a:cubicBezTo>
                  <a:close/>
                  <a:moveTo>
                    <a:pt x="7561520" y="4081765"/>
                  </a:moveTo>
                  <a:cubicBezTo>
                    <a:pt x="7545641" y="4072236"/>
                    <a:pt x="7523410" y="4078589"/>
                    <a:pt x="7510707" y="4094471"/>
                  </a:cubicBezTo>
                  <a:cubicBezTo>
                    <a:pt x="7498004" y="4110353"/>
                    <a:pt x="7491653" y="4135765"/>
                    <a:pt x="7488477" y="4158000"/>
                  </a:cubicBezTo>
                  <a:cubicBezTo>
                    <a:pt x="7491653" y="4237412"/>
                    <a:pt x="7501180" y="4316824"/>
                    <a:pt x="7510707" y="4396236"/>
                  </a:cubicBezTo>
                  <a:cubicBezTo>
                    <a:pt x="7517059" y="4428000"/>
                    <a:pt x="7520235" y="4459765"/>
                    <a:pt x="7526586" y="4488353"/>
                  </a:cubicBezTo>
                  <a:cubicBezTo>
                    <a:pt x="7529762" y="4497883"/>
                    <a:pt x="7539289" y="4558236"/>
                    <a:pt x="7551992" y="4532824"/>
                  </a:cubicBezTo>
                  <a:cubicBezTo>
                    <a:pt x="7558344" y="4516942"/>
                    <a:pt x="7561520" y="4497883"/>
                    <a:pt x="7564695" y="4482000"/>
                  </a:cubicBezTo>
                  <a:cubicBezTo>
                    <a:pt x="7571047" y="4450236"/>
                    <a:pt x="7574223" y="4418471"/>
                    <a:pt x="7577398" y="4386706"/>
                  </a:cubicBezTo>
                  <a:cubicBezTo>
                    <a:pt x="7586926" y="4332706"/>
                    <a:pt x="7590102" y="4278706"/>
                    <a:pt x="7593277" y="4224706"/>
                  </a:cubicBezTo>
                  <a:cubicBezTo>
                    <a:pt x="7596453" y="4177059"/>
                    <a:pt x="7599629" y="4107177"/>
                    <a:pt x="7561520" y="4081765"/>
                  </a:cubicBezTo>
                  <a:close/>
                  <a:moveTo>
                    <a:pt x="7551992" y="4720236"/>
                  </a:moveTo>
                  <a:cubicBezTo>
                    <a:pt x="7561520" y="4732942"/>
                    <a:pt x="7593277" y="4685295"/>
                    <a:pt x="7609156" y="4659883"/>
                  </a:cubicBezTo>
                  <a:cubicBezTo>
                    <a:pt x="7628211" y="4637648"/>
                    <a:pt x="7647265" y="4609059"/>
                    <a:pt x="7663144" y="4583648"/>
                  </a:cubicBezTo>
                  <a:cubicBezTo>
                    <a:pt x="7685375" y="4548706"/>
                    <a:pt x="7704429" y="4510589"/>
                    <a:pt x="7723484" y="4469295"/>
                  </a:cubicBezTo>
                  <a:cubicBezTo>
                    <a:pt x="7739363" y="4431177"/>
                    <a:pt x="7758418" y="4389883"/>
                    <a:pt x="7752066" y="4342236"/>
                  </a:cubicBezTo>
                  <a:cubicBezTo>
                    <a:pt x="7752066" y="4332706"/>
                    <a:pt x="7748890" y="4323177"/>
                    <a:pt x="7745715" y="4316824"/>
                  </a:cubicBezTo>
                  <a:cubicBezTo>
                    <a:pt x="7736187" y="4307295"/>
                    <a:pt x="7726660" y="4307295"/>
                    <a:pt x="7717133" y="4310471"/>
                  </a:cubicBezTo>
                  <a:cubicBezTo>
                    <a:pt x="7694902" y="4316824"/>
                    <a:pt x="7682199" y="4335883"/>
                    <a:pt x="7669496" y="4354942"/>
                  </a:cubicBezTo>
                  <a:cubicBezTo>
                    <a:pt x="7653617" y="4380353"/>
                    <a:pt x="7637738" y="4405765"/>
                    <a:pt x="7628211" y="4434353"/>
                  </a:cubicBezTo>
                  <a:cubicBezTo>
                    <a:pt x="7609156" y="4478824"/>
                    <a:pt x="7596453" y="4526471"/>
                    <a:pt x="7580574" y="4577295"/>
                  </a:cubicBezTo>
                  <a:cubicBezTo>
                    <a:pt x="7567871" y="4621765"/>
                    <a:pt x="7539289" y="4707530"/>
                    <a:pt x="7551992" y="4720236"/>
                  </a:cubicBezTo>
                  <a:close/>
                  <a:moveTo>
                    <a:pt x="7551992" y="2290235"/>
                  </a:moveTo>
                  <a:cubicBezTo>
                    <a:pt x="7558344" y="2277529"/>
                    <a:pt x="7561520" y="2255294"/>
                    <a:pt x="7564695" y="2239412"/>
                  </a:cubicBezTo>
                  <a:cubicBezTo>
                    <a:pt x="7571047" y="2207647"/>
                    <a:pt x="7574223" y="2175882"/>
                    <a:pt x="7577398" y="2144118"/>
                  </a:cubicBezTo>
                  <a:cubicBezTo>
                    <a:pt x="7586926" y="2090118"/>
                    <a:pt x="7590102" y="2036118"/>
                    <a:pt x="7593277" y="1982118"/>
                  </a:cubicBezTo>
                  <a:cubicBezTo>
                    <a:pt x="7596453" y="1937647"/>
                    <a:pt x="7599629" y="1864588"/>
                    <a:pt x="7561520" y="1842353"/>
                  </a:cubicBezTo>
                  <a:cubicBezTo>
                    <a:pt x="7545641" y="1832823"/>
                    <a:pt x="7523410" y="1839176"/>
                    <a:pt x="7510707" y="1855059"/>
                  </a:cubicBezTo>
                  <a:cubicBezTo>
                    <a:pt x="7498004" y="1870941"/>
                    <a:pt x="7491653" y="1893176"/>
                    <a:pt x="7488477" y="1915412"/>
                  </a:cubicBezTo>
                  <a:cubicBezTo>
                    <a:pt x="7491653" y="1998000"/>
                    <a:pt x="7501180" y="2074235"/>
                    <a:pt x="7510707" y="2153647"/>
                  </a:cubicBezTo>
                  <a:cubicBezTo>
                    <a:pt x="7517059" y="2185412"/>
                    <a:pt x="7520235" y="2217176"/>
                    <a:pt x="7526586" y="2248941"/>
                  </a:cubicBezTo>
                  <a:cubicBezTo>
                    <a:pt x="7529762" y="2258471"/>
                    <a:pt x="7539289" y="2315647"/>
                    <a:pt x="7551992" y="2290235"/>
                  </a:cubicBezTo>
                  <a:close/>
                  <a:moveTo>
                    <a:pt x="7326512" y="2423647"/>
                  </a:moveTo>
                  <a:cubicBezTo>
                    <a:pt x="7361446" y="2518941"/>
                    <a:pt x="7424961" y="2579294"/>
                    <a:pt x="7488477" y="2633294"/>
                  </a:cubicBezTo>
                  <a:cubicBezTo>
                    <a:pt x="7494828" y="2639647"/>
                    <a:pt x="7501180" y="2642824"/>
                    <a:pt x="7507531" y="2646000"/>
                  </a:cubicBezTo>
                  <a:cubicBezTo>
                    <a:pt x="7510707" y="2646000"/>
                    <a:pt x="7513883" y="2646000"/>
                    <a:pt x="7513883" y="2646000"/>
                  </a:cubicBezTo>
                  <a:cubicBezTo>
                    <a:pt x="7520235" y="2646000"/>
                    <a:pt x="7523410" y="2642824"/>
                    <a:pt x="7526586" y="2639647"/>
                  </a:cubicBezTo>
                  <a:cubicBezTo>
                    <a:pt x="7539289" y="2623765"/>
                    <a:pt x="7520235" y="2582471"/>
                    <a:pt x="7517059" y="2566588"/>
                  </a:cubicBezTo>
                  <a:cubicBezTo>
                    <a:pt x="7504356" y="2541177"/>
                    <a:pt x="7491653" y="2515765"/>
                    <a:pt x="7478949" y="2490353"/>
                  </a:cubicBezTo>
                  <a:cubicBezTo>
                    <a:pt x="7459895" y="2449059"/>
                    <a:pt x="7437664" y="2404588"/>
                    <a:pt x="7409082" y="2369647"/>
                  </a:cubicBezTo>
                  <a:cubicBezTo>
                    <a:pt x="7399555" y="2353765"/>
                    <a:pt x="7386852" y="2337882"/>
                    <a:pt x="7370973" y="2331529"/>
                  </a:cubicBezTo>
                  <a:cubicBezTo>
                    <a:pt x="7355094" y="2328353"/>
                    <a:pt x="7336040" y="2331529"/>
                    <a:pt x="7326512" y="2350588"/>
                  </a:cubicBezTo>
                  <a:cubicBezTo>
                    <a:pt x="7320161" y="2360118"/>
                    <a:pt x="7316985" y="2372824"/>
                    <a:pt x="7320161" y="2385529"/>
                  </a:cubicBezTo>
                  <a:cubicBezTo>
                    <a:pt x="7320161" y="2401412"/>
                    <a:pt x="7323336" y="2410941"/>
                    <a:pt x="7326512" y="2423647"/>
                  </a:cubicBezTo>
                  <a:close/>
                  <a:moveTo>
                    <a:pt x="7326512" y="184235"/>
                  </a:moveTo>
                  <a:cubicBezTo>
                    <a:pt x="7361446" y="276353"/>
                    <a:pt x="7424961" y="339882"/>
                    <a:pt x="7488477" y="393882"/>
                  </a:cubicBezTo>
                  <a:cubicBezTo>
                    <a:pt x="7494828" y="397058"/>
                    <a:pt x="7501180" y="403411"/>
                    <a:pt x="7507531" y="403411"/>
                  </a:cubicBezTo>
                  <a:cubicBezTo>
                    <a:pt x="7510707" y="406588"/>
                    <a:pt x="7513883" y="406588"/>
                    <a:pt x="7513883" y="406588"/>
                  </a:cubicBezTo>
                  <a:cubicBezTo>
                    <a:pt x="7520235" y="403411"/>
                    <a:pt x="7523410" y="403411"/>
                    <a:pt x="7526586" y="397058"/>
                  </a:cubicBezTo>
                  <a:cubicBezTo>
                    <a:pt x="7539289" y="384353"/>
                    <a:pt x="7520235" y="339882"/>
                    <a:pt x="7517059" y="324000"/>
                  </a:cubicBezTo>
                  <a:cubicBezTo>
                    <a:pt x="7504356" y="298588"/>
                    <a:pt x="7491653" y="273176"/>
                    <a:pt x="7478949" y="247764"/>
                  </a:cubicBezTo>
                  <a:cubicBezTo>
                    <a:pt x="7459895" y="206470"/>
                    <a:pt x="7437664" y="165176"/>
                    <a:pt x="7409082" y="127058"/>
                  </a:cubicBezTo>
                  <a:cubicBezTo>
                    <a:pt x="7399555" y="111176"/>
                    <a:pt x="7386852" y="98470"/>
                    <a:pt x="7370973" y="92117"/>
                  </a:cubicBezTo>
                  <a:cubicBezTo>
                    <a:pt x="7355094" y="85764"/>
                    <a:pt x="7336040" y="92117"/>
                    <a:pt x="7326512" y="108000"/>
                  </a:cubicBezTo>
                  <a:cubicBezTo>
                    <a:pt x="7320161" y="117529"/>
                    <a:pt x="7316985" y="133411"/>
                    <a:pt x="7320161" y="146117"/>
                  </a:cubicBezTo>
                  <a:cubicBezTo>
                    <a:pt x="7320161" y="158823"/>
                    <a:pt x="7323336" y="171529"/>
                    <a:pt x="7326512" y="184235"/>
                  </a:cubicBezTo>
                  <a:close/>
                  <a:moveTo>
                    <a:pt x="7551992" y="238235"/>
                  </a:moveTo>
                  <a:cubicBezTo>
                    <a:pt x="7561520" y="250941"/>
                    <a:pt x="7593277" y="200117"/>
                    <a:pt x="7609156" y="177882"/>
                  </a:cubicBezTo>
                  <a:cubicBezTo>
                    <a:pt x="7628211" y="152470"/>
                    <a:pt x="7647265" y="127058"/>
                    <a:pt x="7663144" y="101647"/>
                  </a:cubicBezTo>
                  <a:cubicBezTo>
                    <a:pt x="7682199" y="69882"/>
                    <a:pt x="7701254" y="34941"/>
                    <a:pt x="7717133" y="0"/>
                  </a:cubicBezTo>
                  <a:cubicBezTo>
                    <a:pt x="7609156" y="0"/>
                    <a:pt x="7609156" y="0"/>
                    <a:pt x="7609156" y="0"/>
                  </a:cubicBezTo>
                  <a:cubicBezTo>
                    <a:pt x="7599629" y="31764"/>
                    <a:pt x="7590102" y="63529"/>
                    <a:pt x="7580574" y="92117"/>
                  </a:cubicBezTo>
                  <a:cubicBezTo>
                    <a:pt x="7567871" y="139764"/>
                    <a:pt x="7539289" y="225529"/>
                    <a:pt x="7551992" y="238235"/>
                  </a:cubicBezTo>
                  <a:close/>
                  <a:moveTo>
                    <a:pt x="3893500" y="1350000"/>
                  </a:moveTo>
                  <a:cubicBezTo>
                    <a:pt x="3903027" y="1362706"/>
                    <a:pt x="3934785" y="1311882"/>
                    <a:pt x="3950664" y="1289647"/>
                  </a:cubicBezTo>
                  <a:cubicBezTo>
                    <a:pt x="3969718" y="1264235"/>
                    <a:pt x="3988773" y="1238823"/>
                    <a:pt x="4004652" y="1213412"/>
                  </a:cubicBezTo>
                  <a:cubicBezTo>
                    <a:pt x="4026882" y="1175294"/>
                    <a:pt x="4045937" y="1137176"/>
                    <a:pt x="4064992" y="1099059"/>
                  </a:cubicBezTo>
                  <a:cubicBezTo>
                    <a:pt x="4080870" y="1057764"/>
                    <a:pt x="4099925" y="1019647"/>
                    <a:pt x="4093574" y="972000"/>
                  </a:cubicBezTo>
                  <a:cubicBezTo>
                    <a:pt x="4093574" y="962470"/>
                    <a:pt x="4090398" y="952941"/>
                    <a:pt x="4087222" y="946588"/>
                  </a:cubicBezTo>
                  <a:cubicBezTo>
                    <a:pt x="4077695" y="937059"/>
                    <a:pt x="4068167" y="937059"/>
                    <a:pt x="4058640" y="937059"/>
                  </a:cubicBezTo>
                  <a:cubicBezTo>
                    <a:pt x="4036410" y="943411"/>
                    <a:pt x="4023707" y="962470"/>
                    <a:pt x="4011003" y="984706"/>
                  </a:cubicBezTo>
                  <a:cubicBezTo>
                    <a:pt x="3995125" y="1010117"/>
                    <a:pt x="3979246" y="1032353"/>
                    <a:pt x="3969718" y="1060941"/>
                  </a:cubicBezTo>
                  <a:cubicBezTo>
                    <a:pt x="3950664" y="1108588"/>
                    <a:pt x="3937961" y="1156235"/>
                    <a:pt x="3922082" y="1203882"/>
                  </a:cubicBezTo>
                  <a:cubicBezTo>
                    <a:pt x="3909379" y="1251529"/>
                    <a:pt x="3880797" y="1334117"/>
                    <a:pt x="3893500" y="1350000"/>
                  </a:cubicBezTo>
                  <a:close/>
                  <a:moveTo>
                    <a:pt x="7478949" y="181058"/>
                  </a:moveTo>
                  <a:cubicBezTo>
                    <a:pt x="7488477" y="193764"/>
                    <a:pt x="7532938" y="273176"/>
                    <a:pt x="7532938" y="238235"/>
                  </a:cubicBezTo>
                  <a:cubicBezTo>
                    <a:pt x="7532938" y="203294"/>
                    <a:pt x="7523410" y="162000"/>
                    <a:pt x="7513883" y="127058"/>
                  </a:cubicBezTo>
                  <a:cubicBezTo>
                    <a:pt x="7504356" y="82588"/>
                    <a:pt x="7494828" y="41294"/>
                    <a:pt x="7482125" y="0"/>
                  </a:cubicBezTo>
                  <a:cubicBezTo>
                    <a:pt x="7383676" y="0"/>
                    <a:pt x="7383676" y="0"/>
                    <a:pt x="7383676" y="0"/>
                  </a:cubicBezTo>
                  <a:cubicBezTo>
                    <a:pt x="7396379" y="34941"/>
                    <a:pt x="7412258" y="66705"/>
                    <a:pt x="7428137" y="98470"/>
                  </a:cubicBezTo>
                  <a:cubicBezTo>
                    <a:pt x="7444016" y="127058"/>
                    <a:pt x="7459895" y="155647"/>
                    <a:pt x="7478949" y="181058"/>
                  </a:cubicBezTo>
                  <a:close/>
                  <a:moveTo>
                    <a:pt x="7551992" y="50823"/>
                  </a:moveTo>
                  <a:cubicBezTo>
                    <a:pt x="7558344" y="34941"/>
                    <a:pt x="7561520" y="15882"/>
                    <a:pt x="7564695" y="0"/>
                  </a:cubicBezTo>
                  <a:cubicBezTo>
                    <a:pt x="7526586" y="0"/>
                    <a:pt x="7526586" y="0"/>
                    <a:pt x="7526586" y="0"/>
                  </a:cubicBezTo>
                  <a:cubicBezTo>
                    <a:pt x="7526586" y="3176"/>
                    <a:pt x="7526586" y="6352"/>
                    <a:pt x="7526586" y="6352"/>
                  </a:cubicBezTo>
                  <a:cubicBezTo>
                    <a:pt x="7529762" y="15882"/>
                    <a:pt x="7539289" y="76235"/>
                    <a:pt x="7551992" y="50823"/>
                  </a:cubicBezTo>
                  <a:close/>
                  <a:moveTo>
                    <a:pt x="7634562" y="206470"/>
                  </a:moveTo>
                  <a:cubicBezTo>
                    <a:pt x="7596453" y="260470"/>
                    <a:pt x="7548816" y="374823"/>
                    <a:pt x="7558344" y="393882"/>
                  </a:cubicBezTo>
                  <a:cubicBezTo>
                    <a:pt x="7567871" y="412941"/>
                    <a:pt x="7688551" y="333529"/>
                    <a:pt x="7736187" y="270000"/>
                  </a:cubicBezTo>
                  <a:cubicBezTo>
                    <a:pt x="7761593" y="235058"/>
                    <a:pt x="7809230" y="165176"/>
                    <a:pt x="7780648" y="114352"/>
                  </a:cubicBezTo>
                  <a:cubicBezTo>
                    <a:pt x="7777472" y="111176"/>
                    <a:pt x="7774296" y="104823"/>
                    <a:pt x="7767945" y="101647"/>
                  </a:cubicBezTo>
                  <a:cubicBezTo>
                    <a:pt x="7767945" y="101647"/>
                    <a:pt x="7764769" y="101647"/>
                    <a:pt x="7764769" y="101647"/>
                  </a:cubicBezTo>
                  <a:cubicBezTo>
                    <a:pt x="7758418" y="95294"/>
                    <a:pt x="7748890" y="98470"/>
                    <a:pt x="7739363" y="101647"/>
                  </a:cubicBezTo>
                  <a:cubicBezTo>
                    <a:pt x="7698078" y="117529"/>
                    <a:pt x="7663144" y="162000"/>
                    <a:pt x="7634562" y="206470"/>
                  </a:cubicBezTo>
                  <a:close/>
                  <a:moveTo>
                    <a:pt x="3893500" y="5647765"/>
                  </a:moveTo>
                  <a:cubicBezTo>
                    <a:pt x="3899851" y="5631883"/>
                    <a:pt x="3903027" y="5612824"/>
                    <a:pt x="3906203" y="5596942"/>
                  </a:cubicBezTo>
                  <a:cubicBezTo>
                    <a:pt x="3912554" y="5565177"/>
                    <a:pt x="3915730" y="5533412"/>
                    <a:pt x="3918906" y="5498471"/>
                  </a:cubicBezTo>
                  <a:cubicBezTo>
                    <a:pt x="3928433" y="5447648"/>
                    <a:pt x="3931609" y="5393648"/>
                    <a:pt x="3934785" y="5336471"/>
                  </a:cubicBezTo>
                  <a:cubicBezTo>
                    <a:pt x="3937961" y="5292001"/>
                    <a:pt x="3941136" y="5218942"/>
                    <a:pt x="3903027" y="5196706"/>
                  </a:cubicBezTo>
                  <a:cubicBezTo>
                    <a:pt x="3887148" y="5187177"/>
                    <a:pt x="3864918" y="5193530"/>
                    <a:pt x="3852215" y="5209412"/>
                  </a:cubicBezTo>
                  <a:cubicBezTo>
                    <a:pt x="3839512" y="5225295"/>
                    <a:pt x="3833160" y="5250707"/>
                    <a:pt x="3829984" y="5272942"/>
                  </a:cubicBezTo>
                  <a:cubicBezTo>
                    <a:pt x="3833160" y="5352354"/>
                    <a:pt x="3842687" y="5431765"/>
                    <a:pt x="3852215" y="5511177"/>
                  </a:cubicBezTo>
                  <a:cubicBezTo>
                    <a:pt x="3858566" y="5542942"/>
                    <a:pt x="3861742" y="5574707"/>
                    <a:pt x="3868094" y="5603295"/>
                  </a:cubicBezTo>
                  <a:cubicBezTo>
                    <a:pt x="3871269" y="5612824"/>
                    <a:pt x="3880797" y="5673177"/>
                    <a:pt x="3893500" y="5647765"/>
                  </a:cubicBezTo>
                  <a:close/>
                  <a:moveTo>
                    <a:pt x="4109452" y="3465530"/>
                  </a:moveTo>
                  <a:cubicBezTo>
                    <a:pt x="4109452" y="3462353"/>
                    <a:pt x="4106277" y="3462353"/>
                    <a:pt x="4106277" y="3462353"/>
                  </a:cubicBezTo>
                  <a:cubicBezTo>
                    <a:pt x="4099925" y="3459177"/>
                    <a:pt x="4090398" y="3459177"/>
                    <a:pt x="4080870" y="3462353"/>
                  </a:cubicBezTo>
                  <a:cubicBezTo>
                    <a:pt x="4039585" y="3478236"/>
                    <a:pt x="4004652" y="3525883"/>
                    <a:pt x="3976070" y="3567177"/>
                  </a:cubicBezTo>
                  <a:cubicBezTo>
                    <a:pt x="3937961" y="3621177"/>
                    <a:pt x="3890324" y="3735530"/>
                    <a:pt x="3899851" y="3754589"/>
                  </a:cubicBezTo>
                  <a:cubicBezTo>
                    <a:pt x="3909379" y="3776824"/>
                    <a:pt x="4030058" y="3697412"/>
                    <a:pt x="4077695" y="3630706"/>
                  </a:cubicBezTo>
                  <a:cubicBezTo>
                    <a:pt x="4103101" y="3595765"/>
                    <a:pt x="4150738" y="3529059"/>
                    <a:pt x="4122156" y="3478236"/>
                  </a:cubicBezTo>
                  <a:cubicBezTo>
                    <a:pt x="4118980" y="3471883"/>
                    <a:pt x="4115804" y="3468706"/>
                    <a:pt x="4109452" y="3465530"/>
                  </a:cubicBezTo>
                  <a:close/>
                  <a:moveTo>
                    <a:pt x="7488477" y="4875883"/>
                  </a:moveTo>
                  <a:cubicBezTo>
                    <a:pt x="7494828" y="4879059"/>
                    <a:pt x="7501180" y="4885412"/>
                    <a:pt x="7507531" y="4888589"/>
                  </a:cubicBezTo>
                  <a:cubicBezTo>
                    <a:pt x="7510707" y="4888589"/>
                    <a:pt x="7513883" y="4888589"/>
                    <a:pt x="7513883" y="4888589"/>
                  </a:cubicBezTo>
                  <a:cubicBezTo>
                    <a:pt x="7520235" y="4888589"/>
                    <a:pt x="7523410" y="4885412"/>
                    <a:pt x="7526586" y="4882236"/>
                  </a:cubicBezTo>
                  <a:cubicBezTo>
                    <a:pt x="7539289" y="4866353"/>
                    <a:pt x="7520235" y="4821883"/>
                    <a:pt x="7517059" y="4809177"/>
                  </a:cubicBezTo>
                  <a:cubicBezTo>
                    <a:pt x="7504356" y="4780589"/>
                    <a:pt x="7491653" y="4755177"/>
                    <a:pt x="7478949" y="4732942"/>
                  </a:cubicBezTo>
                  <a:cubicBezTo>
                    <a:pt x="7459895" y="4688471"/>
                    <a:pt x="7437664" y="4647177"/>
                    <a:pt x="7409082" y="4609059"/>
                  </a:cubicBezTo>
                  <a:cubicBezTo>
                    <a:pt x="7399555" y="4593177"/>
                    <a:pt x="7386852" y="4580471"/>
                    <a:pt x="7370973" y="4574118"/>
                  </a:cubicBezTo>
                  <a:cubicBezTo>
                    <a:pt x="7355094" y="4567765"/>
                    <a:pt x="7336040" y="4574118"/>
                    <a:pt x="7326512" y="4590000"/>
                  </a:cubicBezTo>
                  <a:cubicBezTo>
                    <a:pt x="7320161" y="4599530"/>
                    <a:pt x="7316985" y="4615412"/>
                    <a:pt x="7320161" y="4628118"/>
                  </a:cubicBezTo>
                  <a:cubicBezTo>
                    <a:pt x="7320161" y="4640824"/>
                    <a:pt x="7323336" y="4653530"/>
                    <a:pt x="7326512" y="4666236"/>
                  </a:cubicBezTo>
                  <a:cubicBezTo>
                    <a:pt x="7361446" y="4758353"/>
                    <a:pt x="7424961" y="4821883"/>
                    <a:pt x="7488477" y="4875883"/>
                  </a:cubicBezTo>
                  <a:close/>
                  <a:moveTo>
                    <a:pt x="3950664" y="5774824"/>
                  </a:moveTo>
                  <a:cubicBezTo>
                    <a:pt x="3969718" y="5749412"/>
                    <a:pt x="3988773" y="5724001"/>
                    <a:pt x="4004652" y="5698589"/>
                  </a:cubicBezTo>
                  <a:cubicBezTo>
                    <a:pt x="4026882" y="5660471"/>
                    <a:pt x="4045937" y="5622354"/>
                    <a:pt x="4064992" y="5584236"/>
                  </a:cubicBezTo>
                  <a:cubicBezTo>
                    <a:pt x="4080870" y="5542942"/>
                    <a:pt x="4099925" y="5504824"/>
                    <a:pt x="4093574" y="5457177"/>
                  </a:cubicBezTo>
                  <a:cubicBezTo>
                    <a:pt x="4093574" y="5447648"/>
                    <a:pt x="4090398" y="5438118"/>
                    <a:pt x="4087222" y="5431765"/>
                  </a:cubicBezTo>
                  <a:cubicBezTo>
                    <a:pt x="4077695" y="5422236"/>
                    <a:pt x="4068167" y="5422236"/>
                    <a:pt x="4058640" y="5425412"/>
                  </a:cubicBezTo>
                  <a:cubicBezTo>
                    <a:pt x="4036410" y="5431765"/>
                    <a:pt x="4023707" y="5450824"/>
                    <a:pt x="4011003" y="5469883"/>
                  </a:cubicBezTo>
                  <a:cubicBezTo>
                    <a:pt x="3995125" y="5495295"/>
                    <a:pt x="3979246" y="5520707"/>
                    <a:pt x="3969718" y="5546118"/>
                  </a:cubicBezTo>
                  <a:cubicBezTo>
                    <a:pt x="3950664" y="5593765"/>
                    <a:pt x="3937961" y="5641412"/>
                    <a:pt x="3922082" y="5692236"/>
                  </a:cubicBezTo>
                  <a:cubicBezTo>
                    <a:pt x="3909379" y="5736707"/>
                    <a:pt x="3880797" y="5822471"/>
                    <a:pt x="3893500" y="5835177"/>
                  </a:cubicBezTo>
                  <a:cubicBezTo>
                    <a:pt x="3903027" y="5847883"/>
                    <a:pt x="3934785" y="5800236"/>
                    <a:pt x="3950664" y="5774824"/>
                  </a:cubicBezTo>
                  <a:close/>
                  <a:moveTo>
                    <a:pt x="7370973" y="6816707"/>
                  </a:moveTo>
                  <a:cubicBezTo>
                    <a:pt x="7355094" y="6810354"/>
                    <a:pt x="7336040" y="6813530"/>
                    <a:pt x="7326512" y="6832589"/>
                  </a:cubicBezTo>
                  <a:cubicBezTo>
                    <a:pt x="7323336" y="6838942"/>
                    <a:pt x="7320161" y="6848472"/>
                    <a:pt x="7320161" y="6854825"/>
                  </a:cubicBezTo>
                  <a:cubicBezTo>
                    <a:pt x="7415434" y="6854825"/>
                    <a:pt x="7415434" y="6854825"/>
                    <a:pt x="7415434" y="6854825"/>
                  </a:cubicBezTo>
                  <a:cubicBezTo>
                    <a:pt x="7412258" y="6854825"/>
                    <a:pt x="7412258" y="6851648"/>
                    <a:pt x="7409082" y="6851648"/>
                  </a:cubicBezTo>
                  <a:cubicBezTo>
                    <a:pt x="7399555" y="6835766"/>
                    <a:pt x="7386852" y="6819883"/>
                    <a:pt x="7370973" y="6816707"/>
                  </a:cubicBezTo>
                  <a:close/>
                  <a:moveTo>
                    <a:pt x="4109452" y="5698589"/>
                  </a:moveTo>
                  <a:cubicBezTo>
                    <a:pt x="4109452" y="5698589"/>
                    <a:pt x="4106277" y="5698589"/>
                    <a:pt x="4106277" y="5698589"/>
                  </a:cubicBezTo>
                  <a:cubicBezTo>
                    <a:pt x="4099925" y="5692236"/>
                    <a:pt x="4090398" y="5695412"/>
                    <a:pt x="4080870" y="5698589"/>
                  </a:cubicBezTo>
                  <a:cubicBezTo>
                    <a:pt x="4039585" y="5714471"/>
                    <a:pt x="4004652" y="5758942"/>
                    <a:pt x="3976070" y="5803413"/>
                  </a:cubicBezTo>
                  <a:cubicBezTo>
                    <a:pt x="3937961" y="5857413"/>
                    <a:pt x="3890324" y="5971765"/>
                    <a:pt x="3899851" y="5990824"/>
                  </a:cubicBezTo>
                  <a:cubicBezTo>
                    <a:pt x="3909379" y="6009883"/>
                    <a:pt x="4030058" y="5933648"/>
                    <a:pt x="4077695" y="5866942"/>
                  </a:cubicBezTo>
                  <a:cubicBezTo>
                    <a:pt x="4103101" y="5832001"/>
                    <a:pt x="4150738" y="5762118"/>
                    <a:pt x="4122156" y="5714471"/>
                  </a:cubicBezTo>
                  <a:cubicBezTo>
                    <a:pt x="4118980" y="5708118"/>
                    <a:pt x="4115804" y="5701765"/>
                    <a:pt x="4109452" y="5698589"/>
                  </a:cubicBezTo>
                  <a:close/>
                  <a:moveTo>
                    <a:pt x="4109452" y="1213412"/>
                  </a:moveTo>
                  <a:cubicBezTo>
                    <a:pt x="4109452" y="1213412"/>
                    <a:pt x="4106277" y="1213412"/>
                    <a:pt x="4106277" y="1210235"/>
                  </a:cubicBezTo>
                  <a:cubicBezTo>
                    <a:pt x="4099925" y="1207059"/>
                    <a:pt x="4090398" y="1207059"/>
                    <a:pt x="4080870" y="1210235"/>
                  </a:cubicBezTo>
                  <a:cubicBezTo>
                    <a:pt x="4039585" y="1229294"/>
                    <a:pt x="4004652" y="1273764"/>
                    <a:pt x="3976070" y="1318235"/>
                  </a:cubicBezTo>
                  <a:cubicBezTo>
                    <a:pt x="3937961" y="1372235"/>
                    <a:pt x="3890324" y="1486588"/>
                    <a:pt x="3899851" y="1505647"/>
                  </a:cubicBezTo>
                  <a:cubicBezTo>
                    <a:pt x="3909379" y="1524706"/>
                    <a:pt x="4030058" y="1445294"/>
                    <a:pt x="4077695" y="1381765"/>
                  </a:cubicBezTo>
                  <a:cubicBezTo>
                    <a:pt x="4103101" y="1346823"/>
                    <a:pt x="4150738" y="1276941"/>
                    <a:pt x="4122156" y="1226117"/>
                  </a:cubicBezTo>
                  <a:cubicBezTo>
                    <a:pt x="4118980" y="1222941"/>
                    <a:pt x="4115804" y="1216588"/>
                    <a:pt x="4109452" y="1213412"/>
                  </a:cubicBezTo>
                  <a:close/>
                  <a:moveTo>
                    <a:pt x="7767945" y="4583648"/>
                  </a:moveTo>
                  <a:cubicBezTo>
                    <a:pt x="7767945" y="4583648"/>
                    <a:pt x="7764769" y="4583648"/>
                    <a:pt x="7764769" y="4583648"/>
                  </a:cubicBezTo>
                  <a:cubicBezTo>
                    <a:pt x="7758418" y="4577295"/>
                    <a:pt x="7748890" y="4580471"/>
                    <a:pt x="7739363" y="4583648"/>
                  </a:cubicBezTo>
                  <a:cubicBezTo>
                    <a:pt x="7698078" y="4599530"/>
                    <a:pt x="7663144" y="4647177"/>
                    <a:pt x="7634562" y="4688471"/>
                  </a:cubicBezTo>
                  <a:cubicBezTo>
                    <a:pt x="7596453" y="4742471"/>
                    <a:pt x="7548816" y="4856824"/>
                    <a:pt x="7558344" y="4875883"/>
                  </a:cubicBezTo>
                  <a:cubicBezTo>
                    <a:pt x="7567871" y="4898118"/>
                    <a:pt x="7688551" y="4818706"/>
                    <a:pt x="7736187" y="4752001"/>
                  </a:cubicBezTo>
                  <a:cubicBezTo>
                    <a:pt x="7761593" y="4717059"/>
                    <a:pt x="7809230" y="4647177"/>
                    <a:pt x="7780648" y="4599530"/>
                  </a:cubicBezTo>
                  <a:cubicBezTo>
                    <a:pt x="7777472" y="4593177"/>
                    <a:pt x="7774296" y="4586824"/>
                    <a:pt x="7767945" y="4583648"/>
                  </a:cubicBezTo>
                  <a:close/>
                  <a:moveTo>
                    <a:pt x="7767945" y="6826236"/>
                  </a:moveTo>
                  <a:cubicBezTo>
                    <a:pt x="7767945" y="6826236"/>
                    <a:pt x="7764769" y="6823060"/>
                    <a:pt x="7764769" y="6823060"/>
                  </a:cubicBezTo>
                  <a:cubicBezTo>
                    <a:pt x="7758418" y="6819883"/>
                    <a:pt x="7748890" y="6819883"/>
                    <a:pt x="7739363" y="6823060"/>
                  </a:cubicBezTo>
                  <a:cubicBezTo>
                    <a:pt x="7723484" y="6829413"/>
                    <a:pt x="7707605" y="6842119"/>
                    <a:pt x="7691726" y="6854825"/>
                  </a:cubicBezTo>
                  <a:cubicBezTo>
                    <a:pt x="7787000" y="6854825"/>
                    <a:pt x="7787000" y="6854825"/>
                    <a:pt x="7787000" y="6854825"/>
                  </a:cubicBezTo>
                  <a:cubicBezTo>
                    <a:pt x="7783824" y="6851648"/>
                    <a:pt x="7783824" y="6845295"/>
                    <a:pt x="7780648" y="6838942"/>
                  </a:cubicBezTo>
                  <a:cubicBezTo>
                    <a:pt x="7777472" y="6832589"/>
                    <a:pt x="7774296" y="6829413"/>
                    <a:pt x="7767945" y="6826236"/>
                  </a:cubicBezTo>
                  <a:close/>
                  <a:moveTo>
                    <a:pt x="7767945" y="2344235"/>
                  </a:moveTo>
                  <a:cubicBezTo>
                    <a:pt x="7767945" y="2344235"/>
                    <a:pt x="7764769" y="2341059"/>
                    <a:pt x="7764769" y="2341059"/>
                  </a:cubicBezTo>
                  <a:cubicBezTo>
                    <a:pt x="7758418" y="2337882"/>
                    <a:pt x="7748890" y="2337882"/>
                    <a:pt x="7739363" y="2341059"/>
                  </a:cubicBezTo>
                  <a:cubicBezTo>
                    <a:pt x="7698078" y="2356941"/>
                    <a:pt x="7663144" y="2404588"/>
                    <a:pt x="7634562" y="2445882"/>
                  </a:cubicBezTo>
                  <a:cubicBezTo>
                    <a:pt x="7596453" y="2499882"/>
                    <a:pt x="7548816" y="2614235"/>
                    <a:pt x="7558344" y="2636471"/>
                  </a:cubicBezTo>
                  <a:cubicBezTo>
                    <a:pt x="7567871" y="2655529"/>
                    <a:pt x="7688551" y="2576118"/>
                    <a:pt x="7736187" y="2512588"/>
                  </a:cubicBezTo>
                  <a:cubicBezTo>
                    <a:pt x="7761593" y="2477647"/>
                    <a:pt x="7809230" y="2407765"/>
                    <a:pt x="7780648" y="2356941"/>
                  </a:cubicBezTo>
                  <a:cubicBezTo>
                    <a:pt x="7777472" y="2350588"/>
                    <a:pt x="7774296" y="2347412"/>
                    <a:pt x="7767945" y="2344235"/>
                  </a:cubicBezTo>
                  <a:close/>
                  <a:moveTo>
                    <a:pt x="7472598" y="6686472"/>
                  </a:moveTo>
                  <a:cubicBezTo>
                    <a:pt x="7456719" y="6642001"/>
                    <a:pt x="7440840" y="6565766"/>
                    <a:pt x="7396379" y="6553060"/>
                  </a:cubicBezTo>
                  <a:cubicBezTo>
                    <a:pt x="7383676" y="6546707"/>
                    <a:pt x="7367797" y="6549883"/>
                    <a:pt x="7358270" y="6565766"/>
                  </a:cubicBezTo>
                  <a:cubicBezTo>
                    <a:pt x="7345567" y="6581648"/>
                    <a:pt x="7345567" y="6607060"/>
                    <a:pt x="7351918" y="6629295"/>
                  </a:cubicBezTo>
                  <a:cubicBezTo>
                    <a:pt x="7370973" y="6696001"/>
                    <a:pt x="7396379" y="6762707"/>
                    <a:pt x="7428137" y="6819883"/>
                  </a:cubicBezTo>
                  <a:cubicBezTo>
                    <a:pt x="7434489" y="6832589"/>
                    <a:pt x="7440840" y="6845295"/>
                    <a:pt x="7447192" y="6854825"/>
                  </a:cubicBezTo>
                  <a:cubicBezTo>
                    <a:pt x="7517059" y="6854825"/>
                    <a:pt x="7517059" y="6854825"/>
                    <a:pt x="7517059" y="6854825"/>
                  </a:cubicBezTo>
                  <a:cubicBezTo>
                    <a:pt x="7513883" y="6854825"/>
                    <a:pt x="7513883" y="6851648"/>
                    <a:pt x="7513883" y="6848472"/>
                  </a:cubicBezTo>
                  <a:cubicBezTo>
                    <a:pt x="7504356" y="6794472"/>
                    <a:pt x="7488477" y="6740472"/>
                    <a:pt x="7472598" y="6686472"/>
                  </a:cubicBezTo>
                  <a:close/>
                  <a:moveTo>
                    <a:pt x="7593277" y="6464119"/>
                  </a:moveTo>
                  <a:cubicBezTo>
                    <a:pt x="7596453" y="6419648"/>
                    <a:pt x="7599629" y="6346589"/>
                    <a:pt x="7561520" y="6324354"/>
                  </a:cubicBezTo>
                  <a:cubicBezTo>
                    <a:pt x="7545641" y="6314824"/>
                    <a:pt x="7523410" y="6321177"/>
                    <a:pt x="7510707" y="6337060"/>
                  </a:cubicBezTo>
                  <a:cubicBezTo>
                    <a:pt x="7498004" y="6352942"/>
                    <a:pt x="7491653" y="6375177"/>
                    <a:pt x="7488477" y="6400589"/>
                  </a:cubicBezTo>
                  <a:cubicBezTo>
                    <a:pt x="7491653" y="6480001"/>
                    <a:pt x="7501180" y="6559413"/>
                    <a:pt x="7510707" y="6635648"/>
                  </a:cubicBezTo>
                  <a:cubicBezTo>
                    <a:pt x="7517059" y="6667413"/>
                    <a:pt x="7520235" y="6699177"/>
                    <a:pt x="7526586" y="6730942"/>
                  </a:cubicBezTo>
                  <a:cubicBezTo>
                    <a:pt x="7529762" y="6740472"/>
                    <a:pt x="7539289" y="6797648"/>
                    <a:pt x="7551992" y="6772236"/>
                  </a:cubicBezTo>
                  <a:cubicBezTo>
                    <a:pt x="7558344" y="6759530"/>
                    <a:pt x="7561520" y="6740472"/>
                    <a:pt x="7564695" y="6724589"/>
                  </a:cubicBezTo>
                  <a:cubicBezTo>
                    <a:pt x="7571047" y="6689648"/>
                    <a:pt x="7574223" y="6657883"/>
                    <a:pt x="7577398" y="6626119"/>
                  </a:cubicBezTo>
                  <a:cubicBezTo>
                    <a:pt x="7586926" y="6572119"/>
                    <a:pt x="7590102" y="6518119"/>
                    <a:pt x="7593277" y="6464119"/>
                  </a:cubicBezTo>
                  <a:close/>
                  <a:moveTo>
                    <a:pt x="161965" y="181058"/>
                  </a:moveTo>
                  <a:cubicBezTo>
                    <a:pt x="171492" y="193764"/>
                    <a:pt x="215953" y="273176"/>
                    <a:pt x="215953" y="238235"/>
                  </a:cubicBezTo>
                  <a:cubicBezTo>
                    <a:pt x="215953" y="203294"/>
                    <a:pt x="206425" y="162000"/>
                    <a:pt x="196898" y="127058"/>
                  </a:cubicBezTo>
                  <a:cubicBezTo>
                    <a:pt x="187371" y="82588"/>
                    <a:pt x="177843" y="41294"/>
                    <a:pt x="168316" y="0"/>
                  </a:cubicBezTo>
                  <a:cubicBezTo>
                    <a:pt x="66691" y="0"/>
                    <a:pt x="66691" y="0"/>
                    <a:pt x="66691" y="0"/>
                  </a:cubicBezTo>
                  <a:cubicBezTo>
                    <a:pt x="79394" y="34941"/>
                    <a:pt x="95273" y="66705"/>
                    <a:pt x="111152" y="98470"/>
                  </a:cubicBezTo>
                  <a:cubicBezTo>
                    <a:pt x="127031" y="127058"/>
                    <a:pt x="146086" y="155647"/>
                    <a:pt x="161965" y="181058"/>
                  </a:cubicBezTo>
                  <a:close/>
                  <a:moveTo>
                    <a:pt x="7752066" y="6584824"/>
                  </a:moveTo>
                  <a:cubicBezTo>
                    <a:pt x="7752066" y="6575295"/>
                    <a:pt x="7748890" y="6565766"/>
                    <a:pt x="7745715" y="6556236"/>
                  </a:cubicBezTo>
                  <a:cubicBezTo>
                    <a:pt x="7736187" y="6549883"/>
                    <a:pt x="7726660" y="6546707"/>
                    <a:pt x="7717133" y="6549883"/>
                  </a:cubicBezTo>
                  <a:cubicBezTo>
                    <a:pt x="7694902" y="6556236"/>
                    <a:pt x="7682199" y="6575295"/>
                    <a:pt x="7669496" y="6597530"/>
                  </a:cubicBezTo>
                  <a:cubicBezTo>
                    <a:pt x="7653617" y="6622942"/>
                    <a:pt x="7637738" y="6645177"/>
                    <a:pt x="7628211" y="6673766"/>
                  </a:cubicBezTo>
                  <a:cubicBezTo>
                    <a:pt x="7609156" y="6721413"/>
                    <a:pt x="7596453" y="6769060"/>
                    <a:pt x="7580574" y="6816707"/>
                  </a:cubicBezTo>
                  <a:cubicBezTo>
                    <a:pt x="7577398" y="6829413"/>
                    <a:pt x="7574223" y="6842119"/>
                    <a:pt x="7567871" y="6854825"/>
                  </a:cubicBezTo>
                  <a:cubicBezTo>
                    <a:pt x="7640914" y="6854825"/>
                    <a:pt x="7640914" y="6854825"/>
                    <a:pt x="7640914" y="6854825"/>
                  </a:cubicBezTo>
                  <a:cubicBezTo>
                    <a:pt x="7650441" y="6845295"/>
                    <a:pt x="7656793" y="6835766"/>
                    <a:pt x="7663144" y="6826236"/>
                  </a:cubicBezTo>
                  <a:cubicBezTo>
                    <a:pt x="7685375" y="6788119"/>
                    <a:pt x="7704429" y="6750001"/>
                    <a:pt x="7723484" y="6708707"/>
                  </a:cubicBezTo>
                  <a:cubicBezTo>
                    <a:pt x="7739363" y="6670589"/>
                    <a:pt x="7758418" y="6632472"/>
                    <a:pt x="7752066" y="6584824"/>
                  </a:cubicBezTo>
                  <a:close/>
                  <a:moveTo>
                    <a:pt x="171492" y="4875883"/>
                  </a:moveTo>
                  <a:cubicBezTo>
                    <a:pt x="177843" y="4879059"/>
                    <a:pt x="184195" y="4885412"/>
                    <a:pt x="190546" y="4888589"/>
                  </a:cubicBezTo>
                  <a:cubicBezTo>
                    <a:pt x="193722" y="4888589"/>
                    <a:pt x="196898" y="4888589"/>
                    <a:pt x="200074" y="4888589"/>
                  </a:cubicBezTo>
                  <a:cubicBezTo>
                    <a:pt x="203250" y="4888589"/>
                    <a:pt x="206425" y="4885412"/>
                    <a:pt x="209601" y="4882236"/>
                  </a:cubicBezTo>
                  <a:cubicBezTo>
                    <a:pt x="222304" y="4866353"/>
                    <a:pt x="203250" y="4821883"/>
                    <a:pt x="200074" y="4809177"/>
                  </a:cubicBezTo>
                  <a:cubicBezTo>
                    <a:pt x="187371" y="4780589"/>
                    <a:pt x="174668" y="4755177"/>
                    <a:pt x="161965" y="4732942"/>
                  </a:cubicBezTo>
                  <a:cubicBezTo>
                    <a:pt x="142910" y="4688471"/>
                    <a:pt x="120679" y="4647177"/>
                    <a:pt x="92097" y="4609059"/>
                  </a:cubicBezTo>
                  <a:cubicBezTo>
                    <a:pt x="82570" y="4593177"/>
                    <a:pt x="69867" y="4580471"/>
                    <a:pt x="53988" y="4574118"/>
                  </a:cubicBezTo>
                  <a:cubicBezTo>
                    <a:pt x="38109" y="4567765"/>
                    <a:pt x="19055" y="4574118"/>
                    <a:pt x="9527" y="4590000"/>
                  </a:cubicBezTo>
                  <a:cubicBezTo>
                    <a:pt x="3176" y="4599530"/>
                    <a:pt x="0" y="4615412"/>
                    <a:pt x="3176" y="4628118"/>
                  </a:cubicBezTo>
                  <a:cubicBezTo>
                    <a:pt x="3176" y="4640824"/>
                    <a:pt x="6352" y="4653530"/>
                    <a:pt x="9527" y="4666236"/>
                  </a:cubicBezTo>
                  <a:cubicBezTo>
                    <a:pt x="44461" y="4758353"/>
                    <a:pt x="107976" y="4821883"/>
                    <a:pt x="171492" y="4875883"/>
                  </a:cubicBezTo>
                  <a:close/>
                  <a:moveTo>
                    <a:pt x="276292" y="6464119"/>
                  </a:moveTo>
                  <a:cubicBezTo>
                    <a:pt x="279468" y="6419648"/>
                    <a:pt x="282644" y="6346589"/>
                    <a:pt x="244535" y="6324354"/>
                  </a:cubicBezTo>
                  <a:cubicBezTo>
                    <a:pt x="228656" y="6314824"/>
                    <a:pt x="206425" y="6321177"/>
                    <a:pt x="193722" y="6337060"/>
                  </a:cubicBezTo>
                  <a:cubicBezTo>
                    <a:pt x="181019" y="6352942"/>
                    <a:pt x="174668" y="6375177"/>
                    <a:pt x="171492" y="6400589"/>
                  </a:cubicBezTo>
                  <a:cubicBezTo>
                    <a:pt x="174668" y="6480001"/>
                    <a:pt x="184195" y="6559413"/>
                    <a:pt x="193722" y="6635648"/>
                  </a:cubicBezTo>
                  <a:cubicBezTo>
                    <a:pt x="200074" y="6667413"/>
                    <a:pt x="203250" y="6699177"/>
                    <a:pt x="209601" y="6730942"/>
                  </a:cubicBezTo>
                  <a:cubicBezTo>
                    <a:pt x="212777" y="6740472"/>
                    <a:pt x="222304" y="6797648"/>
                    <a:pt x="235007" y="6772236"/>
                  </a:cubicBezTo>
                  <a:cubicBezTo>
                    <a:pt x="241359" y="6759530"/>
                    <a:pt x="244535" y="6740472"/>
                    <a:pt x="247710" y="6724589"/>
                  </a:cubicBezTo>
                  <a:cubicBezTo>
                    <a:pt x="254062" y="6689648"/>
                    <a:pt x="257238" y="6657883"/>
                    <a:pt x="260414" y="6626119"/>
                  </a:cubicBezTo>
                  <a:cubicBezTo>
                    <a:pt x="269941" y="6572119"/>
                    <a:pt x="276292" y="6518119"/>
                    <a:pt x="276292" y="6464119"/>
                  </a:cubicBezTo>
                  <a:close/>
                  <a:moveTo>
                    <a:pt x="155613" y="6686472"/>
                  </a:moveTo>
                  <a:cubicBezTo>
                    <a:pt x="142910" y="6642001"/>
                    <a:pt x="123855" y="6565766"/>
                    <a:pt x="79394" y="6553060"/>
                  </a:cubicBezTo>
                  <a:cubicBezTo>
                    <a:pt x="66691" y="6546707"/>
                    <a:pt x="50812" y="6549883"/>
                    <a:pt x="41285" y="6565766"/>
                  </a:cubicBezTo>
                  <a:cubicBezTo>
                    <a:pt x="28582" y="6581648"/>
                    <a:pt x="28582" y="6607060"/>
                    <a:pt x="34934" y="6629295"/>
                  </a:cubicBezTo>
                  <a:cubicBezTo>
                    <a:pt x="53988" y="6696001"/>
                    <a:pt x="79394" y="6762707"/>
                    <a:pt x="111152" y="6819883"/>
                  </a:cubicBezTo>
                  <a:cubicBezTo>
                    <a:pt x="117504" y="6832589"/>
                    <a:pt x="123855" y="6845295"/>
                    <a:pt x="133383" y="6854825"/>
                  </a:cubicBezTo>
                  <a:cubicBezTo>
                    <a:pt x="200074" y="6854825"/>
                    <a:pt x="200074" y="6854825"/>
                    <a:pt x="200074" y="6854825"/>
                  </a:cubicBezTo>
                  <a:cubicBezTo>
                    <a:pt x="200074" y="6854825"/>
                    <a:pt x="196898" y="6851648"/>
                    <a:pt x="196898" y="6848472"/>
                  </a:cubicBezTo>
                  <a:cubicBezTo>
                    <a:pt x="187371" y="6794472"/>
                    <a:pt x="171492" y="6740472"/>
                    <a:pt x="155613" y="6686472"/>
                  </a:cubicBezTo>
                  <a:close/>
                  <a:moveTo>
                    <a:pt x="53988" y="6816707"/>
                  </a:moveTo>
                  <a:cubicBezTo>
                    <a:pt x="38109" y="6810354"/>
                    <a:pt x="19055" y="6813530"/>
                    <a:pt x="9527" y="6832589"/>
                  </a:cubicBezTo>
                  <a:cubicBezTo>
                    <a:pt x="6352" y="6838942"/>
                    <a:pt x="3176" y="6848472"/>
                    <a:pt x="3176" y="6854825"/>
                  </a:cubicBezTo>
                  <a:cubicBezTo>
                    <a:pt x="98449" y="6854825"/>
                    <a:pt x="98449" y="6854825"/>
                    <a:pt x="98449" y="6854825"/>
                  </a:cubicBezTo>
                  <a:cubicBezTo>
                    <a:pt x="95273" y="6854825"/>
                    <a:pt x="95273" y="6851648"/>
                    <a:pt x="92097" y="6851648"/>
                  </a:cubicBezTo>
                  <a:cubicBezTo>
                    <a:pt x="82570" y="6835766"/>
                    <a:pt x="69867" y="6819883"/>
                    <a:pt x="53988" y="6816707"/>
                  </a:cubicBezTo>
                  <a:close/>
                  <a:moveTo>
                    <a:pt x="3814105" y="5562001"/>
                  </a:moveTo>
                  <a:cubicBezTo>
                    <a:pt x="3801402" y="5514354"/>
                    <a:pt x="3782348" y="5441295"/>
                    <a:pt x="3737887" y="5425412"/>
                  </a:cubicBezTo>
                  <a:cubicBezTo>
                    <a:pt x="3725184" y="5419059"/>
                    <a:pt x="3709305" y="5422236"/>
                    <a:pt x="3699778" y="5438118"/>
                  </a:cubicBezTo>
                  <a:cubicBezTo>
                    <a:pt x="3687074" y="5454001"/>
                    <a:pt x="3687074" y="5482589"/>
                    <a:pt x="3693426" y="5504824"/>
                  </a:cubicBezTo>
                  <a:cubicBezTo>
                    <a:pt x="3712481" y="5571530"/>
                    <a:pt x="3737887" y="5635060"/>
                    <a:pt x="3769645" y="5695412"/>
                  </a:cubicBezTo>
                  <a:cubicBezTo>
                    <a:pt x="3785523" y="5724001"/>
                    <a:pt x="3801402" y="5752589"/>
                    <a:pt x="3820457" y="5778001"/>
                  </a:cubicBezTo>
                  <a:cubicBezTo>
                    <a:pt x="3829984" y="5790707"/>
                    <a:pt x="3874445" y="5870118"/>
                    <a:pt x="3874445" y="5838354"/>
                  </a:cubicBezTo>
                  <a:cubicBezTo>
                    <a:pt x="3874445" y="5800236"/>
                    <a:pt x="3864918" y="5758942"/>
                    <a:pt x="3855390" y="5724001"/>
                  </a:cubicBezTo>
                  <a:cubicBezTo>
                    <a:pt x="3845863" y="5666824"/>
                    <a:pt x="3829984" y="5612824"/>
                    <a:pt x="3814105" y="5562001"/>
                  </a:cubicBezTo>
                  <a:close/>
                  <a:moveTo>
                    <a:pt x="9527" y="2423647"/>
                  </a:moveTo>
                  <a:cubicBezTo>
                    <a:pt x="44461" y="2518941"/>
                    <a:pt x="107976" y="2579294"/>
                    <a:pt x="171492" y="2633294"/>
                  </a:cubicBezTo>
                  <a:cubicBezTo>
                    <a:pt x="177843" y="2639647"/>
                    <a:pt x="184195" y="2642824"/>
                    <a:pt x="190546" y="2646000"/>
                  </a:cubicBezTo>
                  <a:cubicBezTo>
                    <a:pt x="193722" y="2646000"/>
                    <a:pt x="196898" y="2646000"/>
                    <a:pt x="200074" y="2646000"/>
                  </a:cubicBezTo>
                  <a:cubicBezTo>
                    <a:pt x="203250" y="2646000"/>
                    <a:pt x="206425" y="2642824"/>
                    <a:pt x="209601" y="2639647"/>
                  </a:cubicBezTo>
                  <a:cubicBezTo>
                    <a:pt x="222304" y="2623765"/>
                    <a:pt x="203250" y="2582471"/>
                    <a:pt x="200074" y="2566588"/>
                  </a:cubicBezTo>
                  <a:cubicBezTo>
                    <a:pt x="187371" y="2541177"/>
                    <a:pt x="174668" y="2515765"/>
                    <a:pt x="161965" y="2490353"/>
                  </a:cubicBezTo>
                  <a:cubicBezTo>
                    <a:pt x="142910" y="2449059"/>
                    <a:pt x="120679" y="2404588"/>
                    <a:pt x="92097" y="2369647"/>
                  </a:cubicBezTo>
                  <a:cubicBezTo>
                    <a:pt x="82570" y="2353765"/>
                    <a:pt x="69867" y="2337882"/>
                    <a:pt x="53988" y="2331529"/>
                  </a:cubicBezTo>
                  <a:cubicBezTo>
                    <a:pt x="38109" y="2328353"/>
                    <a:pt x="19055" y="2331529"/>
                    <a:pt x="9527" y="2350588"/>
                  </a:cubicBezTo>
                  <a:cubicBezTo>
                    <a:pt x="3176" y="2360118"/>
                    <a:pt x="0" y="2372824"/>
                    <a:pt x="3176" y="2385529"/>
                  </a:cubicBezTo>
                  <a:cubicBezTo>
                    <a:pt x="3176" y="2401412"/>
                    <a:pt x="6352" y="2410941"/>
                    <a:pt x="9527" y="2423647"/>
                  </a:cubicBezTo>
                  <a:close/>
                  <a:moveTo>
                    <a:pt x="9527" y="184235"/>
                  </a:moveTo>
                  <a:cubicBezTo>
                    <a:pt x="44461" y="276353"/>
                    <a:pt x="107976" y="339882"/>
                    <a:pt x="171492" y="393882"/>
                  </a:cubicBezTo>
                  <a:cubicBezTo>
                    <a:pt x="177843" y="397058"/>
                    <a:pt x="184195" y="403411"/>
                    <a:pt x="190546" y="403411"/>
                  </a:cubicBezTo>
                  <a:cubicBezTo>
                    <a:pt x="193722" y="406588"/>
                    <a:pt x="196898" y="406588"/>
                    <a:pt x="200074" y="406588"/>
                  </a:cubicBezTo>
                  <a:cubicBezTo>
                    <a:pt x="203250" y="403411"/>
                    <a:pt x="206425" y="403411"/>
                    <a:pt x="209601" y="397058"/>
                  </a:cubicBezTo>
                  <a:cubicBezTo>
                    <a:pt x="222304" y="384353"/>
                    <a:pt x="203250" y="339882"/>
                    <a:pt x="200074" y="324000"/>
                  </a:cubicBezTo>
                  <a:cubicBezTo>
                    <a:pt x="187371" y="298588"/>
                    <a:pt x="174668" y="273176"/>
                    <a:pt x="161965" y="247764"/>
                  </a:cubicBezTo>
                  <a:cubicBezTo>
                    <a:pt x="142910" y="206470"/>
                    <a:pt x="120679" y="165176"/>
                    <a:pt x="92097" y="127058"/>
                  </a:cubicBezTo>
                  <a:cubicBezTo>
                    <a:pt x="82570" y="111176"/>
                    <a:pt x="69867" y="98470"/>
                    <a:pt x="53988" y="92117"/>
                  </a:cubicBezTo>
                  <a:cubicBezTo>
                    <a:pt x="38109" y="85764"/>
                    <a:pt x="19055" y="92117"/>
                    <a:pt x="9527" y="108000"/>
                  </a:cubicBezTo>
                  <a:cubicBezTo>
                    <a:pt x="3176" y="117529"/>
                    <a:pt x="0" y="133411"/>
                    <a:pt x="3176" y="146117"/>
                  </a:cubicBezTo>
                  <a:cubicBezTo>
                    <a:pt x="3176" y="158823"/>
                    <a:pt x="6352" y="171529"/>
                    <a:pt x="9527" y="184235"/>
                  </a:cubicBezTo>
                  <a:close/>
                  <a:moveTo>
                    <a:pt x="450960" y="101647"/>
                  </a:moveTo>
                  <a:cubicBezTo>
                    <a:pt x="450960" y="101647"/>
                    <a:pt x="447784" y="101647"/>
                    <a:pt x="447784" y="101647"/>
                  </a:cubicBezTo>
                  <a:cubicBezTo>
                    <a:pt x="441433" y="95294"/>
                    <a:pt x="431905" y="98470"/>
                    <a:pt x="422378" y="101647"/>
                  </a:cubicBezTo>
                  <a:cubicBezTo>
                    <a:pt x="381093" y="117529"/>
                    <a:pt x="346159" y="162000"/>
                    <a:pt x="317577" y="206470"/>
                  </a:cubicBezTo>
                  <a:cubicBezTo>
                    <a:pt x="282644" y="260470"/>
                    <a:pt x="231832" y="374823"/>
                    <a:pt x="241359" y="393882"/>
                  </a:cubicBezTo>
                  <a:cubicBezTo>
                    <a:pt x="250886" y="412941"/>
                    <a:pt x="371566" y="333529"/>
                    <a:pt x="419202" y="270000"/>
                  </a:cubicBezTo>
                  <a:cubicBezTo>
                    <a:pt x="444608" y="235058"/>
                    <a:pt x="492245" y="165176"/>
                    <a:pt x="463663" y="114352"/>
                  </a:cubicBezTo>
                  <a:cubicBezTo>
                    <a:pt x="460487" y="111176"/>
                    <a:pt x="457312" y="104823"/>
                    <a:pt x="450960" y="101647"/>
                  </a:cubicBezTo>
                  <a:close/>
                  <a:moveTo>
                    <a:pt x="450960" y="2344235"/>
                  </a:moveTo>
                  <a:cubicBezTo>
                    <a:pt x="450960" y="2344235"/>
                    <a:pt x="447784" y="2341059"/>
                    <a:pt x="447784" y="2341059"/>
                  </a:cubicBezTo>
                  <a:cubicBezTo>
                    <a:pt x="441433" y="2337882"/>
                    <a:pt x="431905" y="2337882"/>
                    <a:pt x="422378" y="2341059"/>
                  </a:cubicBezTo>
                  <a:cubicBezTo>
                    <a:pt x="381093" y="2356941"/>
                    <a:pt x="346159" y="2404588"/>
                    <a:pt x="317577" y="2445882"/>
                  </a:cubicBezTo>
                  <a:cubicBezTo>
                    <a:pt x="282644" y="2499882"/>
                    <a:pt x="231832" y="2614235"/>
                    <a:pt x="241359" y="2636471"/>
                  </a:cubicBezTo>
                  <a:cubicBezTo>
                    <a:pt x="250886" y="2655529"/>
                    <a:pt x="371566" y="2576118"/>
                    <a:pt x="419202" y="2512588"/>
                  </a:cubicBezTo>
                  <a:cubicBezTo>
                    <a:pt x="444608" y="2477647"/>
                    <a:pt x="492245" y="2407765"/>
                    <a:pt x="463663" y="2356941"/>
                  </a:cubicBezTo>
                  <a:cubicBezTo>
                    <a:pt x="460487" y="2350588"/>
                    <a:pt x="457312" y="2347412"/>
                    <a:pt x="450960" y="2344235"/>
                  </a:cubicBezTo>
                  <a:close/>
                  <a:moveTo>
                    <a:pt x="435081" y="6584824"/>
                  </a:moveTo>
                  <a:cubicBezTo>
                    <a:pt x="435081" y="6575295"/>
                    <a:pt x="431905" y="6565766"/>
                    <a:pt x="428730" y="6556236"/>
                  </a:cubicBezTo>
                  <a:cubicBezTo>
                    <a:pt x="419202" y="6549883"/>
                    <a:pt x="409675" y="6546707"/>
                    <a:pt x="400148" y="6549883"/>
                  </a:cubicBezTo>
                  <a:cubicBezTo>
                    <a:pt x="377917" y="6556236"/>
                    <a:pt x="365214" y="6575295"/>
                    <a:pt x="352511" y="6597530"/>
                  </a:cubicBezTo>
                  <a:cubicBezTo>
                    <a:pt x="336632" y="6622942"/>
                    <a:pt x="320753" y="6645177"/>
                    <a:pt x="311226" y="6673766"/>
                  </a:cubicBezTo>
                  <a:cubicBezTo>
                    <a:pt x="292171" y="6721413"/>
                    <a:pt x="279468" y="6769060"/>
                    <a:pt x="263589" y="6816707"/>
                  </a:cubicBezTo>
                  <a:cubicBezTo>
                    <a:pt x="260414" y="6829413"/>
                    <a:pt x="257238" y="6842119"/>
                    <a:pt x="250886" y="6854825"/>
                  </a:cubicBezTo>
                  <a:cubicBezTo>
                    <a:pt x="323929" y="6854825"/>
                    <a:pt x="323929" y="6854825"/>
                    <a:pt x="323929" y="6854825"/>
                  </a:cubicBezTo>
                  <a:cubicBezTo>
                    <a:pt x="333456" y="6845295"/>
                    <a:pt x="339808" y="6835766"/>
                    <a:pt x="346159" y="6826236"/>
                  </a:cubicBezTo>
                  <a:cubicBezTo>
                    <a:pt x="368390" y="6788119"/>
                    <a:pt x="387445" y="6750001"/>
                    <a:pt x="406499" y="6708707"/>
                  </a:cubicBezTo>
                  <a:cubicBezTo>
                    <a:pt x="422378" y="6670589"/>
                    <a:pt x="441433" y="6632472"/>
                    <a:pt x="435081" y="6584824"/>
                  </a:cubicBezTo>
                  <a:close/>
                  <a:moveTo>
                    <a:pt x="3820457" y="5844707"/>
                  </a:moveTo>
                  <a:cubicBezTo>
                    <a:pt x="3801402" y="5803413"/>
                    <a:pt x="3779172" y="5762118"/>
                    <a:pt x="3750590" y="5724001"/>
                  </a:cubicBezTo>
                  <a:cubicBezTo>
                    <a:pt x="3741063" y="5708118"/>
                    <a:pt x="3728360" y="5695412"/>
                    <a:pt x="3712481" y="5689060"/>
                  </a:cubicBezTo>
                  <a:cubicBezTo>
                    <a:pt x="3696602" y="5682707"/>
                    <a:pt x="3677547" y="5689060"/>
                    <a:pt x="3668020" y="5704942"/>
                  </a:cubicBezTo>
                  <a:cubicBezTo>
                    <a:pt x="3661668" y="5714471"/>
                    <a:pt x="3658492" y="5730354"/>
                    <a:pt x="3661668" y="5743060"/>
                  </a:cubicBezTo>
                  <a:cubicBezTo>
                    <a:pt x="3661668" y="5755765"/>
                    <a:pt x="3664844" y="5768471"/>
                    <a:pt x="3668020" y="5781177"/>
                  </a:cubicBezTo>
                  <a:cubicBezTo>
                    <a:pt x="3702953" y="5873295"/>
                    <a:pt x="3766469" y="5936824"/>
                    <a:pt x="3829984" y="5990824"/>
                  </a:cubicBezTo>
                  <a:cubicBezTo>
                    <a:pt x="3836336" y="5994001"/>
                    <a:pt x="3842687" y="6000354"/>
                    <a:pt x="3849039" y="6000354"/>
                  </a:cubicBezTo>
                  <a:cubicBezTo>
                    <a:pt x="3852215" y="6003530"/>
                    <a:pt x="3855390" y="6003530"/>
                    <a:pt x="3858566" y="6003530"/>
                  </a:cubicBezTo>
                  <a:cubicBezTo>
                    <a:pt x="3861742" y="6000354"/>
                    <a:pt x="3864918" y="6000354"/>
                    <a:pt x="3868094" y="5997177"/>
                  </a:cubicBezTo>
                  <a:cubicBezTo>
                    <a:pt x="3880797" y="5981295"/>
                    <a:pt x="3861742" y="5936824"/>
                    <a:pt x="3858566" y="5924118"/>
                  </a:cubicBezTo>
                  <a:cubicBezTo>
                    <a:pt x="3845863" y="5895530"/>
                    <a:pt x="3833160" y="5870118"/>
                    <a:pt x="3820457" y="5844707"/>
                  </a:cubicBezTo>
                  <a:close/>
                  <a:moveTo>
                    <a:pt x="450960" y="4583648"/>
                  </a:moveTo>
                  <a:cubicBezTo>
                    <a:pt x="450960" y="4583648"/>
                    <a:pt x="447784" y="4583648"/>
                    <a:pt x="447784" y="4583648"/>
                  </a:cubicBezTo>
                  <a:cubicBezTo>
                    <a:pt x="441433" y="4577295"/>
                    <a:pt x="431905" y="4580471"/>
                    <a:pt x="422378" y="4583648"/>
                  </a:cubicBezTo>
                  <a:cubicBezTo>
                    <a:pt x="381093" y="4599530"/>
                    <a:pt x="346159" y="4647177"/>
                    <a:pt x="317577" y="4688471"/>
                  </a:cubicBezTo>
                  <a:cubicBezTo>
                    <a:pt x="282644" y="4742471"/>
                    <a:pt x="231832" y="4856824"/>
                    <a:pt x="241359" y="4875883"/>
                  </a:cubicBezTo>
                  <a:cubicBezTo>
                    <a:pt x="250886" y="4898118"/>
                    <a:pt x="371566" y="4818706"/>
                    <a:pt x="419202" y="4752001"/>
                  </a:cubicBezTo>
                  <a:cubicBezTo>
                    <a:pt x="444608" y="4717059"/>
                    <a:pt x="492245" y="4647177"/>
                    <a:pt x="463663" y="4599530"/>
                  </a:cubicBezTo>
                  <a:cubicBezTo>
                    <a:pt x="460487" y="4593177"/>
                    <a:pt x="457312" y="4586824"/>
                    <a:pt x="450960" y="4583648"/>
                  </a:cubicBezTo>
                  <a:close/>
                  <a:moveTo>
                    <a:pt x="450960" y="6826236"/>
                  </a:moveTo>
                  <a:cubicBezTo>
                    <a:pt x="450960" y="6826236"/>
                    <a:pt x="447784" y="6823060"/>
                    <a:pt x="447784" y="6823060"/>
                  </a:cubicBezTo>
                  <a:cubicBezTo>
                    <a:pt x="441433" y="6819883"/>
                    <a:pt x="431905" y="6819883"/>
                    <a:pt x="422378" y="6823060"/>
                  </a:cubicBezTo>
                  <a:cubicBezTo>
                    <a:pt x="406499" y="6829413"/>
                    <a:pt x="390620" y="6842119"/>
                    <a:pt x="374741" y="6854825"/>
                  </a:cubicBezTo>
                  <a:cubicBezTo>
                    <a:pt x="470015" y="6854825"/>
                    <a:pt x="470015" y="6854825"/>
                    <a:pt x="470015" y="6854825"/>
                  </a:cubicBezTo>
                  <a:cubicBezTo>
                    <a:pt x="466839" y="6851648"/>
                    <a:pt x="466839" y="6845295"/>
                    <a:pt x="463663" y="6838942"/>
                  </a:cubicBezTo>
                  <a:cubicBezTo>
                    <a:pt x="460487" y="6832589"/>
                    <a:pt x="457312" y="6829413"/>
                    <a:pt x="450960" y="6826236"/>
                  </a:cubicBezTo>
                  <a:close/>
                </a:path>
              </a:pathLst>
            </a:custGeom>
            <a:solidFill>
              <a:srgbClr val="AD6675"/>
            </a:solidFill>
            <a:ln>
              <a:noFill/>
            </a:ln>
            <a:effectLst/>
          </p:spPr>
        </p:sp>
      </p:grpSp>
      <p:grpSp>
        <p:nvGrpSpPr>
          <p:cNvPr id="6" name="Group 8"/>
          <p:cNvGrpSpPr>
            <a:extLst>
              <a:ext uri="smNativeData">
                <pr:smNativeData xmlns:pr="smNativeData" val="SMDATA_7_JBQXX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gtAADhAgAABksAAFAnAAAQAAAAJgAAAAgAAAD/////AAAAAA=="/>
              </a:ext>
            </a:extLst>
          </p:cNvGrpSpPr>
          <p:nvPr/>
        </p:nvGrpSpPr>
        <p:grpSpPr>
          <a:xfrm>
            <a:off x="7320280" y="467995"/>
            <a:ext cx="4875530" cy="5922645"/>
            <a:chOff x="7320280" y="467995"/>
            <a:chExt cx="4875530" cy="5922645"/>
          </a:xfrm>
        </p:grpSpPr>
        <p:sp>
          <p:nvSpPr>
            <p:cNvPr id="9" name="Freeform 206"/>
            <p:cNvSpPr>
              <a:extLst>
                <a:ext uri="smNativeData">
                  <pr:smNativeData xmlns:pr="smNativeData" val="SMDATA_13_JBQXXBMAAAAlAAAACwAAAA0AAAAAAAAAAAAAAAAAAAAAAAAAAAAAAAAAAAAAAAAAAAEAAABQAAAAAAAAAAAA4D8AAAAAAADgPwAAAAAAAOA/AAAAAAAA4D8AAAAAAADgPwAAAAAAAOA/AAAAAAAA4D8AAAAAAADgPwAAAAAAAOA/AAAAAAAA4D8CAAAAjAAAAAEAAAAAAAAAZE4o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BgAEAMAAAAEAAAAAAAAAAAAAAAAAAAAAAAAAAeAAAAaAAAAAAAAAAAAAAAAAAAAAAAAAAAAAAAECcAABAnAAAAAAAAAAAAAAAAAAAAAAAAAAAAAAAAAAAAAAAAAAAAABQAAAAAAAAAwMD/AAAAAABkAAAAMgAAAAAAAABkAAAAAAAAAH9/fwAKAAAAHwAAAFQAAABkTigAAAAAAQAAAAAAAAAAAAAAAAAAAAAAAAAAAAAAAAAAAAAAAAAA////An9/fwAWIycDzMzMAMDA/wB/f38AAAAAAAAAAAAAAAAAAAAAAAAAAAAhAAAAGAAAABQAAAAILQAA4QIAAAZLAABQJwAAAAAAACYAAAAIAAAA//////////8="/>
                </a:ext>
              </a:extLst>
            </p:cNvSpPr>
            <p:nvPr/>
          </p:nvSpPr>
          <p:spPr>
            <a:xfrm>
              <a:off x="7320280" y="467995"/>
              <a:ext cx="4875530" cy="5922645"/>
            </a:xfrm>
            <a:custGeom>
              <a:avLst/>
              <a:gdLst/>
              <a:ahLst/>
              <a:cxnLst/>
              <a:rect l="0" t="0" r="4875530" b="5922645"/>
              <a:pathLst>
                <a:path w="4875530" h="5922645">
                  <a:moveTo>
                    <a:pt x="315933" y="0"/>
                  </a:moveTo>
                  <a:lnTo>
                    <a:pt x="4875530" y="0"/>
                  </a:lnTo>
                  <a:lnTo>
                    <a:pt x="4875530" y="5922645"/>
                  </a:lnTo>
                  <a:lnTo>
                    <a:pt x="315933" y="5922645"/>
                  </a:lnTo>
                  <a:lnTo>
                    <a:pt x="260367" y="5917882"/>
                  </a:lnTo>
                  <a:lnTo>
                    <a:pt x="206388" y="5903596"/>
                  </a:lnTo>
                  <a:lnTo>
                    <a:pt x="155585" y="5879784"/>
                  </a:lnTo>
                  <a:lnTo>
                    <a:pt x="112720" y="5846449"/>
                  </a:lnTo>
                  <a:lnTo>
                    <a:pt x="73030" y="5809938"/>
                  </a:lnTo>
                  <a:lnTo>
                    <a:pt x="42865" y="5763903"/>
                  </a:lnTo>
                  <a:lnTo>
                    <a:pt x="19051" y="5716281"/>
                  </a:lnTo>
                  <a:lnTo>
                    <a:pt x="4763" y="5662308"/>
                  </a:lnTo>
                  <a:lnTo>
                    <a:pt x="0" y="5605162"/>
                  </a:lnTo>
                  <a:lnTo>
                    <a:pt x="0" y="315895"/>
                  </a:lnTo>
                  <a:lnTo>
                    <a:pt x="4763" y="260336"/>
                  </a:lnTo>
                  <a:lnTo>
                    <a:pt x="19051" y="206363"/>
                  </a:lnTo>
                  <a:lnTo>
                    <a:pt x="42865" y="155566"/>
                  </a:lnTo>
                  <a:lnTo>
                    <a:pt x="73030" y="112706"/>
                  </a:lnTo>
                  <a:lnTo>
                    <a:pt x="112720" y="73016"/>
                  </a:lnTo>
                  <a:lnTo>
                    <a:pt x="155585" y="42860"/>
                  </a:lnTo>
                  <a:lnTo>
                    <a:pt x="206388" y="19048"/>
                  </a:lnTo>
                  <a:lnTo>
                    <a:pt x="260367" y="3174"/>
                  </a:lnTo>
                  <a:lnTo>
                    <a:pt x="315933" y="0"/>
                  </a:lnTo>
                  <a:close/>
                </a:path>
              </a:pathLst>
            </a:custGeom>
            <a:solidFill>
              <a:srgbClr val="644E28"/>
            </a:solidFill>
            <a:ln>
              <a:noFill/>
            </a:ln>
            <a:effectLst/>
          </p:spPr>
        </p:sp>
        <p:sp>
          <p:nvSpPr>
            <p:cNvPr id="8" name="Freeform 211"/>
            <p:cNvSpPr>
              <a:extLst>
                <a:ext uri="smNativeData">
                  <pr:smNativeData xmlns:pr="smNativeData" val="SMDATA_13_JBQXXBMAAAAlAAAACwAAAA0AAAAAAAAAAAAAAAAAAAAAAAAAAAAAAAAAAAAAAAAAAAEAAABQAAAAAAAAAAAA4D8AAAAAAADgPwAAAAAAAOA/AAAAAAAA4D8AAAAAAADgPwAAAAAAAOA/AAAAAAAA4D8AAAAAAADgPwAAAAAAAOA/AAAAAAAA4D8CAAAAjAAAAAEAAAAAAAAA/fz6Cv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DsAAAAMAAAAEAAAAAAAAAAAAAAAAAAAAAAAAAAeAAAAaAAAAAAAAAAAAAAAAAAAAAAAAAAAAAAAECcAABAnAAAAAAAAAAAAAAAAAAAAAAAAAAAAAAAAAAAAAAAAAAAAABQAAAAAAAAAwMD/AAAAAABkAAAAMgAAAAAAAABkAAAAAAAAAH9/fwAKAAAAHwAAAFQAAAAWIycDAAAAAQAAAAAAAAAAAAAAAAAAAAAAAAAAAAAAAAAAAAAAAAAA////An9/fwAWIycDzMzMAMDA/wB/f38AAAAAAAAAAAAAAAAAAAAAAAAAAAAhAAAAGAAAABQAAAAsLgAAEwQAAABLAAAsJgAAAAAAACYAAAAIAAAA//////////8="/>
                </a:ext>
              </a:extLst>
            </p:cNvSpPr>
            <p:nvPr/>
          </p:nvSpPr>
          <p:spPr>
            <a:xfrm>
              <a:off x="7505700" y="662305"/>
              <a:ext cx="4686300" cy="5542915"/>
            </a:xfrm>
            <a:custGeom>
              <a:avLst/>
              <a:gdLst/>
              <a:ahLst/>
              <a:cxnLst/>
              <a:rect l="0" t="0" r="4686300" b="5542915"/>
              <a:pathLst>
                <a:path w="4686300" h="5542915">
                  <a:moveTo>
                    <a:pt x="125413" y="0"/>
                  </a:moveTo>
                  <a:lnTo>
                    <a:pt x="4686300" y="0"/>
                  </a:lnTo>
                  <a:lnTo>
                    <a:pt x="4686300" y="39682"/>
                  </a:lnTo>
                  <a:lnTo>
                    <a:pt x="125413" y="39682"/>
                  </a:lnTo>
                  <a:lnTo>
                    <a:pt x="98425" y="42857"/>
                  </a:lnTo>
                  <a:lnTo>
                    <a:pt x="76200" y="55556"/>
                  </a:lnTo>
                  <a:lnTo>
                    <a:pt x="55563" y="74603"/>
                  </a:lnTo>
                  <a:lnTo>
                    <a:pt x="41275" y="100001"/>
                  </a:lnTo>
                  <a:lnTo>
                    <a:pt x="38100" y="126985"/>
                  </a:lnTo>
                  <a:lnTo>
                    <a:pt x="38100" y="5414342"/>
                  </a:lnTo>
                  <a:lnTo>
                    <a:pt x="41275" y="5442913"/>
                  </a:lnTo>
                  <a:lnTo>
                    <a:pt x="55563" y="5466723"/>
                  </a:lnTo>
                  <a:lnTo>
                    <a:pt x="76200" y="5487360"/>
                  </a:lnTo>
                  <a:lnTo>
                    <a:pt x="98425" y="5501644"/>
                  </a:lnTo>
                  <a:lnTo>
                    <a:pt x="125413" y="5504819"/>
                  </a:lnTo>
                  <a:lnTo>
                    <a:pt x="4684713" y="5504819"/>
                  </a:lnTo>
                  <a:lnTo>
                    <a:pt x="4684713" y="5542915"/>
                  </a:lnTo>
                  <a:lnTo>
                    <a:pt x="125413" y="5542915"/>
                  </a:lnTo>
                  <a:lnTo>
                    <a:pt x="93663" y="5538153"/>
                  </a:lnTo>
                  <a:lnTo>
                    <a:pt x="63500" y="5525454"/>
                  </a:lnTo>
                  <a:lnTo>
                    <a:pt x="36513" y="5506406"/>
                  </a:lnTo>
                  <a:lnTo>
                    <a:pt x="17463" y="5479422"/>
                  </a:lnTo>
                  <a:lnTo>
                    <a:pt x="4763" y="5449263"/>
                  </a:lnTo>
                  <a:lnTo>
                    <a:pt x="0" y="5414342"/>
                  </a:lnTo>
                  <a:lnTo>
                    <a:pt x="0" y="126985"/>
                  </a:lnTo>
                  <a:lnTo>
                    <a:pt x="4763" y="95239"/>
                  </a:lnTo>
                  <a:lnTo>
                    <a:pt x="17463" y="65080"/>
                  </a:lnTo>
                  <a:lnTo>
                    <a:pt x="36513" y="38095"/>
                  </a:lnTo>
                  <a:lnTo>
                    <a:pt x="63500" y="17460"/>
                  </a:lnTo>
                  <a:lnTo>
                    <a:pt x="93663" y="6349"/>
                  </a:lnTo>
                  <a:lnTo>
                    <a:pt x="12541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</p:sp>
        <p:sp>
          <p:nvSpPr>
            <p:cNvPr id="7" name="Straight Connector 9"/>
            <p:cNvSpPr>
              <a:extLst>
                <a:ext uri="smNativeData">
                  <pr:smNativeData xmlns:pr="smNativeData" val="SMDATA_13_JBQX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38+go8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EgJAAAMAAAAEAAAAAAAAAAAAAAAAAAAAAAAAAAeAAAAaAAAAAAAAAAAAAAAAAAAAAAAAAAAAAAAECcAABAnAAAAAAAAAAAAAAAAAAAAAAAAAAAAAAAAAAAAAAAAAAAAABQAAAAAAAAAwMD/AAAAAABkAAAAMgAAAAAAAABkAAAAAAAAAH9/fwAKAAAAHwAAAFQAAAD///8AAAAAAQAAAAAAAAAAAAAAAAAAAAAAAAAAAAAAAAAAAAAAAAAAFiMnA39/fwAWIycDzMzMAMDA/wB/f38AAAAAAAAAAAAAAAAAAAAAAAAAAAAhAAAAGAAAABQAAABMMQAAehwAAJI1AAB6HAAAAAAAACYAAAAIAAAA//////////8="/>
                </a:ext>
              </a:extLst>
            </p:cNvSpPr>
            <p:nvPr/>
          </p:nvSpPr>
          <p:spPr>
            <a:xfrm>
              <a:off x="8013700" y="4629150"/>
              <a:ext cx="694690" cy="0"/>
            </a:xfrm>
            <a:prstGeom prst="line">
              <a:avLst/>
            </a:prstGeom>
            <a:noFill/>
            <a:ln w="38100" cap="flat" cmpd="sng" algn="ctr">
              <a:solidFill>
                <a:schemeClr val="bg2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0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MAAATAYAABBIAADnGgAAEAAAACYAAAAIAAAAAaAAAAAAAAA="/>
              </a:ext>
            </a:extLst>
          </p:cNvSpPr>
          <p:nvPr>
            <p:ph type="ctrTitle"/>
          </p:nvPr>
        </p:nvSpPr>
        <p:spPr>
          <a:xfrm>
            <a:off x="7920990" y="1023620"/>
            <a:ext cx="3793490" cy="334962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lnSpc>
                <a:spcPct val="105000"/>
              </a:lnSpc>
              <a:defRPr lang="en-us" sz="3900" baseline="0">
                <a:solidFill>
                  <a:srgbClr val="DAC6A3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11" name="Subtitle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MAAAbB4AABBIAADOJAAAEAAAACYAAAAIAAAAAaAAAAAAAAA="/>
              </a:ext>
            </a:extLst>
          </p:cNvSpPr>
          <p:nvPr>
            <p:ph type="subTitle" idx="1"/>
          </p:nvPr>
        </p:nvSpPr>
        <p:spPr>
          <a:xfrm>
            <a:off x="7920990" y="4945380"/>
            <a:ext cx="3793490" cy="1037590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indent="0" algn="l">
              <a:lnSpc>
                <a:spcPct val="130000"/>
              </a:lnSpc>
              <a:buNone/>
              <a:defRPr lang="en-us" sz="2000" baseline="0">
                <a:solidFill>
                  <a:srgbClr val="DAC6A3"/>
                </a:solidFill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12" name="Date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zNwAAoicAABNIAADhKQAAEAAAACYAAAAIAAAAAYAAAAAAAAA="/>
              </a:ext>
            </a:extLst>
          </p:cNvSpPr>
          <p:nvPr>
            <p:ph type="dt" sz="half" idx="10"/>
          </p:nvPr>
        </p:nvSpPr>
        <p:spPr>
          <a:xfrm>
            <a:off x="8973185" y="6442710"/>
            <a:ext cx="2743200" cy="365125"/>
          </a:xfrm>
        </p:spPr>
        <p:txBody>
          <a:bodyPr/>
          <a:lstStyle>
            <a:lvl1pPr>
              <a:defRPr lang="en-us">
                <a:solidFill>
                  <a:srgbClr val="DAC6A3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9AF8714-5AF4-FA71-BA17-AC24C9594CF9}" type="datetime1">
              <a:t/>
            </a:fld>
          </a:p>
        </p:txBody>
      </p:sp>
      <p:sp>
        <p:nvSpPr>
          <p:cNvPr id="13" name="Footer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GAAAoicAAB4yAADhKQAAEAAAACYAAAAIAAAAAYAAAAAAAAA="/>
              </a:ext>
            </a:extLst>
          </p:cNvSpPr>
          <p:nvPr>
            <p:ph type="ftr" sz="quarter" idx="11"/>
          </p:nvPr>
        </p:nvSpPr>
        <p:spPr>
          <a:xfrm>
            <a:off x="4032250" y="6442710"/>
            <a:ext cx="4114800" cy="365125"/>
          </a:xfrm>
        </p:spPr>
        <p:txBody>
          <a:bodyPr/>
          <a:lstStyle>
            <a:lvl1pPr algn="ctr">
              <a:defRPr lang="en-us">
                <a:solidFill>
                  <a:srgbClr val="DAC6A3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4" name="Slide Numb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fAgAAoicAANITAADhKQAAEAAAACYAAAAIAAAAgYAAAAAAAAA="/>
              </a:ext>
            </a:extLst>
          </p:cNvSpPr>
          <p:nvPr>
            <p:ph type="sldNum" sz="quarter" idx="12"/>
          </p:nvPr>
        </p:nvSpPr>
        <p:spPr>
          <a:xfrm>
            <a:off x="466725" y="6442710"/>
            <a:ext cx="2755265" cy="36512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DAC6A3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A8AA962-2C87-DF5F-C932-DA0AE77C3F8F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EEQAAfwMAAABIAAAZ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AA8AAABIAAB2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NwAAvCYAAABIAAD7KA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2D0D604-4AEF-8520-A168-BC75982657E9}" type="datetime1">
              <a:t>12/16/2018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vCYAAOk0AAD7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AwAAcwQAAL8OAAArC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CD9FDC0-8E81-8C0B-CF61-785EB32F392D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extLst>
              <a:ext uri="smNativeData">
                <pr:smNativeData xmlns:pr="smNativeData" val="SMDATA_13_JBQXXBMAAAAlAAAACwAAAA0AAAAAAAAAAAAAAAAAAAAAAAAAAAAAAAAAAAAAAAAAAAEAAABQAAAAAAAAAAAA4D8AAAAAAADgPwAAAAAAAOA/AAAAAAAA4D8AAAAAAADgPwAAAAAAAOA/AAAAAAAA4D8AAAAAAADgPwAAAAAAAOA/AAAAAAAA4D8CAAAAjAAAAAEAAAAAAAAAsbq8AP///wgZ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EgASAMAAAAEAAAAAAAAAAAAAAAAAAAAAAAAAAeAAAAaAAAAAAAAAAAAAAAAAAAAAAAAAAAAAAAECcAABAnAAAAAAAAAAAAAAAAAAAAAAAAAAAAAAAAAAAAAAAAAAAAABQAAAAAAAAAwMD/AAAAAABkAAAAMgAAAAAAAABkAAAAAAAAAH9/fwAKAAAAHwAAAFQAAACxurwAAAAAAQAAAAAAAAAAAAAAAAAAAAAAAAAAAAAAAAAAAAAAAAAAAAAAAn9/fwAAAAADzMzMAMDA/wB/f38AAAAAAAAAAAAAAAAAAAAAAAAAAAAhAAAAGAAAABQAAAAAAAAAAAAAAKYQAAAwKgAAEAAAACYAAAAIAAAA//////////8="/>
              </a:ext>
            </a:extLst>
          </p:cNvSpPr>
          <p:nvPr/>
        </p:nvSpPr>
        <p:spPr>
          <a:xfrm>
            <a:off x="0" y="0"/>
            <a:ext cx="2706370" cy="6858000"/>
          </a:xfrm>
          <a:custGeom>
            <a:avLst/>
            <a:gdLst/>
            <a:ahLst/>
            <a:cxnLst/>
            <a:rect l="0" t="0" r="2706370" b="6858000"/>
            <a:pathLst>
              <a:path w="2706370" h="6858000">
                <a:moveTo>
                  <a:pt x="1225826" y="3598941"/>
                </a:moveTo>
                <a:cubicBezTo>
                  <a:pt x="1235378" y="3611647"/>
                  <a:pt x="1267218" y="3564000"/>
                  <a:pt x="1283138" y="3541765"/>
                </a:cubicBezTo>
                <a:cubicBezTo>
                  <a:pt x="1302242" y="3516353"/>
                  <a:pt x="1321345" y="3490941"/>
                  <a:pt x="1337265" y="3462353"/>
                </a:cubicBezTo>
                <a:cubicBezTo>
                  <a:pt x="1359553" y="3427412"/>
                  <a:pt x="1378657" y="3389294"/>
                  <a:pt x="1397761" y="3348000"/>
                </a:cubicBezTo>
                <a:cubicBezTo>
                  <a:pt x="1413680" y="3309882"/>
                  <a:pt x="1432784" y="3271765"/>
                  <a:pt x="1426416" y="3224118"/>
                </a:cubicBezTo>
                <a:cubicBezTo>
                  <a:pt x="1426416" y="3214588"/>
                  <a:pt x="1423232" y="3201882"/>
                  <a:pt x="1420048" y="3195529"/>
                </a:cubicBezTo>
                <a:cubicBezTo>
                  <a:pt x="1410496" y="3186000"/>
                  <a:pt x="1400944" y="3186000"/>
                  <a:pt x="1391393" y="3189176"/>
                </a:cubicBezTo>
                <a:cubicBezTo>
                  <a:pt x="1369105" y="3195529"/>
                  <a:pt x="1356369" y="3214588"/>
                  <a:pt x="1343633" y="3236824"/>
                </a:cubicBezTo>
                <a:cubicBezTo>
                  <a:pt x="1327713" y="3259059"/>
                  <a:pt x="1311793" y="3284471"/>
                  <a:pt x="1302242" y="3313059"/>
                </a:cubicBezTo>
                <a:cubicBezTo>
                  <a:pt x="1283138" y="3360706"/>
                  <a:pt x="1270402" y="3408353"/>
                  <a:pt x="1254482" y="3456000"/>
                </a:cubicBezTo>
                <a:cubicBezTo>
                  <a:pt x="1241746" y="3503647"/>
                  <a:pt x="1213091" y="3586235"/>
                  <a:pt x="1225826" y="3598941"/>
                </a:cubicBezTo>
                <a:close/>
                <a:moveTo>
                  <a:pt x="1146227" y="3325765"/>
                </a:moveTo>
                <a:cubicBezTo>
                  <a:pt x="1133491" y="3281294"/>
                  <a:pt x="1114388" y="3205059"/>
                  <a:pt x="1072996" y="3189176"/>
                </a:cubicBezTo>
                <a:cubicBezTo>
                  <a:pt x="1057076" y="3186000"/>
                  <a:pt x="1041156" y="3189176"/>
                  <a:pt x="1031605" y="3201882"/>
                </a:cubicBezTo>
                <a:cubicBezTo>
                  <a:pt x="1018869" y="3220941"/>
                  <a:pt x="1018869" y="3246353"/>
                  <a:pt x="1025237" y="3268588"/>
                </a:cubicBezTo>
                <a:cubicBezTo>
                  <a:pt x="1044340" y="3335294"/>
                  <a:pt x="1069812" y="3402000"/>
                  <a:pt x="1101652" y="3459176"/>
                </a:cubicBezTo>
                <a:cubicBezTo>
                  <a:pt x="1117572" y="3487765"/>
                  <a:pt x="1136675" y="3516353"/>
                  <a:pt x="1152595" y="3544941"/>
                </a:cubicBezTo>
                <a:cubicBezTo>
                  <a:pt x="1162147" y="3557647"/>
                  <a:pt x="1206723" y="3633882"/>
                  <a:pt x="1206723" y="3602118"/>
                </a:cubicBezTo>
                <a:cubicBezTo>
                  <a:pt x="1206723" y="3564000"/>
                  <a:pt x="1197171" y="3525882"/>
                  <a:pt x="1187619" y="3487765"/>
                </a:cubicBezTo>
                <a:cubicBezTo>
                  <a:pt x="1178067" y="3433765"/>
                  <a:pt x="1162147" y="3379765"/>
                  <a:pt x="1146227" y="3325765"/>
                </a:cubicBezTo>
                <a:close/>
                <a:moveTo>
                  <a:pt x="1225826" y="1350000"/>
                </a:moveTo>
                <a:cubicBezTo>
                  <a:pt x="1235378" y="1362706"/>
                  <a:pt x="1267218" y="1315059"/>
                  <a:pt x="1283138" y="1289647"/>
                </a:cubicBezTo>
                <a:cubicBezTo>
                  <a:pt x="1302242" y="1267412"/>
                  <a:pt x="1321345" y="1238824"/>
                  <a:pt x="1337265" y="1213412"/>
                </a:cubicBezTo>
                <a:cubicBezTo>
                  <a:pt x="1359553" y="1175294"/>
                  <a:pt x="1378657" y="1137176"/>
                  <a:pt x="1397761" y="1099059"/>
                </a:cubicBezTo>
                <a:cubicBezTo>
                  <a:pt x="1413680" y="1057765"/>
                  <a:pt x="1432784" y="1019647"/>
                  <a:pt x="1426416" y="972000"/>
                </a:cubicBezTo>
                <a:cubicBezTo>
                  <a:pt x="1426416" y="962471"/>
                  <a:pt x="1423232" y="952941"/>
                  <a:pt x="1420048" y="946588"/>
                </a:cubicBezTo>
                <a:cubicBezTo>
                  <a:pt x="1410496" y="937059"/>
                  <a:pt x="1400944" y="937059"/>
                  <a:pt x="1391393" y="940235"/>
                </a:cubicBezTo>
                <a:cubicBezTo>
                  <a:pt x="1369105" y="946588"/>
                  <a:pt x="1356369" y="965647"/>
                  <a:pt x="1343633" y="984706"/>
                </a:cubicBezTo>
                <a:cubicBezTo>
                  <a:pt x="1327713" y="1010118"/>
                  <a:pt x="1311793" y="1035529"/>
                  <a:pt x="1302242" y="1064118"/>
                </a:cubicBezTo>
                <a:cubicBezTo>
                  <a:pt x="1283138" y="1108588"/>
                  <a:pt x="1270402" y="1156235"/>
                  <a:pt x="1254482" y="1207059"/>
                </a:cubicBezTo>
                <a:cubicBezTo>
                  <a:pt x="1241746" y="1251529"/>
                  <a:pt x="1213091" y="1337294"/>
                  <a:pt x="1225826" y="1350000"/>
                </a:cubicBezTo>
                <a:close/>
                <a:moveTo>
                  <a:pt x="1200355" y="1118118"/>
                </a:moveTo>
                <a:cubicBezTo>
                  <a:pt x="1203539" y="1127647"/>
                  <a:pt x="1213091" y="1188000"/>
                  <a:pt x="1225826" y="1162588"/>
                </a:cubicBezTo>
                <a:cubicBezTo>
                  <a:pt x="1232194" y="1146706"/>
                  <a:pt x="1235378" y="1127647"/>
                  <a:pt x="1238562" y="1111765"/>
                </a:cubicBezTo>
                <a:cubicBezTo>
                  <a:pt x="1244930" y="1080000"/>
                  <a:pt x="1248114" y="1048235"/>
                  <a:pt x="1251298" y="1016471"/>
                </a:cubicBezTo>
                <a:cubicBezTo>
                  <a:pt x="1260850" y="962471"/>
                  <a:pt x="1267218" y="908471"/>
                  <a:pt x="1267218" y="851294"/>
                </a:cubicBezTo>
                <a:cubicBezTo>
                  <a:pt x="1270402" y="806824"/>
                  <a:pt x="1273586" y="736941"/>
                  <a:pt x="1235378" y="711529"/>
                </a:cubicBezTo>
                <a:cubicBezTo>
                  <a:pt x="1219458" y="702000"/>
                  <a:pt x="1197171" y="708353"/>
                  <a:pt x="1184435" y="724235"/>
                </a:cubicBezTo>
                <a:cubicBezTo>
                  <a:pt x="1171699" y="740118"/>
                  <a:pt x="1165331" y="765529"/>
                  <a:pt x="1162147" y="787765"/>
                </a:cubicBezTo>
                <a:cubicBezTo>
                  <a:pt x="1165331" y="867176"/>
                  <a:pt x="1174883" y="946588"/>
                  <a:pt x="1184435" y="1026000"/>
                </a:cubicBezTo>
                <a:cubicBezTo>
                  <a:pt x="1190803" y="1057765"/>
                  <a:pt x="1193987" y="1089529"/>
                  <a:pt x="1200355" y="1118118"/>
                </a:cubicBezTo>
                <a:close/>
                <a:moveTo>
                  <a:pt x="1235378" y="2963647"/>
                </a:moveTo>
                <a:cubicBezTo>
                  <a:pt x="1219458" y="2954118"/>
                  <a:pt x="1197171" y="2960471"/>
                  <a:pt x="1184435" y="2976353"/>
                </a:cubicBezTo>
                <a:cubicBezTo>
                  <a:pt x="1171699" y="2992235"/>
                  <a:pt x="1165331" y="3014471"/>
                  <a:pt x="1162147" y="3036706"/>
                </a:cubicBezTo>
                <a:cubicBezTo>
                  <a:pt x="1165331" y="3119294"/>
                  <a:pt x="1174883" y="3195529"/>
                  <a:pt x="1184435" y="3274941"/>
                </a:cubicBezTo>
                <a:cubicBezTo>
                  <a:pt x="1190803" y="3306706"/>
                  <a:pt x="1193987" y="3338471"/>
                  <a:pt x="1200355" y="3370235"/>
                </a:cubicBezTo>
                <a:cubicBezTo>
                  <a:pt x="1203539" y="3379765"/>
                  <a:pt x="1213091" y="3436941"/>
                  <a:pt x="1225826" y="3411529"/>
                </a:cubicBezTo>
                <a:cubicBezTo>
                  <a:pt x="1232194" y="3398824"/>
                  <a:pt x="1235378" y="3376588"/>
                  <a:pt x="1238562" y="3360706"/>
                </a:cubicBezTo>
                <a:cubicBezTo>
                  <a:pt x="1244930" y="3328941"/>
                  <a:pt x="1248114" y="3297176"/>
                  <a:pt x="1251298" y="3265412"/>
                </a:cubicBezTo>
                <a:cubicBezTo>
                  <a:pt x="1260850" y="3211412"/>
                  <a:pt x="1267218" y="3157412"/>
                  <a:pt x="1267218" y="3103412"/>
                </a:cubicBezTo>
                <a:cubicBezTo>
                  <a:pt x="1270402" y="3058941"/>
                  <a:pt x="1273586" y="2985882"/>
                  <a:pt x="1235378" y="2963647"/>
                </a:cubicBezTo>
                <a:close/>
                <a:moveTo>
                  <a:pt x="999765" y="1296000"/>
                </a:moveTo>
                <a:cubicBezTo>
                  <a:pt x="1034789" y="1388118"/>
                  <a:pt x="1098468" y="1451647"/>
                  <a:pt x="1162147" y="1505647"/>
                </a:cubicBezTo>
                <a:cubicBezTo>
                  <a:pt x="1168515" y="1508824"/>
                  <a:pt x="1174883" y="1515176"/>
                  <a:pt x="1181251" y="1518353"/>
                </a:cubicBezTo>
                <a:cubicBezTo>
                  <a:pt x="1184435" y="1518353"/>
                  <a:pt x="1187619" y="1518353"/>
                  <a:pt x="1190803" y="1518353"/>
                </a:cubicBezTo>
                <a:cubicBezTo>
                  <a:pt x="1193987" y="1518353"/>
                  <a:pt x="1197171" y="1515176"/>
                  <a:pt x="1200355" y="1512000"/>
                </a:cubicBezTo>
                <a:cubicBezTo>
                  <a:pt x="1213091" y="1496118"/>
                  <a:pt x="1193987" y="1451647"/>
                  <a:pt x="1190803" y="1438941"/>
                </a:cubicBezTo>
                <a:cubicBezTo>
                  <a:pt x="1178067" y="1410353"/>
                  <a:pt x="1165331" y="1384941"/>
                  <a:pt x="1152595" y="1362706"/>
                </a:cubicBezTo>
                <a:cubicBezTo>
                  <a:pt x="1133491" y="1318235"/>
                  <a:pt x="1111204" y="1276941"/>
                  <a:pt x="1082548" y="1238824"/>
                </a:cubicBezTo>
                <a:cubicBezTo>
                  <a:pt x="1072996" y="1222941"/>
                  <a:pt x="1060260" y="1210235"/>
                  <a:pt x="1044340" y="1203882"/>
                </a:cubicBezTo>
                <a:cubicBezTo>
                  <a:pt x="1028421" y="1197529"/>
                  <a:pt x="1009317" y="1203882"/>
                  <a:pt x="999765" y="1219765"/>
                </a:cubicBezTo>
                <a:cubicBezTo>
                  <a:pt x="993397" y="1229294"/>
                  <a:pt x="990213" y="1245176"/>
                  <a:pt x="993397" y="1257882"/>
                </a:cubicBezTo>
                <a:cubicBezTo>
                  <a:pt x="993397" y="1270588"/>
                  <a:pt x="996581" y="1283294"/>
                  <a:pt x="999765" y="1296000"/>
                </a:cubicBezTo>
                <a:close/>
                <a:moveTo>
                  <a:pt x="28656" y="2144118"/>
                </a:moveTo>
                <a:cubicBezTo>
                  <a:pt x="38208" y="2090118"/>
                  <a:pt x="44576" y="2036118"/>
                  <a:pt x="44576" y="1982118"/>
                </a:cubicBezTo>
                <a:cubicBezTo>
                  <a:pt x="47759" y="1937647"/>
                  <a:pt x="50943" y="1864588"/>
                  <a:pt x="12736" y="1842353"/>
                </a:cubicBezTo>
                <a:cubicBezTo>
                  <a:pt x="9552" y="1839176"/>
                  <a:pt x="6368" y="1839176"/>
                  <a:pt x="6368" y="1839176"/>
                </a:cubicBezTo>
                <a:cubicBezTo>
                  <a:pt x="6368" y="2287059"/>
                  <a:pt x="6368" y="2287059"/>
                  <a:pt x="6368" y="2287059"/>
                </a:cubicBezTo>
                <a:cubicBezTo>
                  <a:pt x="9552" y="2271176"/>
                  <a:pt x="12736" y="2255294"/>
                  <a:pt x="15920" y="2242588"/>
                </a:cubicBezTo>
                <a:cubicBezTo>
                  <a:pt x="22288" y="2210824"/>
                  <a:pt x="25472" y="2175882"/>
                  <a:pt x="28656" y="2144118"/>
                </a:cubicBezTo>
                <a:close/>
                <a:moveTo>
                  <a:pt x="60495" y="177882"/>
                </a:moveTo>
                <a:cubicBezTo>
                  <a:pt x="79599" y="155647"/>
                  <a:pt x="98703" y="130235"/>
                  <a:pt x="114623" y="101647"/>
                </a:cubicBezTo>
                <a:cubicBezTo>
                  <a:pt x="133727" y="69882"/>
                  <a:pt x="152830" y="34941"/>
                  <a:pt x="168750" y="0"/>
                </a:cubicBezTo>
                <a:cubicBezTo>
                  <a:pt x="60495" y="0"/>
                  <a:pt x="60495" y="0"/>
                  <a:pt x="60495" y="0"/>
                </a:cubicBezTo>
                <a:cubicBezTo>
                  <a:pt x="50943" y="31765"/>
                  <a:pt x="41392" y="63529"/>
                  <a:pt x="31840" y="95294"/>
                </a:cubicBezTo>
                <a:cubicBezTo>
                  <a:pt x="25472" y="120706"/>
                  <a:pt x="12736" y="158824"/>
                  <a:pt x="6368" y="187412"/>
                </a:cubicBezTo>
                <a:cubicBezTo>
                  <a:pt x="6368" y="241412"/>
                  <a:pt x="6368" y="241412"/>
                  <a:pt x="6368" y="241412"/>
                </a:cubicBezTo>
                <a:cubicBezTo>
                  <a:pt x="19104" y="244588"/>
                  <a:pt x="44576" y="200118"/>
                  <a:pt x="60495" y="177882"/>
                </a:cubicBezTo>
                <a:close/>
                <a:moveTo>
                  <a:pt x="999765" y="3544941"/>
                </a:moveTo>
                <a:cubicBezTo>
                  <a:pt x="1034789" y="3640235"/>
                  <a:pt x="1098468" y="3700588"/>
                  <a:pt x="1162147" y="3754588"/>
                </a:cubicBezTo>
                <a:cubicBezTo>
                  <a:pt x="1168515" y="3760941"/>
                  <a:pt x="1174883" y="3764118"/>
                  <a:pt x="1181251" y="3767294"/>
                </a:cubicBezTo>
                <a:cubicBezTo>
                  <a:pt x="1184435" y="3767294"/>
                  <a:pt x="1187619" y="3767294"/>
                  <a:pt x="1190803" y="3767294"/>
                </a:cubicBezTo>
                <a:cubicBezTo>
                  <a:pt x="1193987" y="3767294"/>
                  <a:pt x="1197171" y="3764118"/>
                  <a:pt x="1200355" y="3760941"/>
                </a:cubicBezTo>
                <a:cubicBezTo>
                  <a:pt x="1213091" y="3745059"/>
                  <a:pt x="1193987" y="3703765"/>
                  <a:pt x="1190803" y="3687882"/>
                </a:cubicBezTo>
                <a:cubicBezTo>
                  <a:pt x="1178067" y="3662471"/>
                  <a:pt x="1165331" y="3637059"/>
                  <a:pt x="1152595" y="3611647"/>
                </a:cubicBezTo>
                <a:cubicBezTo>
                  <a:pt x="1133491" y="3570353"/>
                  <a:pt x="1111204" y="3525882"/>
                  <a:pt x="1082548" y="3490941"/>
                </a:cubicBezTo>
                <a:cubicBezTo>
                  <a:pt x="1072996" y="3475059"/>
                  <a:pt x="1060260" y="3459176"/>
                  <a:pt x="1044340" y="3452824"/>
                </a:cubicBezTo>
                <a:cubicBezTo>
                  <a:pt x="1028421" y="3449647"/>
                  <a:pt x="1009317" y="3452824"/>
                  <a:pt x="999765" y="3471882"/>
                </a:cubicBezTo>
                <a:cubicBezTo>
                  <a:pt x="993397" y="3481412"/>
                  <a:pt x="990213" y="3494118"/>
                  <a:pt x="993397" y="3506824"/>
                </a:cubicBezTo>
                <a:cubicBezTo>
                  <a:pt x="993397" y="3522706"/>
                  <a:pt x="996581" y="3532235"/>
                  <a:pt x="999765" y="3544941"/>
                </a:cubicBezTo>
                <a:close/>
                <a:moveTo>
                  <a:pt x="1101652" y="1210235"/>
                </a:moveTo>
                <a:cubicBezTo>
                  <a:pt x="1117572" y="1238824"/>
                  <a:pt x="1136675" y="1267412"/>
                  <a:pt x="1152595" y="1292824"/>
                </a:cubicBezTo>
                <a:cubicBezTo>
                  <a:pt x="1162147" y="1305529"/>
                  <a:pt x="1206723" y="1384941"/>
                  <a:pt x="1206723" y="1353176"/>
                </a:cubicBezTo>
                <a:cubicBezTo>
                  <a:pt x="1206723" y="1315059"/>
                  <a:pt x="1197171" y="1273765"/>
                  <a:pt x="1187619" y="1238824"/>
                </a:cubicBezTo>
                <a:cubicBezTo>
                  <a:pt x="1178067" y="1184824"/>
                  <a:pt x="1162147" y="1127647"/>
                  <a:pt x="1146227" y="1076824"/>
                </a:cubicBezTo>
                <a:cubicBezTo>
                  <a:pt x="1133491" y="1029176"/>
                  <a:pt x="1114388" y="956118"/>
                  <a:pt x="1072996" y="940235"/>
                </a:cubicBezTo>
                <a:cubicBezTo>
                  <a:pt x="1057076" y="933882"/>
                  <a:pt x="1041156" y="940235"/>
                  <a:pt x="1031605" y="952941"/>
                </a:cubicBezTo>
                <a:cubicBezTo>
                  <a:pt x="1018869" y="968824"/>
                  <a:pt x="1018869" y="997412"/>
                  <a:pt x="1025237" y="1019647"/>
                </a:cubicBezTo>
                <a:cubicBezTo>
                  <a:pt x="1044340" y="1086353"/>
                  <a:pt x="1069812" y="1149882"/>
                  <a:pt x="1101652" y="1210235"/>
                </a:cubicBezTo>
                <a:close/>
                <a:moveTo>
                  <a:pt x="2222407" y="2426824"/>
                </a:moveTo>
                <a:cubicBezTo>
                  <a:pt x="2257431" y="2518941"/>
                  <a:pt x="2321110" y="2582471"/>
                  <a:pt x="2384790" y="2633294"/>
                </a:cubicBezTo>
                <a:cubicBezTo>
                  <a:pt x="2391157" y="2639647"/>
                  <a:pt x="2397525" y="2646000"/>
                  <a:pt x="2403893" y="2646000"/>
                </a:cubicBezTo>
                <a:cubicBezTo>
                  <a:pt x="2407077" y="2646000"/>
                  <a:pt x="2410261" y="2649176"/>
                  <a:pt x="2413445" y="2646000"/>
                </a:cubicBezTo>
                <a:cubicBezTo>
                  <a:pt x="2416629" y="2646000"/>
                  <a:pt x="2419813" y="2646000"/>
                  <a:pt x="2422997" y="2639647"/>
                </a:cubicBezTo>
                <a:cubicBezTo>
                  <a:pt x="2435733" y="2623765"/>
                  <a:pt x="2416629" y="2582471"/>
                  <a:pt x="2413445" y="2566588"/>
                </a:cubicBezTo>
                <a:cubicBezTo>
                  <a:pt x="2400709" y="2541176"/>
                  <a:pt x="2387974" y="2515765"/>
                  <a:pt x="2375238" y="2490353"/>
                </a:cubicBezTo>
                <a:cubicBezTo>
                  <a:pt x="2356134" y="2449059"/>
                  <a:pt x="2333846" y="2407765"/>
                  <a:pt x="2305190" y="2369647"/>
                </a:cubicBezTo>
                <a:cubicBezTo>
                  <a:pt x="2295639" y="2353765"/>
                  <a:pt x="2282903" y="2337882"/>
                  <a:pt x="2266983" y="2334706"/>
                </a:cubicBezTo>
                <a:cubicBezTo>
                  <a:pt x="2251063" y="2328353"/>
                  <a:pt x="2231959" y="2331529"/>
                  <a:pt x="2222407" y="2350588"/>
                </a:cubicBezTo>
                <a:cubicBezTo>
                  <a:pt x="2216039" y="2360118"/>
                  <a:pt x="2212855" y="2372824"/>
                  <a:pt x="2216039" y="2388706"/>
                </a:cubicBezTo>
                <a:cubicBezTo>
                  <a:pt x="2216039" y="2401412"/>
                  <a:pt x="2219223" y="2414118"/>
                  <a:pt x="2222407" y="2426824"/>
                </a:cubicBezTo>
                <a:close/>
                <a:moveTo>
                  <a:pt x="6368" y="0"/>
                </a:moveTo>
                <a:cubicBezTo>
                  <a:pt x="6368" y="44471"/>
                  <a:pt x="6368" y="44471"/>
                  <a:pt x="6368" y="44471"/>
                </a:cubicBezTo>
                <a:cubicBezTo>
                  <a:pt x="9552" y="31765"/>
                  <a:pt x="12736" y="15882"/>
                  <a:pt x="15920" y="0"/>
                </a:cubicBezTo>
                <a:lnTo>
                  <a:pt x="6368" y="0"/>
                </a:lnTo>
                <a:close/>
                <a:moveTo>
                  <a:pt x="2448469" y="4720235"/>
                </a:moveTo>
                <a:cubicBezTo>
                  <a:pt x="2458021" y="4732941"/>
                  <a:pt x="2489860" y="4685294"/>
                  <a:pt x="2505780" y="4663059"/>
                </a:cubicBezTo>
                <a:cubicBezTo>
                  <a:pt x="2524884" y="4637647"/>
                  <a:pt x="2543988" y="4612235"/>
                  <a:pt x="2559908" y="4583647"/>
                </a:cubicBezTo>
                <a:cubicBezTo>
                  <a:pt x="2582195" y="4548706"/>
                  <a:pt x="2601299" y="4510588"/>
                  <a:pt x="2620403" y="4469294"/>
                </a:cubicBezTo>
                <a:cubicBezTo>
                  <a:pt x="2636323" y="4431176"/>
                  <a:pt x="2655427" y="4389882"/>
                  <a:pt x="2649059" y="4345412"/>
                </a:cubicBezTo>
                <a:cubicBezTo>
                  <a:pt x="2649059" y="4332706"/>
                  <a:pt x="2645875" y="4323176"/>
                  <a:pt x="2642691" y="4316824"/>
                </a:cubicBezTo>
                <a:cubicBezTo>
                  <a:pt x="2633139" y="4307294"/>
                  <a:pt x="2623587" y="4307294"/>
                  <a:pt x="2614035" y="4310471"/>
                </a:cubicBezTo>
                <a:cubicBezTo>
                  <a:pt x="2591747" y="4316824"/>
                  <a:pt x="2579011" y="4335882"/>
                  <a:pt x="2566276" y="4358118"/>
                </a:cubicBezTo>
                <a:cubicBezTo>
                  <a:pt x="2550356" y="4380353"/>
                  <a:pt x="2534436" y="4405765"/>
                  <a:pt x="2524884" y="4434353"/>
                </a:cubicBezTo>
                <a:cubicBezTo>
                  <a:pt x="2505780" y="4482000"/>
                  <a:pt x="2493044" y="4529647"/>
                  <a:pt x="2477125" y="4577294"/>
                </a:cubicBezTo>
                <a:cubicBezTo>
                  <a:pt x="2464389" y="4624941"/>
                  <a:pt x="2435733" y="4707529"/>
                  <a:pt x="2448469" y="4720235"/>
                </a:cubicBezTo>
                <a:close/>
                <a:moveTo>
                  <a:pt x="2368870" y="4447059"/>
                </a:moveTo>
                <a:cubicBezTo>
                  <a:pt x="2356134" y="4399412"/>
                  <a:pt x="2337030" y="4326353"/>
                  <a:pt x="2292455" y="4310471"/>
                </a:cubicBezTo>
                <a:cubicBezTo>
                  <a:pt x="2279719" y="4307294"/>
                  <a:pt x="2263799" y="4310471"/>
                  <a:pt x="2254247" y="4323176"/>
                </a:cubicBezTo>
                <a:cubicBezTo>
                  <a:pt x="2241511" y="4342235"/>
                  <a:pt x="2241511" y="4367647"/>
                  <a:pt x="2247879" y="4389882"/>
                </a:cubicBezTo>
                <a:cubicBezTo>
                  <a:pt x="2266983" y="4456588"/>
                  <a:pt x="2292455" y="4520118"/>
                  <a:pt x="2324294" y="4580471"/>
                </a:cubicBezTo>
                <a:cubicBezTo>
                  <a:pt x="2340214" y="4609059"/>
                  <a:pt x="2359318" y="4637647"/>
                  <a:pt x="2375238" y="4666235"/>
                </a:cubicBezTo>
                <a:cubicBezTo>
                  <a:pt x="2384790" y="4678941"/>
                  <a:pt x="2429365" y="4755176"/>
                  <a:pt x="2429365" y="4723412"/>
                </a:cubicBezTo>
                <a:cubicBezTo>
                  <a:pt x="2429365" y="4685294"/>
                  <a:pt x="2419813" y="4644000"/>
                  <a:pt x="2410261" y="4609059"/>
                </a:cubicBezTo>
                <a:cubicBezTo>
                  <a:pt x="2400709" y="4555059"/>
                  <a:pt x="2384790" y="4501059"/>
                  <a:pt x="2368870" y="4447059"/>
                </a:cubicBezTo>
                <a:close/>
                <a:moveTo>
                  <a:pt x="2222407" y="184235"/>
                </a:moveTo>
                <a:cubicBezTo>
                  <a:pt x="2257431" y="276353"/>
                  <a:pt x="2321110" y="339882"/>
                  <a:pt x="2384790" y="393882"/>
                </a:cubicBezTo>
                <a:cubicBezTo>
                  <a:pt x="2391157" y="397059"/>
                  <a:pt x="2397525" y="403412"/>
                  <a:pt x="2403893" y="406588"/>
                </a:cubicBezTo>
                <a:cubicBezTo>
                  <a:pt x="2407077" y="406588"/>
                  <a:pt x="2410261" y="406588"/>
                  <a:pt x="2413445" y="406588"/>
                </a:cubicBezTo>
                <a:cubicBezTo>
                  <a:pt x="2416629" y="406588"/>
                  <a:pt x="2419813" y="403412"/>
                  <a:pt x="2422997" y="400235"/>
                </a:cubicBezTo>
                <a:cubicBezTo>
                  <a:pt x="2435733" y="384353"/>
                  <a:pt x="2416629" y="339882"/>
                  <a:pt x="2413445" y="327176"/>
                </a:cubicBezTo>
                <a:cubicBezTo>
                  <a:pt x="2400709" y="298588"/>
                  <a:pt x="2387974" y="276353"/>
                  <a:pt x="2375238" y="250941"/>
                </a:cubicBezTo>
                <a:cubicBezTo>
                  <a:pt x="2356134" y="206471"/>
                  <a:pt x="2333846" y="165176"/>
                  <a:pt x="2305190" y="127059"/>
                </a:cubicBezTo>
                <a:cubicBezTo>
                  <a:pt x="2295639" y="111176"/>
                  <a:pt x="2282903" y="98471"/>
                  <a:pt x="2266983" y="92118"/>
                </a:cubicBezTo>
                <a:cubicBezTo>
                  <a:pt x="2251063" y="85765"/>
                  <a:pt x="2231959" y="92118"/>
                  <a:pt x="2222407" y="108000"/>
                </a:cubicBezTo>
                <a:cubicBezTo>
                  <a:pt x="2216039" y="117529"/>
                  <a:pt x="2212855" y="133412"/>
                  <a:pt x="2216039" y="146118"/>
                </a:cubicBezTo>
                <a:cubicBezTo>
                  <a:pt x="2216039" y="158824"/>
                  <a:pt x="2219223" y="171529"/>
                  <a:pt x="2222407" y="184235"/>
                </a:cubicBezTo>
                <a:close/>
                <a:moveTo>
                  <a:pt x="2292455" y="2071059"/>
                </a:moveTo>
                <a:cubicBezTo>
                  <a:pt x="2279719" y="2064706"/>
                  <a:pt x="2263799" y="2067882"/>
                  <a:pt x="2254247" y="2083765"/>
                </a:cubicBezTo>
                <a:cubicBezTo>
                  <a:pt x="2241511" y="2099647"/>
                  <a:pt x="2241511" y="2125059"/>
                  <a:pt x="2247879" y="2147294"/>
                </a:cubicBezTo>
                <a:cubicBezTo>
                  <a:pt x="2266983" y="2217176"/>
                  <a:pt x="2292455" y="2280706"/>
                  <a:pt x="2324294" y="2337882"/>
                </a:cubicBezTo>
                <a:cubicBezTo>
                  <a:pt x="2340214" y="2369647"/>
                  <a:pt x="2359318" y="2398235"/>
                  <a:pt x="2375238" y="2423647"/>
                </a:cubicBezTo>
                <a:cubicBezTo>
                  <a:pt x="2384790" y="2436353"/>
                  <a:pt x="2429365" y="2512588"/>
                  <a:pt x="2429365" y="2480824"/>
                </a:cubicBezTo>
                <a:cubicBezTo>
                  <a:pt x="2429365" y="2442706"/>
                  <a:pt x="2419813" y="2404588"/>
                  <a:pt x="2410261" y="2369647"/>
                </a:cubicBezTo>
                <a:cubicBezTo>
                  <a:pt x="2400709" y="2312471"/>
                  <a:pt x="2384790" y="2258471"/>
                  <a:pt x="2368870" y="2204471"/>
                </a:cubicBezTo>
                <a:cubicBezTo>
                  <a:pt x="2356134" y="2160000"/>
                  <a:pt x="2337030" y="2083765"/>
                  <a:pt x="2292455" y="2071059"/>
                </a:cubicBezTo>
                <a:close/>
                <a:moveTo>
                  <a:pt x="2531252" y="206471"/>
                </a:moveTo>
                <a:cubicBezTo>
                  <a:pt x="2496228" y="260471"/>
                  <a:pt x="2445285" y="374824"/>
                  <a:pt x="2454837" y="393882"/>
                </a:cubicBezTo>
                <a:cubicBezTo>
                  <a:pt x="2464389" y="416118"/>
                  <a:pt x="2585379" y="336706"/>
                  <a:pt x="2633139" y="270000"/>
                </a:cubicBezTo>
                <a:cubicBezTo>
                  <a:pt x="2658611" y="235059"/>
                  <a:pt x="2706370" y="165176"/>
                  <a:pt x="2677714" y="117529"/>
                </a:cubicBezTo>
                <a:cubicBezTo>
                  <a:pt x="2674530" y="111176"/>
                  <a:pt x="2671346" y="104824"/>
                  <a:pt x="2664978" y="101647"/>
                </a:cubicBezTo>
                <a:cubicBezTo>
                  <a:pt x="2664978" y="101647"/>
                  <a:pt x="2661794" y="101647"/>
                  <a:pt x="2661794" y="101647"/>
                </a:cubicBezTo>
                <a:cubicBezTo>
                  <a:pt x="2655427" y="98471"/>
                  <a:pt x="2645875" y="98471"/>
                  <a:pt x="2636323" y="101647"/>
                </a:cubicBezTo>
                <a:cubicBezTo>
                  <a:pt x="2594931" y="117529"/>
                  <a:pt x="2559908" y="165176"/>
                  <a:pt x="2531252" y="206471"/>
                </a:cubicBezTo>
                <a:close/>
                <a:moveTo>
                  <a:pt x="2458021" y="4081765"/>
                </a:moveTo>
                <a:cubicBezTo>
                  <a:pt x="2442101" y="4072235"/>
                  <a:pt x="2419813" y="4081765"/>
                  <a:pt x="2407077" y="4097647"/>
                </a:cubicBezTo>
                <a:cubicBezTo>
                  <a:pt x="2394341" y="4113529"/>
                  <a:pt x="2387974" y="4135765"/>
                  <a:pt x="2384790" y="4158000"/>
                </a:cubicBezTo>
                <a:cubicBezTo>
                  <a:pt x="2387974" y="4237412"/>
                  <a:pt x="2397525" y="4316824"/>
                  <a:pt x="2407077" y="4396235"/>
                </a:cubicBezTo>
                <a:cubicBezTo>
                  <a:pt x="2413445" y="4428000"/>
                  <a:pt x="2416629" y="4459765"/>
                  <a:pt x="2422997" y="4491529"/>
                </a:cubicBezTo>
                <a:cubicBezTo>
                  <a:pt x="2426181" y="4501059"/>
                  <a:pt x="2435733" y="4558235"/>
                  <a:pt x="2448469" y="4532824"/>
                </a:cubicBezTo>
                <a:cubicBezTo>
                  <a:pt x="2454837" y="4520118"/>
                  <a:pt x="2458021" y="4497882"/>
                  <a:pt x="2461205" y="4482000"/>
                </a:cubicBezTo>
                <a:cubicBezTo>
                  <a:pt x="2467573" y="4450235"/>
                  <a:pt x="2470757" y="4418471"/>
                  <a:pt x="2473941" y="4386706"/>
                </a:cubicBezTo>
                <a:cubicBezTo>
                  <a:pt x="2483492" y="4332706"/>
                  <a:pt x="2489860" y="4278706"/>
                  <a:pt x="2489860" y="4224706"/>
                </a:cubicBezTo>
                <a:cubicBezTo>
                  <a:pt x="2493044" y="4180235"/>
                  <a:pt x="2496228" y="4107176"/>
                  <a:pt x="2458021" y="4081765"/>
                </a:cubicBezTo>
                <a:close/>
                <a:moveTo>
                  <a:pt x="2375238" y="184235"/>
                </a:moveTo>
                <a:cubicBezTo>
                  <a:pt x="2384790" y="196941"/>
                  <a:pt x="2429365" y="273176"/>
                  <a:pt x="2429365" y="241412"/>
                </a:cubicBezTo>
                <a:cubicBezTo>
                  <a:pt x="2429365" y="203294"/>
                  <a:pt x="2419813" y="162000"/>
                  <a:pt x="2410261" y="127059"/>
                </a:cubicBezTo>
                <a:cubicBezTo>
                  <a:pt x="2400709" y="85765"/>
                  <a:pt x="2391157" y="41294"/>
                  <a:pt x="2381606" y="0"/>
                </a:cubicBezTo>
                <a:cubicBezTo>
                  <a:pt x="2279719" y="0"/>
                  <a:pt x="2279719" y="0"/>
                  <a:pt x="2279719" y="0"/>
                </a:cubicBezTo>
                <a:cubicBezTo>
                  <a:pt x="2292455" y="34941"/>
                  <a:pt x="2308374" y="66706"/>
                  <a:pt x="2324294" y="98471"/>
                </a:cubicBezTo>
                <a:cubicBezTo>
                  <a:pt x="2340214" y="127059"/>
                  <a:pt x="2359318" y="155647"/>
                  <a:pt x="2375238" y="184235"/>
                </a:cubicBezTo>
                <a:close/>
                <a:moveTo>
                  <a:pt x="2448469" y="50824"/>
                </a:moveTo>
                <a:cubicBezTo>
                  <a:pt x="2454837" y="34941"/>
                  <a:pt x="2458021" y="15882"/>
                  <a:pt x="2461205" y="0"/>
                </a:cubicBezTo>
                <a:cubicBezTo>
                  <a:pt x="2422997" y="0"/>
                  <a:pt x="2422997" y="0"/>
                  <a:pt x="2422997" y="0"/>
                </a:cubicBezTo>
                <a:cubicBezTo>
                  <a:pt x="2422997" y="3176"/>
                  <a:pt x="2422997" y="6353"/>
                  <a:pt x="2422997" y="9529"/>
                </a:cubicBezTo>
                <a:cubicBezTo>
                  <a:pt x="2426181" y="15882"/>
                  <a:pt x="2435733" y="76235"/>
                  <a:pt x="2448469" y="50824"/>
                </a:cubicBezTo>
                <a:close/>
                <a:moveTo>
                  <a:pt x="2448469" y="238235"/>
                </a:moveTo>
                <a:cubicBezTo>
                  <a:pt x="2458021" y="250941"/>
                  <a:pt x="2489860" y="203294"/>
                  <a:pt x="2505780" y="177882"/>
                </a:cubicBezTo>
                <a:cubicBezTo>
                  <a:pt x="2524884" y="155647"/>
                  <a:pt x="2543988" y="130235"/>
                  <a:pt x="2559908" y="101647"/>
                </a:cubicBezTo>
                <a:cubicBezTo>
                  <a:pt x="2579011" y="69882"/>
                  <a:pt x="2598115" y="34941"/>
                  <a:pt x="2614035" y="0"/>
                </a:cubicBezTo>
                <a:cubicBezTo>
                  <a:pt x="2505780" y="0"/>
                  <a:pt x="2505780" y="0"/>
                  <a:pt x="2505780" y="0"/>
                </a:cubicBezTo>
                <a:cubicBezTo>
                  <a:pt x="2496228" y="31765"/>
                  <a:pt x="2486676" y="63529"/>
                  <a:pt x="2477125" y="95294"/>
                </a:cubicBezTo>
                <a:cubicBezTo>
                  <a:pt x="2464389" y="139765"/>
                  <a:pt x="2435733" y="225529"/>
                  <a:pt x="2448469" y="238235"/>
                </a:cubicBezTo>
                <a:close/>
                <a:moveTo>
                  <a:pt x="2505780" y="2420471"/>
                </a:moveTo>
                <a:cubicBezTo>
                  <a:pt x="2524884" y="2395059"/>
                  <a:pt x="2543988" y="2369647"/>
                  <a:pt x="2559908" y="2344235"/>
                </a:cubicBezTo>
                <a:cubicBezTo>
                  <a:pt x="2582195" y="2306118"/>
                  <a:pt x="2601299" y="2268000"/>
                  <a:pt x="2620403" y="2229882"/>
                </a:cubicBezTo>
                <a:cubicBezTo>
                  <a:pt x="2636323" y="2188588"/>
                  <a:pt x="2655427" y="2150471"/>
                  <a:pt x="2649059" y="2102824"/>
                </a:cubicBezTo>
                <a:cubicBezTo>
                  <a:pt x="2649059" y="2093294"/>
                  <a:pt x="2645875" y="2083765"/>
                  <a:pt x="2642691" y="2074235"/>
                </a:cubicBezTo>
                <a:cubicBezTo>
                  <a:pt x="2633139" y="2067882"/>
                  <a:pt x="2623587" y="2067882"/>
                  <a:pt x="2614035" y="2067882"/>
                </a:cubicBezTo>
                <a:cubicBezTo>
                  <a:pt x="2591747" y="2074235"/>
                  <a:pt x="2579011" y="2093294"/>
                  <a:pt x="2566276" y="2115529"/>
                </a:cubicBezTo>
                <a:cubicBezTo>
                  <a:pt x="2550356" y="2140941"/>
                  <a:pt x="2534436" y="2163176"/>
                  <a:pt x="2524884" y="2191765"/>
                </a:cubicBezTo>
                <a:cubicBezTo>
                  <a:pt x="2505780" y="2239412"/>
                  <a:pt x="2493044" y="2287059"/>
                  <a:pt x="2477125" y="2334706"/>
                </a:cubicBezTo>
                <a:cubicBezTo>
                  <a:pt x="2464389" y="2382353"/>
                  <a:pt x="2435733" y="2464941"/>
                  <a:pt x="2448469" y="2480824"/>
                </a:cubicBezTo>
                <a:cubicBezTo>
                  <a:pt x="2458021" y="2493529"/>
                  <a:pt x="2489860" y="2442706"/>
                  <a:pt x="2505780" y="2420471"/>
                </a:cubicBezTo>
                <a:close/>
                <a:moveTo>
                  <a:pt x="2448469" y="2290235"/>
                </a:moveTo>
                <a:cubicBezTo>
                  <a:pt x="2454837" y="2277529"/>
                  <a:pt x="2458021" y="2258471"/>
                  <a:pt x="2461205" y="2242588"/>
                </a:cubicBezTo>
                <a:cubicBezTo>
                  <a:pt x="2467573" y="2210824"/>
                  <a:pt x="2470757" y="2175882"/>
                  <a:pt x="2473941" y="2144118"/>
                </a:cubicBezTo>
                <a:cubicBezTo>
                  <a:pt x="2483492" y="2090118"/>
                  <a:pt x="2489860" y="2036118"/>
                  <a:pt x="2489860" y="1982118"/>
                </a:cubicBezTo>
                <a:cubicBezTo>
                  <a:pt x="2493044" y="1937647"/>
                  <a:pt x="2496228" y="1864588"/>
                  <a:pt x="2458021" y="1842353"/>
                </a:cubicBezTo>
                <a:cubicBezTo>
                  <a:pt x="2442101" y="1832824"/>
                  <a:pt x="2419813" y="1839176"/>
                  <a:pt x="2407077" y="1855059"/>
                </a:cubicBezTo>
                <a:cubicBezTo>
                  <a:pt x="2394341" y="1870941"/>
                  <a:pt x="2387974" y="1893176"/>
                  <a:pt x="2384790" y="1918588"/>
                </a:cubicBezTo>
                <a:cubicBezTo>
                  <a:pt x="2387974" y="1998000"/>
                  <a:pt x="2397525" y="2077412"/>
                  <a:pt x="2407077" y="2156824"/>
                </a:cubicBezTo>
                <a:cubicBezTo>
                  <a:pt x="2413445" y="2185412"/>
                  <a:pt x="2416629" y="2217176"/>
                  <a:pt x="2422997" y="2248941"/>
                </a:cubicBezTo>
                <a:cubicBezTo>
                  <a:pt x="2426181" y="2258471"/>
                  <a:pt x="2435733" y="2318824"/>
                  <a:pt x="2448469" y="2290235"/>
                </a:cubicBezTo>
                <a:close/>
                <a:moveTo>
                  <a:pt x="1225826" y="5647765"/>
                </a:moveTo>
                <a:cubicBezTo>
                  <a:pt x="1232194" y="5631882"/>
                  <a:pt x="1235378" y="5612824"/>
                  <a:pt x="1238562" y="5596941"/>
                </a:cubicBezTo>
                <a:cubicBezTo>
                  <a:pt x="1244930" y="5565176"/>
                  <a:pt x="1248114" y="5533412"/>
                  <a:pt x="1251298" y="5501647"/>
                </a:cubicBezTo>
                <a:cubicBezTo>
                  <a:pt x="1260850" y="5447647"/>
                  <a:pt x="1267218" y="5393647"/>
                  <a:pt x="1267218" y="5339647"/>
                </a:cubicBezTo>
                <a:cubicBezTo>
                  <a:pt x="1270402" y="5292000"/>
                  <a:pt x="1273586" y="5222118"/>
                  <a:pt x="1235378" y="5196706"/>
                </a:cubicBezTo>
                <a:cubicBezTo>
                  <a:pt x="1219458" y="5187176"/>
                  <a:pt x="1197171" y="5193529"/>
                  <a:pt x="1184435" y="5209412"/>
                </a:cubicBezTo>
                <a:cubicBezTo>
                  <a:pt x="1171699" y="5225294"/>
                  <a:pt x="1165331" y="5250706"/>
                  <a:pt x="1162147" y="5272941"/>
                </a:cubicBezTo>
                <a:cubicBezTo>
                  <a:pt x="1165331" y="5352353"/>
                  <a:pt x="1174883" y="5431765"/>
                  <a:pt x="1184435" y="5511176"/>
                </a:cubicBezTo>
                <a:cubicBezTo>
                  <a:pt x="1190803" y="5542941"/>
                  <a:pt x="1193987" y="5574706"/>
                  <a:pt x="1200355" y="5606471"/>
                </a:cubicBezTo>
                <a:cubicBezTo>
                  <a:pt x="1203539" y="5616000"/>
                  <a:pt x="1213091" y="5673176"/>
                  <a:pt x="1225826" y="5647765"/>
                </a:cubicBezTo>
                <a:close/>
                <a:moveTo>
                  <a:pt x="60495" y="2420471"/>
                </a:moveTo>
                <a:cubicBezTo>
                  <a:pt x="79599" y="2395059"/>
                  <a:pt x="98703" y="2369647"/>
                  <a:pt x="114623" y="2344235"/>
                </a:cubicBezTo>
                <a:cubicBezTo>
                  <a:pt x="136910" y="2306118"/>
                  <a:pt x="156014" y="2268000"/>
                  <a:pt x="175118" y="2229882"/>
                </a:cubicBezTo>
                <a:cubicBezTo>
                  <a:pt x="191038" y="2188588"/>
                  <a:pt x="210142" y="2150471"/>
                  <a:pt x="203774" y="2102824"/>
                </a:cubicBezTo>
                <a:cubicBezTo>
                  <a:pt x="203774" y="2093294"/>
                  <a:pt x="200590" y="2083765"/>
                  <a:pt x="197406" y="2074235"/>
                </a:cubicBezTo>
                <a:cubicBezTo>
                  <a:pt x="187854" y="2067882"/>
                  <a:pt x="178302" y="2067882"/>
                  <a:pt x="168750" y="2067882"/>
                </a:cubicBezTo>
                <a:cubicBezTo>
                  <a:pt x="146462" y="2074235"/>
                  <a:pt x="133727" y="2093294"/>
                  <a:pt x="120991" y="2115529"/>
                </a:cubicBezTo>
                <a:cubicBezTo>
                  <a:pt x="105071" y="2140941"/>
                  <a:pt x="89151" y="2163176"/>
                  <a:pt x="79599" y="2191765"/>
                </a:cubicBezTo>
                <a:cubicBezTo>
                  <a:pt x="60495" y="2239412"/>
                  <a:pt x="47759" y="2287059"/>
                  <a:pt x="31840" y="2334706"/>
                </a:cubicBezTo>
                <a:cubicBezTo>
                  <a:pt x="25472" y="2363294"/>
                  <a:pt x="12736" y="2398235"/>
                  <a:pt x="6368" y="2430000"/>
                </a:cubicBezTo>
                <a:cubicBezTo>
                  <a:pt x="6368" y="2480824"/>
                  <a:pt x="6368" y="2480824"/>
                  <a:pt x="6368" y="2480824"/>
                </a:cubicBezTo>
                <a:cubicBezTo>
                  <a:pt x="19104" y="2484000"/>
                  <a:pt x="44576" y="2442706"/>
                  <a:pt x="60495" y="2420471"/>
                </a:cubicBezTo>
                <a:close/>
                <a:moveTo>
                  <a:pt x="2266983" y="6816706"/>
                </a:moveTo>
                <a:cubicBezTo>
                  <a:pt x="2251063" y="6810353"/>
                  <a:pt x="2231959" y="6816706"/>
                  <a:pt x="2222407" y="6832588"/>
                </a:cubicBezTo>
                <a:cubicBezTo>
                  <a:pt x="2219223" y="6838941"/>
                  <a:pt x="2216039" y="6848471"/>
                  <a:pt x="2216039" y="6858000"/>
                </a:cubicBezTo>
                <a:cubicBezTo>
                  <a:pt x="2311558" y="6858000"/>
                  <a:pt x="2311558" y="6858000"/>
                  <a:pt x="2311558" y="6858000"/>
                </a:cubicBezTo>
                <a:cubicBezTo>
                  <a:pt x="2308374" y="6854824"/>
                  <a:pt x="2308374" y="6854824"/>
                  <a:pt x="2305190" y="6851647"/>
                </a:cubicBezTo>
                <a:cubicBezTo>
                  <a:pt x="2295639" y="6835765"/>
                  <a:pt x="2282903" y="6823059"/>
                  <a:pt x="2266983" y="6816706"/>
                </a:cubicBezTo>
                <a:close/>
                <a:moveTo>
                  <a:pt x="2384790" y="4875882"/>
                </a:moveTo>
                <a:cubicBezTo>
                  <a:pt x="2391157" y="4882235"/>
                  <a:pt x="2397525" y="4885412"/>
                  <a:pt x="2403893" y="4888588"/>
                </a:cubicBezTo>
                <a:cubicBezTo>
                  <a:pt x="2407077" y="4888588"/>
                  <a:pt x="2410261" y="4888588"/>
                  <a:pt x="2413445" y="4888588"/>
                </a:cubicBezTo>
                <a:cubicBezTo>
                  <a:pt x="2416629" y="4888588"/>
                  <a:pt x="2419813" y="4885412"/>
                  <a:pt x="2422997" y="4882235"/>
                </a:cubicBezTo>
                <a:cubicBezTo>
                  <a:pt x="2435733" y="4866353"/>
                  <a:pt x="2416629" y="4825059"/>
                  <a:pt x="2413445" y="4809176"/>
                </a:cubicBezTo>
                <a:cubicBezTo>
                  <a:pt x="2400709" y="4780588"/>
                  <a:pt x="2387974" y="4758353"/>
                  <a:pt x="2375238" y="4732941"/>
                </a:cubicBezTo>
                <a:cubicBezTo>
                  <a:pt x="2356134" y="4688471"/>
                  <a:pt x="2333846" y="4647176"/>
                  <a:pt x="2305190" y="4609059"/>
                </a:cubicBezTo>
                <a:cubicBezTo>
                  <a:pt x="2295639" y="4596353"/>
                  <a:pt x="2282903" y="4580471"/>
                  <a:pt x="2266983" y="4574118"/>
                </a:cubicBezTo>
                <a:cubicBezTo>
                  <a:pt x="2251063" y="4567765"/>
                  <a:pt x="2231959" y="4574118"/>
                  <a:pt x="2222407" y="4590000"/>
                </a:cubicBezTo>
                <a:cubicBezTo>
                  <a:pt x="2216039" y="4602706"/>
                  <a:pt x="2212855" y="4615412"/>
                  <a:pt x="2216039" y="4628118"/>
                </a:cubicBezTo>
                <a:cubicBezTo>
                  <a:pt x="2216039" y="4640824"/>
                  <a:pt x="2219223" y="4653529"/>
                  <a:pt x="2222407" y="4666235"/>
                </a:cubicBezTo>
                <a:cubicBezTo>
                  <a:pt x="2257431" y="4758353"/>
                  <a:pt x="2321110" y="4821882"/>
                  <a:pt x="2384790" y="4875882"/>
                </a:cubicBezTo>
                <a:close/>
                <a:moveTo>
                  <a:pt x="1442336" y="1213412"/>
                </a:moveTo>
                <a:cubicBezTo>
                  <a:pt x="1442336" y="1213412"/>
                  <a:pt x="1439152" y="1213412"/>
                  <a:pt x="1439152" y="1213412"/>
                </a:cubicBezTo>
                <a:cubicBezTo>
                  <a:pt x="1432784" y="1207059"/>
                  <a:pt x="1423232" y="1210235"/>
                  <a:pt x="1413680" y="1213412"/>
                </a:cubicBezTo>
                <a:cubicBezTo>
                  <a:pt x="1372289" y="1229294"/>
                  <a:pt x="1337265" y="1276941"/>
                  <a:pt x="1308609" y="1318235"/>
                </a:cubicBezTo>
                <a:cubicBezTo>
                  <a:pt x="1273586" y="1372235"/>
                  <a:pt x="1222642" y="1486588"/>
                  <a:pt x="1232194" y="1505647"/>
                </a:cubicBezTo>
                <a:cubicBezTo>
                  <a:pt x="1241746" y="1524706"/>
                  <a:pt x="1362737" y="1448471"/>
                  <a:pt x="1410496" y="1381765"/>
                </a:cubicBezTo>
                <a:cubicBezTo>
                  <a:pt x="1435968" y="1346824"/>
                  <a:pt x="1483728" y="1276941"/>
                  <a:pt x="1455072" y="1229294"/>
                </a:cubicBezTo>
                <a:cubicBezTo>
                  <a:pt x="1451888" y="1222941"/>
                  <a:pt x="1448704" y="1216588"/>
                  <a:pt x="1442336" y="1213412"/>
                </a:cubicBezTo>
                <a:close/>
                <a:moveTo>
                  <a:pt x="1442336" y="3465529"/>
                </a:moveTo>
                <a:cubicBezTo>
                  <a:pt x="1442336" y="3465529"/>
                  <a:pt x="1439152" y="3462353"/>
                  <a:pt x="1439152" y="3462353"/>
                </a:cubicBezTo>
                <a:cubicBezTo>
                  <a:pt x="1432784" y="3459176"/>
                  <a:pt x="1423232" y="3459176"/>
                  <a:pt x="1413680" y="3462353"/>
                </a:cubicBezTo>
                <a:cubicBezTo>
                  <a:pt x="1372289" y="3478235"/>
                  <a:pt x="1337265" y="3525882"/>
                  <a:pt x="1308609" y="3567176"/>
                </a:cubicBezTo>
                <a:cubicBezTo>
                  <a:pt x="1273586" y="3621176"/>
                  <a:pt x="1222642" y="3735529"/>
                  <a:pt x="1232194" y="3757765"/>
                </a:cubicBezTo>
                <a:cubicBezTo>
                  <a:pt x="1241746" y="3776824"/>
                  <a:pt x="1362737" y="3697412"/>
                  <a:pt x="1410496" y="3633882"/>
                </a:cubicBezTo>
                <a:cubicBezTo>
                  <a:pt x="1435968" y="3598941"/>
                  <a:pt x="1483728" y="3529059"/>
                  <a:pt x="1455072" y="3478235"/>
                </a:cubicBezTo>
                <a:cubicBezTo>
                  <a:pt x="1451888" y="3471882"/>
                  <a:pt x="1448704" y="3468706"/>
                  <a:pt x="1442336" y="3465529"/>
                </a:cubicBezTo>
                <a:close/>
                <a:moveTo>
                  <a:pt x="1442336" y="5698588"/>
                </a:moveTo>
                <a:cubicBezTo>
                  <a:pt x="1442336" y="5698588"/>
                  <a:pt x="1439152" y="5698588"/>
                  <a:pt x="1439152" y="5698588"/>
                </a:cubicBezTo>
                <a:cubicBezTo>
                  <a:pt x="1432784" y="5695412"/>
                  <a:pt x="1423232" y="5695412"/>
                  <a:pt x="1413680" y="5698588"/>
                </a:cubicBezTo>
                <a:cubicBezTo>
                  <a:pt x="1372289" y="5714471"/>
                  <a:pt x="1337265" y="5762118"/>
                  <a:pt x="1308609" y="5803412"/>
                </a:cubicBezTo>
                <a:cubicBezTo>
                  <a:pt x="1273586" y="5857412"/>
                  <a:pt x="1222642" y="5971765"/>
                  <a:pt x="1232194" y="5990824"/>
                </a:cubicBezTo>
                <a:cubicBezTo>
                  <a:pt x="1241746" y="6013059"/>
                  <a:pt x="1362737" y="5933647"/>
                  <a:pt x="1410496" y="5866941"/>
                </a:cubicBezTo>
                <a:cubicBezTo>
                  <a:pt x="1435968" y="5832000"/>
                  <a:pt x="1483728" y="5765294"/>
                  <a:pt x="1455072" y="5714471"/>
                </a:cubicBezTo>
                <a:cubicBezTo>
                  <a:pt x="1451888" y="5708118"/>
                  <a:pt x="1448704" y="5704941"/>
                  <a:pt x="1442336" y="5698588"/>
                </a:cubicBezTo>
                <a:close/>
                <a:moveTo>
                  <a:pt x="2664978" y="4586824"/>
                </a:moveTo>
                <a:cubicBezTo>
                  <a:pt x="2664978" y="4583647"/>
                  <a:pt x="2661794" y="4583647"/>
                  <a:pt x="2661794" y="4583647"/>
                </a:cubicBezTo>
                <a:cubicBezTo>
                  <a:pt x="2655427" y="4580471"/>
                  <a:pt x="2645875" y="4580471"/>
                  <a:pt x="2636323" y="4583647"/>
                </a:cubicBezTo>
                <a:cubicBezTo>
                  <a:pt x="2594931" y="4599529"/>
                  <a:pt x="2559908" y="4647176"/>
                  <a:pt x="2531252" y="4688471"/>
                </a:cubicBezTo>
                <a:cubicBezTo>
                  <a:pt x="2496228" y="4742471"/>
                  <a:pt x="2445285" y="4856824"/>
                  <a:pt x="2454837" y="4879059"/>
                </a:cubicBezTo>
                <a:cubicBezTo>
                  <a:pt x="2464389" y="4898118"/>
                  <a:pt x="2585379" y="4818706"/>
                  <a:pt x="2633139" y="4755176"/>
                </a:cubicBezTo>
                <a:cubicBezTo>
                  <a:pt x="2658611" y="4717059"/>
                  <a:pt x="2706370" y="4650353"/>
                  <a:pt x="2677714" y="4599529"/>
                </a:cubicBezTo>
                <a:cubicBezTo>
                  <a:pt x="2674530" y="4593176"/>
                  <a:pt x="2671346" y="4590000"/>
                  <a:pt x="2664978" y="4586824"/>
                </a:cubicBezTo>
                <a:close/>
                <a:moveTo>
                  <a:pt x="2664978" y="2344235"/>
                </a:moveTo>
                <a:cubicBezTo>
                  <a:pt x="2664978" y="2344235"/>
                  <a:pt x="2661794" y="2344235"/>
                  <a:pt x="2661794" y="2341059"/>
                </a:cubicBezTo>
                <a:cubicBezTo>
                  <a:pt x="2655427" y="2337882"/>
                  <a:pt x="2645875" y="2337882"/>
                  <a:pt x="2636323" y="2341059"/>
                </a:cubicBezTo>
                <a:cubicBezTo>
                  <a:pt x="2594931" y="2360118"/>
                  <a:pt x="2559908" y="2404588"/>
                  <a:pt x="2531252" y="2445882"/>
                </a:cubicBezTo>
                <a:cubicBezTo>
                  <a:pt x="2496228" y="2503059"/>
                  <a:pt x="2445285" y="2617412"/>
                  <a:pt x="2454837" y="2636471"/>
                </a:cubicBezTo>
                <a:cubicBezTo>
                  <a:pt x="2464389" y="2655529"/>
                  <a:pt x="2585379" y="2576118"/>
                  <a:pt x="2633139" y="2512588"/>
                </a:cubicBezTo>
                <a:cubicBezTo>
                  <a:pt x="2658611" y="2477647"/>
                  <a:pt x="2706370" y="2407765"/>
                  <a:pt x="2677714" y="2356941"/>
                </a:cubicBezTo>
                <a:cubicBezTo>
                  <a:pt x="2674530" y="2353765"/>
                  <a:pt x="2671346" y="2347412"/>
                  <a:pt x="2664978" y="2344235"/>
                </a:cubicBezTo>
                <a:close/>
                <a:moveTo>
                  <a:pt x="2649059" y="6584824"/>
                </a:moveTo>
                <a:cubicBezTo>
                  <a:pt x="2649059" y="6575294"/>
                  <a:pt x="2645875" y="6565765"/>
                  <a:pt x="2642691" y="6559412"/>
                </a:cubicBezTo>
                <a:cubicBezTo>
                  <a:pt x="2633139" y="6549882"/>
                  <a:pt x="2623587" y="6549882"/>
                  <a:pt x="2614035" y="6553059"/>
                </a:cubicBezTo>
                <a:cubicBezTo>
                  <a:pt x="2591747" y="6559412"/>
                  <a:pt x="2579011" y="6578471"/>
                  <a:pt x="2566276" y="6597529"/>
                </a:cubicBezTo>
                <a:cubicBezTo>
                  <a:pt x="2550356" y="6622941"/>
                  <a:pt x="2534436" y="6645176"/>
                  <a:pt x="2524884" y="6673765"/>
                </a:cubicBezTo>
                <a:cubicBezTo>
                  <a:pt x="2505780" y="6721412"/>
                  <a:pt x="2493044" y="6769059"/>
                  <a:pt x="2477125" y="6816706"/>
                </a:cubicBezTo>
                <a:cubicBezTo>
                  <a:pt x="2473941" y="6829412"/>
                  <a:pt x="2470757" y="6842118"/>
                  <a:pt x="2464389" y="6858000"/>
                </a:cubicBezTo>
                <a:cubicBezTo>
                  <a:pt x="2537620" y="6858000"/>
                  <a:pt x="2537620" y="6858000"/>
                  <a:pt x="2537620" y="6858000"/>
                </a:cubicBezTo>
                <a:cubicBezTo>
                  <a:pt x="2547172" y="6845294"/>
                  <a:pt x="2553540" y="6835765"/>
                  <a:pt x="2559908" y="6826235"/>
                </a:cubicBezTo>
                <a:cubicBezTo>
                  <a:pt x="2582195" y="6788118"/>
                  <a:pt x="2601299" y="6750000"/>
                  <a:pt x="2620403" y="6711882"/>
                </a:cubicBezTo>
                <a:cubicBezTo>
                  <a:pt x="2636323" y="6670588"/>
                  <a:pt x="2655427" y="6632471"/>
                  <a:pt x="2649059" y="6584824"/>
                </a:cubicBezTo>
                <a:close/>
                <a:moveTo>
                  <a:pt x="2489860" y="6464118"/>
                </a:moveTo>
                <a:cubicBezTo>
                  <a:pt x="2493044" y="6419647"/>
                  <a:pt x="2496228" y="6346588"/>
                  <a:pt x="2458021" y="6324353"/>
                </a:cubicBezTo>
                <a:cubicBezTo>
                  <a:pt x="2442101" y="6314824"/>
                  <a:pt x="2419813" y="6321176"/>
                  <a:pt x="2407077" y="6337059"/>
                </a:cubicBezTo>
                <a:cubicBezTo>
                  <a:pt x="2394341" y="6352941"/>
                  <a:pt x="2387974" y="6378353"/>
                  <a:pt x="2384790" y="6400588"/>
                </a:cubicBezTo>
                <a:cubicBezTo>
                  <a:pt x="2387974" y="6480000"/>
                  <a:pt x="2397525" y="6559412"/>
                  <a:pt x="2407077" y="6638824"/>
                </a:cubicBezTo>
                <a:cubicBezTo>
                  <a:pt x="2413445" y="6670588"/>
                  <a:pt x="2416629" y="6699176"/>
                  <a:pt x="2422997" y="6730941"/>
                </a:cubicBezTo>
                <a:cubicBezTo>
                  <a:pt x="2426181" y="6740471"/>
                  <a:pt x="2435733" y="6800824"/>
                  <a:pt x="2448469" y="6775412"/>
                </a:cubicBezTo>
                <a:cubicBezTo>
                  <a:pt x="2454837" y="6759529"/>
                  <a:pt x="2458021" y="6740471"/>
                  <a:pt x="2461205" y="6724588"/>
                </a:cubicBezTo>
                <a:cubicBezTo>
                  <a:pt x="2467573" y="6692824"/>
                  <a:pt x="2470757" y="6661059"/>
                  <a:pt x="2473941" y="6626118"/>
                </a:cubicBezTo>
                <a:cubicBezTo>
                  <a:pt x="2483492" y="6572118"/>
                  <a:pt x="2489860" y="6518118"/>
                  <a:pt x="2489860" y="6464118"/>
                </a:cubicBezTo>
                <a:close/>
                <a:moveTo>
                  <a:pt x="2664978" y="6826235"/>
                </a:moveTo>
                <a:cubicBezTo>
                  <a:pt x="2664978" y="6826235"/>
                  <a:pt x="2661794" y="6826235"/>
                  <a:pt x="2661794" y="6823059"/>
                </a:cubicBezTo>
                <a:cubicBezTo>
                  <a:pt x="2655427" y="6819882"/>
                  <a:pt x="2645875" y="6819882"/>
                  <a:pt x="2636323" y="6823059"/>
                </a:cubicBezTo>
                <a:cubicBezTo>
                  <a:pt x="2620403" y="6832588"/>
                  <a:pt x="2604483" y="6842118"/>
                  <a:pt x="2588563" y="6858000"/>
                </a:cubicBezTo>
                <a:cubicBezTo>
                  <a:pt x="2684082" y="6858000"/>
                  <a:pt x="2684082" y="6858000"/>
                  <a:pt x="2684082" y="6858000"/>
                </a:cubicBezTo>
                <a:cubicBezTo>
                  <a:pt x="2680898" y="6851647"/>
                  <a:pt x="2680898" y="6845294"/>
                  <a:pt x="2677714" y="6838941"/>
                </a:cubicBezTo>
                <a:cubicBezTo>
                  <a:pt x="2674530" y="6835765"/>
                  <a:pt x="2671346" y="6829412"/>
                  <a:pt x="2664978" y="6826235"/>
                </a:cubicBezTo>
                <a:close/>
                <a:moveTo>
                  <a:pt x="2368870" y="6689647"/>
                </a:moveTo>
                <a:cubicBezTo>
                  <a:pt x="2356134" y="6642000"/>
                  <a:pt x="2337030" y="6568941"/>
                  <a:pt x="2292455" y="6553059"/>
                </a:cubicBezTo>
                <a:cubicBezTo>
                  <a:pt x="2279719" y="6546706"/>
                  <a:pt x="2263799" y="6549882"/>
                  <a:pt x="2254247" y="6565765"/>
                </a:cubicBezTo>
                <a:cubicBezTo>
                  <a:pt x="2241511" y="6581647"/>
                  <a:pt x="2241511" y="6610235"/>
                  <a:pt x="2247879" y="6632471"/>
                </a:cubicBezTo>
                <a:cubicBezTo>
                  <a:pt x="2266983" y="6699176"/>
                  <a:pt x="2292455" y="6762706"/>
                  <a:pt x="2324294" y="6823059"/>
                </a:cubicBezTo>
                <a:cubicBezTo>
                  <a:pt x="2330662" y="6832588"/>
                  <a:pt x="2337030" y="6845294"/>
                  <a:pt x="2346582" y="6858000"/>
                </a:cubicBezTo>
                <a:cubicBezTo>
                  <a:pt x="2413445" y="6858000"/>
                  <a:pt x="2413445" y="6858000"/>
                  <a:pt x="2413445" y="6858000"/>
                </a:cubicBezTo>
                <a:cubicBezTo>
                  <a:pt x="2413445" y="6854824"/>
                  <a:pt x="2410261" y="6851647"/>
                  <a:pt x="2410261" y="6851647"/>
                </a:cubicBezTo>
                <a:cubicBezTo>
                  <a:pt x="2400709" y="6794471"/>
                  <a:pt x="2384790" y="6740471"/>
                  <a:pt x="2368870" y="6689647"/>
                </a:cubicBezTo>
                <a:close/>
                <a:moveTo>
                  <a:pt x="44576" y="6464118"/>
                </a:moveTo>
                <a:cubicBezTo>
                  <a:pt x="47759" y="6419647"/>
                  <a:pt x="50943" y="6346588"/>
                  <a:pt x="12736" y="6324353"/>
                </a:cubicBezTo>
                <a:cubicBezTo>
                  <a:pt x="9552" y="6324353"/>
                  <a:pt x="6368" y="6321176"/>
                  <a:pt x="6368" y="6321176"/>
                </a:cubicBezTo>
                <a:cubicBezTo>
                  <a:pt x="6368" y="6769059"/>
                  <a:pt x="6368" y="6769059"/>
                  <a:pt x="6368" y="6769059"/>
                </a:cubicBezTo>
                <a:cubicBezTo>
                  <a:pt x="9552" y="6756353"/>
                  <a:pt x="12736" y="6737294"/>
                  <a:pt x="15920" y="6724588"/>
                </a:cubicBezTo>
                <a:cubicBezTo>
                  <a:pt x="22288" y="6692824"/>
                  <a:pt x="25472" y="6661059"/>
                  <a:pt x="28656" y="6626118"/>
                </a:cubicBezTo>
                <a:cubicBezTo>
                  <a:pt x="38208" y="6572118"/>
                  <a:pt x="44576" y="6518118"/>
                  <a:pt x="44576" y="6464118"/>
                </a:cubicBezTo>
                <a:close/>
                <a:moveTo>
                  <a:pt x="203774" y="6584824"/>
                </a:moveTo>
                <a:cubicBezTo>
                  <a:pt x="203774" y="6575294"/>
                  <a:pt x="200590" y="6565765"/>
                  <a:pt x="197406" y="6559412"/>
                </a:cubicBezTo>
                <a:cubicBezTo>
                  <a:pt x="187854" y="6549882"/>
                  <a:pt x="178302" y="6549882"/>
                  <a:pt x="168750" y="6553059"/>
                </a:cubicBezTo>
                <a:cubicBezTo>
                  <a:pt x="146462" y="6559412"/>
                  <a:pt x="133727" y="6578471"/>
                  <a:pt x="120991" y="6597529"/>
                </a:cubicBezTo>
                <a:cubicBezTo>
                  <a:pt x="105071" y="6622941"/>
                  <a:pt x="89151" y="6645176"/>
                  <a:pt x="79599" y="6673765"/>
                </a:cubicBezTo>
                <a:cubicBezTo>
                  <a:pt x="60495" y="6721412"/>
                  <a:pt x="47759" y="6769059"/>
                  <a:pt x="31840" y="6816706"/>
                </a:cubicBezTo>
                <a:cubicBezTo>
                  <a:pt x="28656" y="6829412"/>
                  <a:pt x="25472" y="6842118"/>
                  <a:pt x="19104" y="6858000"/>
                </a:cubicBezTo>
                <a:cubicBezTo>
                  <a:pt x="95519" y="6858000"/>
                  <a:pt x="95519" y="6858000"/>
                  <a:pt x="95519" y="6858000"/>
                </a:cubicBezTo>
                <a:cubicBezTo>
                  <a:pt x="101887" y="6845294"/>
                  <a:pt x="108255" y="6835765"/>
                  <a:pt x="114623" y="6826235"/>
                </a:cubicBezTo>
                <a:cubicBezTo>
                  <a:pt x="136910" y="6788118"/>
                  <a:pt x="156014" y="6750000"/>
                  <a:pt x="175118" y="6711882"/>
                </a:cubicBezTo>
                <a:cubicBezTo>
                  <a:pt x="191038" y="6670588"/>
                  <a:pt x="210142" y="6632471"/>
                  <a:pt x="203774" y="6584824"/>
                </a:cubicBezTo>
                <a:close/>
                <a:moveTo>
                  <a:pt x="1283138" y="5778000"/>
                </a:moveTo>
                <a:cubicBezTo>
                  <a:pt x="1302242" y="5752588"/>
                  <a:pt x="1321345" y="5727176"/>
                  <a:pt x="1337265" y="5698588"/>
                </a:cubicBezTo>
                <a:cubicBezTo>
                  <a:pt x="1359553" y="5663647"/>
                  <a:pt x="1378657" y="5625529"/>
                  <a:pt x="1397761" y="5584235"/>
                </a:cubicBezTo>
                <a:cubicBezTo>
                  <a:pt x="1413680" y="5546118"/>
                  <a:pt x="1432784" y="5504824"/>
                  <a:pt x="1426416" y="5457176"/>
                </a:cubicBezTo>
                <a:cubicBezTo>
                  <a:pt x="1426416" y="5447647"/>
                  <a:pt x="1423232" y="5438118"/>
                  <a:pt x="1420048" y="5431765"/>
                </a:cubicBezTo>
                <a:cubicBezTo>
                  <a:pt x="1410496" y="5422235"/>
                  <a:pt x="1400944" y="5422235"/>
                  <a:pt x="1391393" y="5425412"/>
                </a:cubicBezTo>
                <a:cubicBezTo>
                  <a:pt x="1369105" y="5431765"/>
                  <a:pt x="1356369" y="5450824"/>
                  <a:pt x="1343633" y="5473059"/>
                </a:cubicBezTo>
                <a:cubicBezTo>
                  <a:pt x="1327713" y="5495294"/>
                  <a:pt x="1311793" y="5520706"/>
                  <a:pt x="1302242" y="5549294"/>
                </a:cubicBezTo>
                <a:cubicBezTo>
                  <a:pt x="1283138" y="5593765"/>
                  <a:pt x="1270402" y="5644588"/>
                  <a:pt x="1254482" y="5692235"/>
                </a:cubicBezTo>
                <a:cubicBezTo>
                  <a:pt x="1241746" y="5739882"/>
                  <a:pt x="1213091" y="5822471"/>
                  <a:pt x="1225826" y="5835176"/>
                </a:cubicBezTo>
                <a:cubicBezTo>
                  <a:pt x="1235378" y="5847882"/>
                  <a:pt x="1267218" y="5800235"/>
                  <a:pt x="1283138" y="5778000"/>
                </a:cubicBezTo>
                <a:close/>
                <a:moveTo>
                  <a:pt x="219694" y="6826235"/>
                </a:moveTo>
                <a:cubicBezTo>
                  <a:pt x="219694" y="6826235"/>
                  <a:pt x="216510" y="6826235"/>
                  <a:pt x="216510" y="6823059"/>
                </a:cubicBezTo>
                <a:cubicBezTo>
                  <a:pt x="210142" y="6819882"/>
                  <a:pt x="200590" y="6819882"/>
                  <a:pt x="191038" y="6823059"/>
                </a:cubicBezTo>
                <a:cubicBezTo>
                  <a:pt x="175118" y="6832588"/>
                  <a:pt x="159198" y="6842118"/>
                  <a:pt x="143278" y="6858000"/>
                </a:cubicBezTo>
                <a:cubicBezTo>
                  <a:pt x="238797" y="6858000"/>
                  <a:pt x="238797" y="6858000"/>
                  <a:pt x="238797" y="6858000"/>
                </a:cubicBezTo>
                <a:cubicBezTo>
                  <a:pt x="235613" y="6851647"/>
                  <a:pt x="235613" y="6845294"/>
                  <a:pt x="232429" y="6838941"/>
                </a:cubicBezTo>
                <a:cubicBezTo>
                  <a:pt x="229245" y="6835765"/>
                  <a:pt x="226061" y="6829412"/>
                  <a:pt x="219694" y="6826235"/>
                </a:cubicBezTo>
                <a:close/>
                <a:moveTo>
                  <a:pt x="60495" y="4663059"/>
                </a:moveTo>
                <a:cubicBezTo>
                  <a:pt x="79599" y="4637647"/>
                  <a:pt x="98703" y="4612235"/>
                  <a:pt x="114623" y="4583647"/>
                </a:cubicBezTo>
                <a:cubicBezTo>
                  <a:pt x="136910" y="4548706"/>
                  <a:pt x="156014" y="4510588"/>
                  <a:pt x="175118" y="4469294"/>
                </a:cubicBezTo>
                <a:cubicBezTo>
                  <a:pt x="191038" y="4431176"/>
                  <a:pt x="210142" y="4389882"/>
                  <a:pt x="203774" y="4345412"/>
                </a:cubicBezTo>
                <a:cubicBezTo>
                  <a:pt x="203774" y="4332706"/>
                  <a:pt x="200590" y="4323176"/>
                  <a:pt x="197406" y="4316824"/>
                </a:cubicBezTo>
                <a:cubicBezTo>
                  <a:pt x="187854" y="4307294"/>
                  <a:pt x="178302" y="4307294"/>
                  <a:pt x="168750" y="4310471"/>
                </a:cubicBezTo>
                <a:cubicBezTo>
                  <a:pt x="146462" y="4316824"/>
                  <a:pt x="133727" y="4335882"/>
                  <a:pt x="120991" y="4358118"/>
                </a:cubicBezTo>
                <a:cubicBezTo>
                  <a:pt x="105071" y="4380353"/>
                  <a:pt x="89151" y="4405765"/>
                  <a:pt x="79599" y="4434353"/>
                </a:cubicBezTo>
                <a:cubicBezTo>
                  <a:pt x="60495" y="4482000"/>
                  <a:pt x="47759" y="4529647"/>
                  <a:pt x="31840" y="4577294"/>
                </a:cubicBezTo>
                <a:cubicBezTo>
                  <a:pt x="25472" y="4602706"/>
                  <a:pt x="12736" y="4640824"/>
                  <a:pt x="6368" y="4672588"/>
                </a:cubicBezTo>
                <a:cubicBezTo>
                  <a:pt x="6368" y="4723412"/>
                  <a:pt x="6368" y="4723412"/>
                  <a:pt x="6368" y="4723412"/>
                </a:cubicBezTo>
                <a:cubicBezTo>
                  <a:pt x="19104" y="4726588"/>
                  <a:pt x="44576" y="4682118"/>
                  <a:pt x="60495" y="4663059"/>
                </a:cubicBezTo>
                <a:close/>
                <a:moveTo>
                  <a:pt x="28656" y="4386706"/>
                </a:moveTo>
                <a:cubicBezTo>
                  <a:pt x="38208" y="4332706"/>
                  <a:pt x="44576" y="4278706"/>
                  <a:pt x="44576" y="4224706"/>
                </a:cubicBezTo>
                <a:cubicBezTo>
                  <a:pt x="47759" y="4180235"/>
                  <a:pt x="50943" y="4107176"/>
                  <a:pt x="12736" y="4081765"/>
                </a:cubicBezTo>
                <a:cubicBezTo>
                  <a:pt x="9552" y="4081765"/>
                  <a:pt x="6368" y="4081765"/>
                  <a:pt x="6368" y="4081765"/>
                </a:cubicBezTo>
                <a:cubicBezTo>
                  <a:pt x="6368" y="4526471"/>
                  <a:pt x="6368" y="4526471"/>
                  <a:pt x="6368" y="4526471"/>
                </a:cubicBezTo>
                <a:cubicBezTo>
                  <a:pt x="9552" y="4513765"/>
                  <a:pt x="12736" y="4497882"/>
                  <a:pt x="15920" y="4482000"/>
                </a:cubicBezTo>
                <a:cubicBezTo>
                  <a:pt x="22288" y="4450235"/>
                  <a:pt x="25472" y="4418471"/>
                  <a:pt x="28656" y="4386706"/>
                </a:cubicBezTo>
                <a:close/>
                <a:moveTo>
                  <a:pt x="1146227" y="5562000"/>
                </a:moveTo>
                <a:cubicBezTo>
                  <a:pt x="1133491" y="5514353"/>
                  <a:pt x="1114388" y="5441294"/>
                  <a:pt x="1072996" y="5425412"/>
                </a:cubicBezTo>
                <a:cubicBezTo>
                  <a:pt x="1057076" y="5419059"/>
                  <a:pt x="1041156" y="5425412"/>
                  <a:pt x="1031605" y="5438118"/>
                </a:cubicBezTo>
                <a:cubicBezTo>
                  <a:pt x="1018869" y="5457176"/>
                  <a:pt x="1018869" y="5482588"/>
                  <a:pt x="1025237" y="5504824"/>
                </a:cubicBezTo>
                <a:cubicBezTo>
                  <a:pt x="1044340" y="5571529"/>
                  <a:pt x="1069812" y="5635059"/>
                  <a:pt x="1101652" y="5695412"/>
                </a:cubicBezTo>
                <a:cubicBezTo>
                  <a:pt x="1117572" y="5724000"/>
                  <a:pt x="1136675" y="5752588"/>
                  <a:pt x="1152595" y="5781176"/>
                </a:cubicBezTo>
                <a:cubicBezTo>
                  <a:pt x="1162147" y="5793882"/>
                  <a:pt x="1206723" y="5870118"/>
                  <a:pt x="1206723" y="5838353"/>
                </a:cubicBezTo>
                <a:cubicBezTo>
                  <a:pt x="1206723" y="5800235"/>
                  <a:pt x="1197171" y="5758941"/>
                  <a:pt x="1187619" y="5724000"/>
                </a:cubicBezTo>
                <a:cubicBezTo>
                  <a:pt x="1178067" y="5670000"/>
                  <a:pt x="1162147" y="5616000"/>
                  <a:pt x="1146227" y="5562000"/>
                </a:cubicBezTo>
                <a:close/>
                <a:moveTo>
                  <a:pt x="219694" y="4586824"/>
                </a:moveTo>
                <a:cubicBezTo>
                  <a:pt x="219694" y="4583647"/>
                  <a:pt x="216510" y="4583647"/>
                  <a:pt x="216510" y="4583647"/>
                </a:cubicBezTo>
                <a:cubicBezTo>
                  <a:pt x="210142" y="4580471"/>
                  <a:pt x="200590" y="4580471"/>
                  <a:pt x="191038" y="4583647"/>
                </a:cubicBezTo>
                <a:cubicBezTo>
                  <a:pt x="149646" y="4599529"/>
                  <a:pt x="114623" y="4647176"/>
                  <a:pt x="85967" y="4688471"/>
                </a:cubicBezTo>
                <a:cubicBezTo>
                  <a:pt x="50943" y="4742471"/>
                  <a:pt x="0" y="4856824"/>
                  <a:pt x="9552" y="4879059"/>
                </a:cubicBezTo>
                <a:cubicBezTo>
                  <a:pt x="19104" y="4898118"/>
                  <a:pt x="140094" y="4818706"/>
                  <a:pt x="187854" y="4755176"/>
                </a:cubicBezTo>
                <a:cubicBezTo>
                  <a:pt x="213326" y="4717059"/>
                  <a:pt x="261085" y="4650353"/>
                  <a:pt x="232429" y="4599529"/>
                </a:cubicBezTo>
                <a:cubicBezTo>
                  <a:pt x="229245" y="4593176"/>
                  <a:pt x="226061" y="4590000"/>
                  <a:pt x="219694" y="4586824"/>
                </a:cubicBezTo>
                <a:close/>
                <a:moveTo>
                  <a:pt x="1152595" y="5847882"/>
                </a:moveTo>
                <a:cubicBezTo>
                  <a:pt x="1133491" y="5803412"/>
                  <a:pt x="1111204" y="5762118"/>
                  <a:pt x="1082548" y="5724000"/>
                </a:cubicBezTo>
                <a:cubicBezTo>
                  <a:pt x="1072996" y="5708118"/>
                  <a:pt x="1060260" y="5695412"/>
                  <a:pt x="1044340" y="5689059"/>
                </a:cubicBezTo>
                <a:cubicBezTo>
                  <a:pt x="1028421" y="5682706"/>
                  <a:pt x="1009317" y="5689059"/>
                  <a:pt x="999765" y="5704941"/>
                </a:cubicBezTo>
                <a:cubicBezTo>
                  <a:pt x="993397" y="5717647"/>
                  <a:pt x="990213" y="5730353"/>
                  <a:pt x="993397" y="5743059"/>
                </a:cubicBezTo>
                <a:cubicBezTo>
                  <a:pt x="993397" y="5755765"/>
                  <a:pt x="996581" y="5768471"/>
                  <a:pt x="999765" y="5781176"/>
                </a:cubicBezTo>
                <a:cubicBezTo>
                  <a:pt x="1034789" y="5873294"/>
                  <a:pt x="1098468" y="5936824"/>
                  <a:pt x="1162147" y="5990824"/>
                </a:cubicBezTo>
                <a:cubicBezTo>
                  <a:pt x="1168515" y="5994000"/>
                  <a:pt x="1174883" y="6000353"/>
                  <a:pt x="1181251" y="6003529"/>
                </a:cubicBezTo>
                <a:cubicBezTo>
                  <a:pt x="1184435" y="6003529"/>
                  <a:pt x="1187619" y="6003529"/>
                  <a:pt x="1190803" y="6003529"/>
                </a:cubicBezTo>
                <a:cubicBezTo>
                  <a:pt x="1193987" y="6003529"/>
                  <a:pt x="1197171" y="6000353"/>
                  <a:pt x="1200355" y="5997176"/>
                </a:cubicBezTo>
                <a:cubicBezTo>
                  <a:pt x="1213091" y="5981294"/>
                  <a:pt x="1193987" y="5936824"/>
                  <a:pt x="1190803" y="5924118"/>
                </a:cubicBezTo>
                <a:cubicBezTo>
                  <a:pt x="1178067" y="5895529"/>
                  <a:pt x="1165331" y="5873294"/>
                  <a:pt x="1152595" y="5847882"/>
                </a:cubicBezTo>
                <a:close/>
                <a:moveTo>
                  <a:pt x="219694" y="2344235"/>
                </a:moveTo>
                <a:cubicBezTo>
                  <a:pt x="219694" y="2344235"/>
                  <a:pt x="216510" y="2344235"/>
                  <a:pt x="216510" y="2341059"/>
                </a:cubicBezTo>
                <a:cubicBezTo>
                  <a:pt x="210142" y="2337882"/>
                  <a:pt x="200590" y="2337882"/>
                  <a:pt x="191038" y="2341059"/>
                </a:cubicBezTo>
                <a:cubicBezTo>
                  <a:pt x="149646" y="2360118"/>
                  <a:pt x="114623" y="2404588"/>
                  <a:pt x="85967" y="2445882"/>
                </a:cubicBezTo>
                <a:cubicBezTo>
                  <a:pt x="50943" y="2503059"/>
                  <a:pt x="0" y="2617412"/>
                  <a:pt x="9552" y="2636471"/>
                </a:cubicBezTo>
                <a:cubicBezTo>
                  <a:pt x="19104" y="2655529"/>
                  <a:pt x="140094" y="2576118"/>
                  <a:pt x="187854" y="2512588"/>
                </a:cubicBezTo>
                <a:cubicBezTo>
                  <a:pt x="213326" y="2477647"/>
                  <a:pt x="261085" y="2407765"/>
                  <a:pt x="232429" y="2356941"/>
                </a:cubicBezTo>
                <a:cubicBezTo>
                  <a:pt x="229245" y="2353765"/>
                  <a:pt x="226061" y="2347412"/>
                  <a:pt x="219694" y="2344235"/>
                </a:cubicBezTo>
                <a:close/>
                <a:moveTo>
                  <a:pt x="219694" y="101647"/>
                </a:moveTo>
                <a:cubicBezTo>
                  <a:pt x="219694" y="101647"/>
                  <a:pt x="216510" y="101647"/>
                  <a:pt x="216510" y="101647"/>
                </a:cubicBezTo>
                <a:cubicBezTo>
                  <a:pt x="210142" y="98471"/>
                  <a:pt x="200590" y="98471"/>
                  <a:pt x="191038" y="101647"/>
                </a:cubicBezTo>
                <a:cubicBezTo>
                  <a:pt x="149646" y="117529"/>
                  <a:pt x="114623" y="165176"/>
                  <a:pt x="85967" y="206471"/>
                </a:cubicBezTo>
                <a:cubicBezTo>
                  <a:pt x="50943" y="260471"/>
                  <a:pt x="0" y="374824"/>
                  <a:pt x="9552" y="393882"/>
                </a:cubicBezTo>
                <a:cubicBezTo>
                  <a:pt x="19104" y="416118"/>
                  <a:pt x="140094" y="336706"/>
                  <a:pt x="187854" y="270000"/>
                </a:cubicBezTo>
                <a:cubicBezTo>
                  <a:pt x="213326" y="235059"/>
                  <a:pt x="261085" y="165176"/>
                  <a:pt x="232429" y="117529"/>
                </a:cubicBezTo>
                <a:cubicBezTo>
                  <a:pt x="229245" y="111176"/>
                  <a:pt x="226061" y="104824"/>
                  <a:pt x="219694" y="101647"/>
                </a:cubicBezTo>
                <a:close/>
              </a:path>
            </a:pathLst>
          </a:custGeom>
          <a:solidFill>
            <a:srgbClr val="B1BABC">
              <a:alpha val="75000"/>
            </a:srgbClr>
          </a:solidFill>
          <a:ln>
            <a:noFill/>
          </a:ln>
          <a:effectLst/>
        </p:spPr>
      </p:sp>
      <p:sp>
        <p:nvSpPr>
          <p:cNvPr id="3" name="Vertical 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TOQAAHgMAAL5CAAD4IwAAEAAAACYAAAAIAAAAAwAAAAAAAAA="/>
              </a:ext>
            </a:extLst>
          </p:cNvSpPr>
          <p:nvPr>
            <p:ph type="title"/>
          </p:nvPr>
        </p:nvSpPr>
        <p:spPr>
          <a:xfrm>
            <a:off x="9277985" y="506730"/>
            <a:ext cx="1571625" cy="5340350"/>
          </a:xfrm>
        </p:spPr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Vertical Tex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OgMAALU2AAD4IwAAEAAAACYAAAAIAAAAAwAAAAAAAAA="/>
              </a:ext>
            </a:extLst>
          </p:cNvSpPr>
          <p:nvPr>
            <p:ph idx="1"/>
          </p:nvPr>
        </p:nvSpPr>
        <p:spPr>
          <a:xfrm>
            <a:off x="2933700" y="524510"/>
            <a:ext cx="5959475" cy="5322570"/>
          </a:xfrm>
        </p:spPr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TOQAAvCYAAH1IAAD7KAAAEAAAACYAAAAIAAAAAQAAAAAAAAA="/>
              </a:ext>
            </a:extLst>
          </p:cNvSpPr>
          <p:nvPr>
            <p:ph type="dt" sz="half" idx="10"/>
          </p:nvPr>
        </p:nvSpPr>
        <p:spPr>
          <a:xfrm>
            <a:off x="9277985" y="6296660"/>
            <a:ext cx="2505710" cy="365125"/>
          </a:xfrm>
        </p:spPr>
        <p:txBody>
          <a:bodyPr/>
          <a:lstStyle/>
          <a:p>
            <a:pPr>
              <a:defRPr lang="en-us"/>
            </a:pPr>
            <a:fld id="{29C3E35E-10C4-9615-8A7B-E640AD357CB3}" type="datetime1">
              <a:t>12/16/2018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vCYAALU2AAD7KAAAEAAAACYAAAAIAAAAAQAAAAAAAAA="/>
              </a:ext>
            </a:extLst>
          </p:cNvSpPr>
          <p:nvPr>
            <p:ph type="ftr" sz="quarter" idx="11"/>
          </p:nvPr>
        </p:nvSpPr>
        <p:spPr>
          <a:xfrm>
            <a:off x="2933700" y="6296660"/>
            <a:ext cx="5959475" cy="36512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uRAAA2gIAACZIAAD4IwAAEAAAACYAAAAIAAAAAYIAAAAAAAA="/>
              </a:ext>
            </a:extLst>
          </p:cNvSpPr>
          <p:nvPr>
            <p:ph type="sldNum" sz="quarter" idx="12"/>
          </p:nvPr>
        </p:nvSpPr>
        <p:spPr>
          <a:xfrm rot="5400000">
            <a:off x="8734425" y="2853055"/>
            <a:ext cx="5383530" cy="604520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9ABCBB-F5FD-CF4A-B322-031FF26C4556}" type="slidenum">
              <a:t>‹#›</a:t>
            </a:fld>
          </a:p>
        </p:txBody>
      </p:sp>
      <p:sp>
        <p:nvSpPr>
          <p:cNvPr id="8" name="Straight Connector 6"/>
          <p:cNvSpPr>
            <a:extLst>
              <a:ext uri="smNativeData">
                <pr:smNativeData xmlns:pr="smNativeData" val="SMDATA_13_JBQX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VPUg08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EgAGAMAAAAEAAAAAAAAAAAAAAAAAAAAAAAAAAeAAAAaAAAAAAAAAAAAAAAAAAAAAAAAAAAAAAAECcAABAnAAAAAAAAAAAAAAAAAAAAAAAAAAAAAAAAAAAAAAAAAAAAABQAAAAAAAAAwMD/AAAAAABkAAAAMgAAAAAAAABkAAAAAAAAAH9/fwAKAAAAHwAAAFQAAAD///8AAAAAAQAAAAAAAAAAAAAAAAAAAAAAAAAAAAAAAAAAAAAAAAAAAAAABn9/fwAAAAADzMzMAMDA/wB/f38AAAAAAAAAAAAAAAAAAAAAAAAAAAAhAAAAGAAAABQAAAANOAAAhAMAAA04AAD4IwAAEAAAACYAAAAIAAAA//////////8="/>
              </a:ext>
            </a:extLst>
          </p:cNvSpPr>
          <p:nvPr/>
        </p:nvSpPr>
        <p:spPr>
          <a:xfrm>
            <a:off x="9111615" y="571500"/>
            <a:ext cx="0" cy="527558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EEQAAfwMAAABIAAAZ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AA8AAABIAAB2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NwAAvCYAAABIAAD7KA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6693D-73B1-339F-FFDE-85CA279009D0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vCYAAOk0AAD7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AwAAcwQAAL8OAAArC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2D44338-769F-81B5-D16C-80E00D2227D5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extLst>
              <a:ext uri="smNativeData">
                <pr:smNativeData xmlns:pr="smNativeData" val="SMDATA_13_JBQXXBMAAAAlAAAACwAAAA0AAAAAAAAAAAAAAAAAAAAAAAAAAAAAAAAAAAAAAAAAAAEAAABQAAAAAAAAAAAA4D8AAAAAAADgPwAAAAAAAOA/AAAAAAAA4D8AAAAAAADgPwAAAAAAAOA/AAAAAAAA4D8AAAAAAADgPwAAAAAAAOA/AAAAAAAA4D8CAAAAjAAAAAEAAAAAAAAAZE4o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EgASAMAAAAEAAAAAAAAAAAAAAAAAAAAAAAAAAeAAAAaAAAAAAAAAAAAAAAAAAAAAAAAAAAAAAAECcAABAnAAAAAAAAAAAAAAAAAAAAAAAAAAAAAAAAAAAAAAAAAAAAABQAAAAAAAAAwMD/AAAAAABkAAAAMgAAAAAAAABkAAAAAAAAAH9/fwAKAAAAHwAAAFQAAABkTigAAAAAAQAAAAAAAAAAAAAAAAAAAAAAAAAAAAAAAAAAAAAAAAAAAAAAAn9/fwAAAAADzMzMAMDA/wB/f38AAAAAAAAAAAAAAAAAAAAAAAAAAAAhAAAAGAAAABQAAAAAAAAAAAAAAARLAAAwKgAAEAAAACYAAAAIAAAA//////////8="/>
              </a:ext>
            </a:extLst>
          </p:cNvSpPr>
          <p:nvPr/>
        </p:nvSpPr>
        <p:spPr>
          <a:xfrm>
            <a:off x="0" y="0"/>
            <a:ext cx="12194540" cy="6858000"/>
          </a:xfrm>
          <a:custGeom>
            <a:avLst/>
            <a:gdLst/>
            <a:ahLst/>
            <a:cxnLst/>
            <a:rect l="0" t="0" r="12194540" b="6858000"/>
            <a:pathLst>
              <a:path w="12194540" h="6858000">
                <a:moveTo>
                  <a:pt x="4653096" y="2426824"/>
                </a:moveTo>
                <a:cubicBezTo>
                  <a:pt x="4688010" y="2518941"/>
                  <a:pt x="4751490" y="2582471"/>
                  <a:pt x="4814971" y="2633294"/>
                </a:cubicBezTo>
                <a:cubicBezTo>
                  <a:pt x="4821319" y="2639647"/>
                  <a:pt x="4827667" y="2646000"/>
                  <a:pt x="4834015" y="2646000"/>
                </a:cubicBezTo>
                <a:cubicBezTo>
                  <a:pt x="4837189" y="2646000"/>
                  <a:pt x="4840363" y="2649176"/>
                  <a:pt x="4843537" y="2646000"/>
                </a:cubicBezTo>
                <a:cubicBezTo>
                  <a:pt x="4846711" y="2646000"/>
                  <a:pt x="4849885" y="2646000"/>
                  <a:pt x="4853059" y="2639647"/>
                </a:cubicBezTo>
                <a:cubicBezTo>
                  <a:pt x="4865755" y="2623765"/>
                  <a:pt x="4846711" y="2582471"/>
                  <a:pt x="4843537" y="2566588"/>
                </a:cubicBezTo>
                <a:cubicBezTo>
                  <a:pt x="4830841" y="2541176"/>
                  <a:pt x="4818145" y="2515765"/>
                  <a:pt x="4805449" y="2490353"/>
                </a:cubicBezTo>
                <a:cubicBezTo>
                  <a:pt x="4786405" y="2449059"/>
                  <a:pt x="4764187" y="2407765"/>
                  <a:pt x="4735620" y="2369647"/>
                </a:cubicBezTo>
                <a:cubicBezTo>
                  <a:pt x="4726098" y="2353765"/>
                  <a:pt x="4713402" y="2337882"/>
                  <a:pt x="4697532" y="2334706"/>
                </a:cubicBezTo>
                <a:cubicBezTo>
                  <a:pt x="4681662" y="2328353"/>
                  <a:pt x="4662618" y="2331529"/>
                  <a:pt x="4653096" y="2350588"/>
                </a:cubicBezTo>
                <a:cubicBezTo>
                  <a:pt x="4646748" y="2360118"/>
                  <a:pt x="4643574" y="2372824"/>
                  <a:pt x="4646748" y="2388706"/>
                </a:cubicBezTo>
                <a:cubicBezTo>
                  <a:pt x="4646748" y="2401412"/>
                  <a:pt x="4649922" y="2414118"/>
                  <a:pt x="4653096" y="2426824"/>
                </a:cubicBezTo>
                <a:close/>
                <a:moveTo>
                  <a:pt x="3535845" y="1210235"/>
                </a:moveTo>
                <a:cubicBezTo>
                  <a:pt x="3551715" y="1238824"/>
                  <a:pt x="3570759" y="1267412"/>
                  <a:pt x="3586629" y="1292824"/>
                </a:cubicBezTo>
                <a:cubicBezTo>
                  <a:pt x="3596151" y="1305529"/>
                  <a:pt x="3640588" y="1384941"/>
                  <a:pt x="3640588" y="1353176"/>
                </a:cubicBezTo>
                <a:cubicBezTo>
                  <a:pt x="3640588" y="1315059"/>
                  <a:pt x="3631066" y="1273765"/>
                  <a:pt x="3621544" y="1238824"/>
                </a:cubicBezTo>
                <a:cubicBezTo>
                  <a:pt x="3612021" y="1184824"/>
                  <a:pt x="3596151" y="1127647"/>
                  <a:pt x="3580281" y="1076824"/>
                </a:cubicBezTo>
                <a:cubicBezTo>
                  <a:pt x="3567585" y="1029176"/>
                  <a:pt x="3548541" y="956118"/>
                  <a:pt x="3504105" y="940235"/>
                </a:cubicBezTo>
                <a:cubicBezTo>
                  <a:pt x="3491409" y="933882"/>
                  <a:pt x="3475539" y="940235"/>
                  <a:pt x="3466017" y="952941"/>
                </a:cubicBezTo>
                <a:cubicBezTo>
                  <a:pt x="3453321" y="968824"/>
                  <a:pt x="3453321" y="997412"/>
                  <a:pt x="3459669" y="1019647"/>
                </a:cubicBezTo>
                <a:cubicBezTo>
                  <a:pt x="3478713" y="1086353"/>
                  <a:pt x="3504105" y="1149882"/>
                  <a:pt x="3535845" y="1210235"/>
                </a:cubicBezTo>
                <a:close/>
                <a:moveTo>
                  <a:pt x="4653096" y="184235"/>
                </a:moveTo>
                <a:cubicBezTo>
                  <a:pt x="4688010" y="276353"/>
                  <a:pt x="4751490" y="339882"/>
                  <a:pt x="4814971" y="393882"/>
                </a:cubicBezTo>
                <a:cubicBezTo>
                  <a:pt x="4821319" y="397059"/>
                  <a:pt x="4827667" y="403412"/>
                  <a:pt x="4834015" y="406588"/>
                </a:cubicBezTo>
                <a:cubicBezTo>
                  <a:pt x="4837189" y="406588"/>
                  <a:pt x="4840363" y="406588"/>
                  <a:pt x="4843537" y="406588"/>
                </a:cubicBezTo>
                <a:cubicBezTo>
                  <a:pt x="4846711" y="406588"/>
                  <a:pt x="4849885" y="403412"/>
                  <a:pt x="4853059" y="400235"/>
                </a:cubicBezTo>
                <a:cubicBezTo>
                  <a:pt x="4865755" y="384353"/>
                  <a:pt x="4846711" y="339882"/>
                  <a:pt x="4843537" y="327176"/>
                </a:cubicBezTo>
                <a:cubicBezTo>
                  <a:pt x="4830841" y="298588"/>
                  <a:pt x="4818145" y="276353"/>
                  <a:pt x="4805449" y="250941"/>
                </a:cubicBezTo>
                <a:cubicBezTo>
                  <a:pt x="4786405" y="206471"/>
                  <a:pt x="4764187" y="165176"/>
                  <a:pt x="4735620" y="127059"/>
                </a:cubicBezTo>
                <a:cubicBezTo>
                  <a:pt x="4726098" y="111176"/>
                  <a:pt x="4713402" y="98471"/>
                  <a:pt x="4697532" y="92118"/>
                </a:cubicBezTo>
                <a:cubicBezTo>
                  <a:pt x="4681662" y="85765"/>
                  <a:pt x="4662618" y="92118"/>
                  <a:pt x="4653096" y="108000"/>
                </a:cubicBezTo>
                <a:cubicBezTo>
                  <a:pt x="4646748" y="117529"/>
                  <a:pt x="4643574" y="133412"/>
                  <a:pt x="4646748" y="146118"/>
                </a:cubicBezTo>
                <a:cubicBezTo>
                  <a:pt x="4646748" y="158824"/>
                  <a:pt x="4649922" y="171529"/>
                  <a:pt x="4653096" y="184235"/>
                </a:cubicBezTo>
                <a:close/>
                <a:moveTo>
                  <a:pt x="4878451" y="50824"/>
                </a:moveTo>
                <a:cubicBezTo>
                  <a:pt x="4884799" y="34941"/>
                  <a:pt x="4887973" y="15882"/>
                  <a:pt x="4891147" y="0"/>
                </a:cubicBezTo>
                <a:cubicBezTo>
                  <a:pt x="4853059" y="0"/>
                  <a:pt x="4853059" y="0"/>
                  <a:pt x="4853059" y="0"/>
                </a:cubicBezTo>
                <a:cubicBezTo>
                  <a:pt x="4853059" y="3176"/>
                  <a:pt x="4853059" y="6353"/>
                  <a:pt x="4853059" y="9529"/>
                </a:cubicBezTo>
                <a:cubicBezTo>
                  <a:pt x="4856233" y="15882"/>
                  <a:pt x="4865755" y="76235"/>
                  <a:pt x="4878451" y="50824"/>
                </a:cubicBezTo>
                <a:close/>
                <a:moveTo>
                  <a:pt x="3659632" y="1350000"/>
                </a:moveTo>
                <a:cubicBezTo>
                  <a:pt x="3669154" y="1362706"/>
                  <a:pt x="3700894" y="1315059"/>
                  <a:pt x="3716764" y="1289647"/>
                </a:cubicBezTo>
                <a:cubicBezTo>
                  <a:pt x="3735808" y="1267412"/>
                  <a:pt x="3754852" y="1238824"/>
                  <a:pt x="3770722" y="1213412"/>
                </a:cubicBezTo>
                <a:cubicBezTo>
                  <a:pt x="3792940" y="1175294"/>
                  <a:pt x="3811984" y="1137176"/>
                  <a:pt x="3831028" y="1099059"/>
                </a:cubicBezTo>
                <a:cubicBezTo>
                  <a:pt x="3846898" y="1057765"/>
                  <a:pt x="3865942" y="1019647"/>
                  <a:pt x="3859594" y="972000"/>
                </a:cubicBezTo>
                <a:cubicBezTo>
                  <a:pt x="3859594" y="962471"/>
                  <a:pt x="3856420" y="952941"/>
                  <a:pt x="3853246" y="946588"/>
                </a:cubicBezTo>
                <a:cubicBezTo>
                  <a:pt x="3843724" y="937059"/>
                  <a:pt x="3834202" y="937059"/>
                  <a:pt x="3824680" y="940235"/>
                </a:cubicBezTo>
                <a:cubicBezTo>
                  <a:pt x="3802462" y="946588"/>
                  <a:pt x="3789766" y="965647"/>
                  <a:pt x="3777070" y="984706"/>
                </a:cubicBezTo>
                <a:cubicBezTo>
                  <a:pt x="3761200" y="1010118"/>
                  <a:pt x="3745330" y="1035529"/>
                  <a:pt x="3735808" y="1064118"/>
                </a:cubicBezTo>
                <a:cubicBezTo>
                  <a:pt x="3716764" y="1108588"/>
                  <a:pt x="3704068" y="1156235"/>
                  <a:pt x="3688198" y="1207059"/>
                </a:cubicBezTo>
                <a:cubicBezTo>
                  <a:pt x="3675502" y="1251529"/>
                  <a:pt x="3646936" y="1337294"/>
                  <a:pt x="3659632" y="1350000"/>
                </a:cubicBezTo>
                <a:close/>
                <a:moveTo>
                  <a:pt x="3634240" y="1118118"/>
                </a:moveTo>
                <a:cubicBezTo>
                  <a:pt x="3637414" y="1127647"/>
                  <a:pt x="3646936" y="1188000"/>
                  <a:pt x="3659632" y="1162588"/>
                </a:cubicBezTo>
                <a:cubicBezTo>
                  <a:pt x="3665980" y="1146706"/>
                  <a:pt x="3669154" y="1127647"/>
                  <a:pt x="3672328" y="1111765"/>
                </a:cubicBezTo>
                <a:cubicBezTo>
                  <a:pt x="3678676" y="1080000"/>
                  <a:pt x="3681850" y="1048235"/>
                  <a:pt x="3685024" y="1016471"/>
                </a:cubicBezTo>
                <a:cubicBezTo>
                  <a:pt x="3694546" y="962471"/>
                  <a:pt x="3697720" y="908471"/>
                  <a:pt x="3700894" y="851294"/>
                </a:cubicBezTo>
                <a:cubicBezTo>
                  <a:pt x="3704068" y="806824"/>
                  <a:pt x="3707242" y="736941"/>
                  <a:pt x="3669154" y="711529"/>
                </a:cubicBezTo>
                <a:cubicBezTo>
                  <a:pt x="3653284" y="702000"/>
                  <a:pt x="3631066" y="708353"/>
                  <a:pt x="3618369" y="724235"/>
                </a:cubicBezTo>
                <a:cubicBezTo>
                  <a:pt x="3605673" y="740118"/>
                  <a:pt x="3599325" y="765529"/>
                  <a:pt x="3596151" y="787765"/>
                </a:cubicBezTo>
                <a:cubicBezTo>
                  <a:pt x="3599325" y="867176"/>
                  <a:pt x="3608847" y="946588"/>
                  <a:pt x="3618369" y="1026000"/>
                </a:cubicBezTo>
                <a:cubicBezTo>
                  <a:pt x="3624718" y="1057765"/>
                  <a:pt x="3627892" y="1089529"/>
                  <a:pt x="3634240" y="1118118"/>
                </a:cubicBezTo>
                <a:close/>
                <a:moveTo>
                  <a:pt x="4887973" y="1842353"/>
                </a:moveTo>
                <a:cubicBezTo>
                  <a:pt x="4872103" y="1832824"/>
                  <a:pt x="4849885" y="1839176"/>
                  <a:pt x="4837189" y="1855059"/>
                </a:cubicBezTo>
                <a:cubicBezTo>
                  <a:pt x="4824493" y="1870941"/>
                  <a:pt x="4818145" y="1893176"/>
                  <a:pt x="4814971" y="1918588"/>
                </a:cubicBezTo>
                <a:cubicBezTo>
                  <a:pt x="4818145" y="1998000"/>
                  <a:pt x="4827667" y="2077412"/>
                  <a:pt x="4837189" y="2156824"/>
                </a:cubicBezTo>
                <a:cubicBezTo>
                  <a:pt x="4843537" y="2185412"/>
                  <a:pt x="4846711" y="2217176"/>
                  <a:pt x="4853059" y="2248941"/>
                </a:cubicBezTo>
                <a:cubicBezTo>
                  <a:pt x="4856233" y="2258471"/>
                  <a:pt x="4865755" y="2318824"/>
                  <a:pt x="4878451" y="2290235"/>
                </a:cubicBezTo>
                <a:cubicBezTo>
                  <a:pt x="4884799" y="2277529"/>
                  <a:pt x="4887973" y="2258471"/>
                  <a:pt x="4891147" y="2242588"/>
                </a:cubicBezTo>
                <a:cubicBezTo>
                  <a:pt x="4897495" y="2210824"/>
                  <a:pt x="4900669" y="2175882"/>
                  <a:pt x="4903843" y="2144118"/>
                </a:cubicBezTo>
                <a:cubicBezTo>
                  <a:pt x="4913365" y="2090118"/>
                  <a:pt x="4916539" y="2036118"/>
                  <a:pt x="4919713" y="1982118"/>
                </a:cubicBezTo>
                <a:cubicBezTo>
                  <a:pt x="4922887" y="1937647"/>
                  <a:pt x="4926061" y="1864588"/>
                  <a:pt x="4887973" y="1842353"/>
                </a:cubicBezTo>
                <a:close/>
                <a:moveTo>
                  <a:pt x="3580281" y="3325765"/>
                </a:moveTo>
                <a:cubicBezTo>
                  <a:pt x="3567585" y="3281294"/>
                  <a:pt x="3548541" y="3205059"/>
                  <a:pt x="3504105" y="3189176"/>
                </a:cubicBezTo>
                <a:cubicBezTo>
                  <a:pt x="3491409" y="3186000"/>
                  <a:pt x="3475539" y="3189176"/>
                  <a:pt x="3466017" y="3201882"/>
                </a:cubicBezTo>
                <a:cubicBezTo>
                  <a:pt x="3453321" y="3220941"/>
                  <a:pt x="3453321" y="3246353"/>
                  <a:pt x="3459669" y="3268588"/>
                </a:cubicBezTo>
                <a:cubicBezTo>
                  <a:pt x="3478713" y="3335294"/>
                  <a:pt x="3504105" y="3402000"/>
                  <a:pt x="3535845" y="3459176"/>
                </a:cubicBezTo>
                <a:cubicBezTo>
                  <a:pt x="3551715" y="3487765"/>
                  <a:pt x="3570759" y="3516353"/>
                  <a:pt x="3586629" y="3544941"/>
                </a:cubicBezTo>
                <a:cubicBezTo>
                  <a:pt x="3596151" y="3557647"/>
                  <a:pt x="3640588" y="3633882"/>
                  <a:pt x="3640588" y="3602118"/>
                </a:cubicBezTo>
                <a:cubicBezTo>
                  <a:pt x="3640588" y="3564000"/>
                  <a:pt x="3631066" y="3525882"/>
                  <a:pt x="3621544" y="3487765"/>
                </a:cubicBezTo>
                <a:cubicBezTo>
                  <a:pt x="3612021" y="3433765"/>
                  <a:pt x="3596151" y="3379765"/>
                  <a:pt x="3580281" y="3325765"/>
                </a:cubicBezTo>
                <a:close/>
                <a:moveTo>
                  <a:pt x="3659632" y="3598941"/>
                </a:moveTo>
                <a:cubicBezTo>
                  <a:pt x="3669154" y="3611647"/>
                  <a:pt x="3700894" y="3564000"/>
                  <a:pt x="3716764" y="3541765"/>
                </a:cubicBezTo>
                <a:cubicBezTo>
                  <a:pt x="3735808" y="3516353"/>
                  <a:pt x="3754852" y="3490941"/>
                  <a:pt x="3770722" y="3462353"/>
                </a:cubicBezTo>
                <a:cubicBezTo>
                  <a:pt x="3792940" y="3427412"/>
                  <a:pt x="3811984" y="3389294"/>
                  <a:pt x="3831028" y="3348000"/>
                </a:cubicBezTo>
                <a:cubicBezTo>
                  <a:pt x="3846898" y="3309882"/>
                  <a:pt x="3865942" y="3271765"/>
                  <a:pt x="3859594" y="3224118"/>
                </a:cubicBezTo>
                <a:cubicBezTo>
                  <a:pt x="3859594" y="3214588"/>
                  <a:pt x="3856420" y="3201882"/>
                  <a:pt x="3853246" y="3195529"/>
                </a:cubicBezTo>
                <a:cubicBezTo>
                  <a:pt x="3843724" y="3186000"/>
                  <a:pt x="3834202" y="3186000"/>
                  <a:pt x="3824680" y="3189176"/>
                </a:cubicBezTo>
                <a:cubicBezTo>
                  <a:pt x="3802462" y="3195529"/>
                  <a:pt x="3789766" y="3214588"/>
                  <a:pt x="3777070" y="3236824"/>
                </a:cubicBezTo>
                <a:cubicBezTo>
                  <a:pt x="3761200" y="3259059"/>
                  <a:pt x="3745330" y="3284471"/>
                  <a:pt x="3735808" y="3313059"/>
                </a:cubicBezTo>
                <a:cubicBezTo>
                  <a:pt x="3716764" y="3360706"/>
                  <a:pt x="3704068" y="3408353"/>
                  <a:pt x="3688198" y="3456000"/>
                </a:cubicBezTo>
                <a:cubicBezTo>
                  <a:pt x="3675502" y="3503647"/>
                  <a:pt x="3646936" y="3586235"/>
                  <a:pt x="3659632" y="3598941"/>
                </a:cubicBezTo>
                <a:close/>
                <a:moveTo>
                  <a:pt x="3669154" y="2963647"/>
                </a:moveTo>
                <a:cubicBezTo>
                  <a:pt x="3653284" y="2954118"/>
                  <a:pt x="3631066" y="2960471"/>
                  <a:pt x="3618369" y="2976353"/>
                </a:cubicBezTo>
                <a:cubicBezTo>
                  <a:pt x="3605673" y="2992235"/>
                  <a:pt x="3599325" y="3014471"/>
                  <a:pt x="3596151" y="3036706"/>
                </a:cubicBezTo>
                <a:cubicBezTo>
                  <a:pt x="3599325" y="3119294"/>
                  <a:pt x="3608847" y="3195529"/>
                  <a:pt x="3618369" y="3274941"/>
                </a:cubicBezTo>
                <a:cubicBezTo>
                  <a:pt x="3624718" y="3306706"/>
                  <a:pt x="3627892" y="3338471"/>
                  <a:pt x="3634240" y="3370235"/>
                </a:cubicBezTo>
                <a:cubicBezTo>
                  <a:pt x="3637414" y="3379765"/>
                  <a:pt x="3646936" y="3436941"/>
                  <a:pt x="3659632" y="3411529"/>
                </a:cubicBezTo>
                <a:cubicBezTo>
                  <a:pt x="3665980" y="3398824"/>
                  <a:pt x="3669154" y="3376588"/>
                  <a:pt x="3672328" y="3360706"/>
                </a:cubicBezTo>
                <a:cubicBezTo>
                  <a:pt x="3678676" y="3328941"/>
                  <a:pt x="3681850" y="3297176"/>
                  <a:pt x="3685024" y="3265412"/>
                </a:cubicBezTo>
                <a:cubicBezTo>
                  <a:pt x="3694546" y="3211412"/>
                  <a:pt x="3697720" y="3157412"/>
                  <a:pt x="3700894" y="3103412"/>
                </a:cubicBezTo>
                <a:cubicBezTo>
                  <a:pt x="3704068" y="3058941"/>
                  <a:pt x="3707242" y="2985882"/>
                  <a:pt x="3669154" y="2963647"/>
                </a:cubicBezTo>
                <a:close/>
                <a:moveTo>
                  <a:pt x="4805449" y="184235"/>
                </a:moveTo>
                <a:cubicBezTo>
                  <a:pt x="4814971" y="196941"/>
                  <a:pt x="4859407" y="273176"/>
                  <a:pt x="4859407" y="241412"/>
                </a:cubicBezTo>
                <a:cubicBezTo>
                  <a:pt x="4859407" y="203294"/>
                  <a:pt x="4849885" y="162000"/>
                  <a:pt x="4840363" y="127059"/>
                </a:cubicBezTo>
                <a:cubicBezTo>
                  <a:pt x="4830841" y="85765"/>
                  <a:pt x="4821319" y="41294"/>
                  <a:pt x="4811797" y="0"/>
                </a:cubicBezTo>
                <a:cubicBezTo>
                  <a:pt x="4710228" y="0"/>
                  <a:pt x="4710228" y="0"/>
                  <a:pt x="4710228" y="0"/>
                </a:cubicBezTo>
                <a:cubicBezTo>
                  <a:pt x="4722924" y="34941"/>
                  <a:pt x="4738794" y="66706"/>
                  <a:pt x="4754664" y="98471"/>
                </a:cubicBezTo>
                <a:cubicBezTo>
                  <a:pt x="4770535" y="127059"/>
                  <a:pt x="4789579" y="155647"/>
                  <a:pt x="4805449" y="184235"/>
                </a:cubicBezTo>
                <a:close/>
                <a:moveTo>
                  <a:pt x="5973484" y="1210235"/>
                </a:moveTo>
                <a:cubicBezTo>
                  <a:pt x="5989354" y="1238824"/>
                  <a:pt x="6005224" y="1267412"/>
                  <a:pt x="6024268" y="1292824"/>
                </a:cubicBezTo>
                <a:cubicBezTo>
                  <a:pt x="6033790" y="1305529"/>
                  <a:pt x="6078226" y="1384941"/>
                  <a:pt x="6078226" y="1353176"/>
                </a:cubicBezTo>
                <a:cubicBezTo>
                  <a:pt x="6078226" y="1315059"/>
                  <a:pt x="6068704" y="1273765"/>
                  <a:pt x="6059182" y="1238824"/>
                </a:cubicBezTo>
                <a:cubicBezTo>
                  <a:pt x="6049660" y="1184824"/>
                  <a:pt x="6033790" y="1127647"/>
                  <a:pt x="6017920" y="1076824"/>
                </a:cubicBezTo>
                <a:cubicBezTo>
                  <a:pt x="6005224" y="1029176"/>
                  <a:pt x="5986180" y="956118"/>
                  <a:pt x="5941744" y="940235"/>
                </a:cubicBezTo>
                <a:cubicBezTo>
                  <a:pt x="5929048" y="933882"/>
                  <a:pt x="5913178" y="940235"/>
                  <a:pt x="5903655" y="952941"/>
                </a:cubicBezTo>
                <a:cubicBezTo>
                  <a:pt x="5890959" y="968824"/>
                  <a:pt x="5890959" y="997412"/>
                  <a:pt x="5897307" y="1019647"/>
                </a:cubicBezTo>
                <a:cubicBezTo>
                  <a:pt x="5916352" y="1086353"/>
                  <a:pt x="5941744" y="1149882"/>
                  <a:pt x="5973484" y="1210235"/>
                </a:cubicBezTo>
                <a:close/>
                <a:moveTo>
                  <a:pt x="5871915" y="1296000"/>
                </a:moveTo>
                <a:cubicBezTo>
                  <a:pt x="5906830" y="1388118"/>
                  <a:pt x="5970310" y="1451647"/>
                  <a:pt x="6033790" y="1505647"/>
                </a:cubicBezTo>
                <a:cubicBezTo>
                  <a:pt x="6040138" y="1508824"/>
                  <a:pt x="6046486" y="1515176"/>
                  <a:pt x="6052834" y="1518353"/>
                </a:cubicBezTo>
                <a:cubicBezTo>
                  <a:pt x="6056008" y="1518353"/>
                  <a:pt x="6059182" y="1518353"/>
                  <a:pt x="6062356" y="1518353"/>
                </a:cubicBezTo>
                <a:cubicBezTo>
                  <a:pt x="6065530" y="1518353"/>
                  <a:pt x="6068704" y="1515176"/>
                  <a:pt x="6071878" y="1512000"/>
                </a:cubicBezTo>
                <a:cubicBezTo>
                  <a:pt x="6084574" y="1496118"/>
                  <a:pt x="6065530" y="1451647"/>
                  <a:pt x="6062356" y="1438941"/>
                </a:cubicBezTo>
                <a:cubicBezTo>
                  <a:pt x="6049660" y="1410353"/>
                  <a:pt x="6036964" y="1384941"/>
                  <a:pt x="6024268" y="1362706"/>
                </a:cubicBezTo>
                <a:cubicBezTo>
                  <a:pt x="6005224" y="1318235"/>
                  <a:pt x="5983006" y="1276941"/>
                  <a:pt x="5954440" y="1238824"/>
                </a:cubicBezTo>
                <a:cubicBezTo>
                  <a:pt x="5944918" y="1222941"/>
                  <a:pt x="5932222" y="1210235"/>
                  <a:pt x="5916352" y="1203882"/>
                </a:cubicBezTo>
                <a:cubicBezTo>
                  <a:pt x="5900481" y="1197529"/>
                  <a:pt x="5881437" y="1203882"/>
                  <a:pt x="5871915" y="1219765"/>
                </a:cubicBezTo>
                <a:cubicBezTo>
                  <a:pt x="5865567" y="1229294"/>
                  <a:pt x="5862393" y="1245176"/>
                  <a:pt x="5865567" y="1257882"/>
                </a:cubicBezTo>
                <a:cubicBezTo>
                  <a:pt x="5865567" y="1270588"/>
                  <a:pt x="5868741" y="1283294"/>
                  <a:pt x="5871915" y="1296000"/>
                </a:cubicBezTo>
                <a:close/>
                <a:moveTo>
                  <a:pt x="6071878" y="1118118"/>
                </a:moveTo>
                <a:cubicBezTo>
                  <a:pt x="6075052" y="1127647"/>
                  <a:pt x="6084574" y="1188000"/>
                  <a:pt x="6097270" y="1162588"/>
                </a:cubicBezTo>
                <a:cubicBezTo>
                  <a:pt x="6103618" y="1146706"/>
                  <a:pt x="6106792" y="1127647"/>
                  <a:pt x="6109966" y="1111765"/>
                </a:cubicBezTo>
                <a:cubicBezTo>
                  <a:pt x="6116314" y="1080000"/>
                  <a:pt x="6119488" y="1048235"/>
                  <a:pt x="6122662" y="1016471"/>
                </a:cubicBezTo>
                <a:cubicBezTo>
                  <a:pt x="6132184" y="962471"/>
                  <a:pt x="6135358" y="908471"/>
                  <a:pt x="6138532" y="851294"/>
                </a:cubicBezTo>
                <a:cubicBezTo>
                  <a:pt x="6141706" y="806824"/>
                  <a:pt x="6144880" y="736941"/>
                  <a:pt x="6106792" y="711529"/>
                </a:cubicBezTo>
                <a:cubicBezTo>
                  <a:pt x="6090922" y="702000"/>
                  <a:pt x="6068704" y="708353"/>
                  <a:pt x="6056008" y="724235"/>
                </a:cubicBezTo>
                <a:cubicBezTo>
                  <a:pt x="6043312" y="740118"/>
                  <a:pt x="6036964" y="765529"/>
                  <a:pt x="6033790" y="787765"/>
                </a:cubicBezTo>
                <a:cubicBezTo>
                  <a:pt x="6036964" y="867176"/>
                  <a:pt x="6046486" y="946588"/>
                  <a:pt x="6056008" y="1026000"/>
                </a:cubicBezTo>
                <a:cubicBezTo>
                  <a:pt x="6062356" y="1057765"/>
                  <a:pt x="6065530" y="1089529"/>
                  <a:pt x="6071878" y="1118118"/>
                </a:cubicBezTo>
                <a:close/>
                <a:moveTo>
                  <a:pt x="5871915" y="3544941"/>
                </a:moveTo>
                <a:cubicBezTo>
                  <a:pt x="5906830" y="3640235"/>
                  <a:pt x="5970310" y="3700588"/>
                  <a:pt x="6033790" y="3754588"/>
                </a:cubicBezTo>
                <a:cubicBezTo>
                  <a:pt x="6040138" y="3760941"/>
                  <a:pt x="6046486" y="3764118"/>
                  <a:pt x="6052834" y="3767294"/>
                </a:cubicBezTo>
                <a:cubicBezTo>
                  <a:pt x="6056008" y="3767294"/>
                  <a:pt x="6059182" y="3767294"/>
                  <a:pt x="6062356" y="3767294"/>
                </a:cubicBezTo>
                <a:cubicBezTo>
                  <a:pt x="6065530" y="3767294"/>
                  <a:pt x="6068704" y="3764118"/>
                  <a:pt x="6071878" y="3760941"/>
                </a:cubicBezTo>
                <a:cubicBezTo>
                  <a:pt x="6084574" y="3745059"/>
                  <a:pt x="6065530" y="3703765"/>
                  <a:pt x="6062356" y="3687882"/>
                </a:cubicBezTo>
                <a:cubicBezTo>
                  <a:pt x="6049660" y="3662471"/>
                  <a:pt x="6036964" y="3637059"/>
                  <a:pt x="6024268" y="3611647"/>
                </a:cubicBezTo>
                <a:cubicBezTo>
                  <a:pt x="6005224" y="3570353"/>
                  <a:pt x="5983006" y="3525882"/>
                  <a:pt x="5954440" y="3490941"/>
                </a:cubicBezTo>
                <a:cubicBezTo>
                  <a:pt x="5944918" y="3475059"/>
                  <a:pt x="5932222" y="3459176"/>
                  <a:pt x="5916352" y="3452824"/>
                </a:cubicBezTo>
                <a:cubicBezTo>
                  <a:pt x="5900481" y="3449647"/>
                  <a:pt x="5881437" y="3452824"/>
                  <a:pt x="5871915" y="3471882"/>
                </a:cubicBezTo>
                <a:cubicBezTo>
                  <a:pt x="5865567" y="3481412"/>
                  <a:pt x="5862393" y="3494118"/>
                  <a:pt x="5865567" y="3506824"/>
                </a:cubicBezTo>
                <a:cubicBezTo>
                  <a:pt x="5865567" y="3522706"/>
                  <a:pt x="5868741" y="3532235"/>
                  <a:pt x="5871915" y="3544941"/>
                </a:cubicBezTo>
                <a:close/>
                <a:moveTo>
                  <a:pt x="6017920" y="3325765"/>
                </a:moveTo>
                <a:cubicBezTo>
                  <a:pt x="6005224" y="3281294"/>
                  <a:pt x="5986180" y="3205059"/>
                  <a:pt x="5941744" y="3189176"/>
                </a:cubicBezTo>
                <a:cubicBezTo>
                  <a:pt x="5929048" y="3186000"/>
                  <a:pt x="5913178" y="3189176"/>
                  <a:pt x="5903655" y="3201882"/>
                </a:cubicBezTo>
                <a:cubicBezTo>
                  <a:pt x="5890959" y="3220941"/>
                  <a:pt x="5890959" y="3246353"/>
                  <a:pt x="5897307" y="3268588"/>
                </a:cubicBezTo>
                <a:cubicBezTo>
                  <a:pt x="5916352" y="3335294"/>
                  <a:pt x="5941744" y="3402000"/>
                  <a:pt x="5973484" y="3459176"/>
                </a:cubicBezTo>
                <a:cubicBezTo>
                  <a:pt x="5989354" y="3487765"/>
                  <a:pt x="6005224" y="3516353"/>
                  <a:pt x="6024268" y="3544941"/>
                </a:cubicBezTo>
                <a:cubicBezTo>
                  <a:pt x="6033790" y="3557647"/>
                  <a:pt x="6078226" y="3633882"/>
                  <a:pt x="6078226" y="3602118"/>
                </a:cubicBezTo>
                <a:cubicBezTo>
                  <a:pt x="6078226" y="3564000"/>
                  <a:pt x="6068704" y="3525882"/>
                  <a:pt x="6059182" y="3487765"/>
                </a:cubicBezTo>
                <a:cubicBezTo>
                  <a:pt x="6049660" y="3433765"/>
                  <a:pt x="6033790" y="3379765"/>
                  <a:pt x="6017920" y="3325765"/>
                </a:cubicBezTo>
                <a:close/>
                <a:moveTo>
                  <a:pt x="4935583" y="2420471"/>
                </a:moveTo>
                <a:cubicBezTo>
                  <a:pt x="4954627" y="2395059"/>
                  <a:pt x="4973671" y="2369647"/>
                  <a:pt x="4989541" y="2344235"/>
                </a:cubicBezTo>
                <a:cubicBezTo>
                  <a:pt x="5011759" y="2306118"/>
                  <a:pt x="5030803" y="2268000"/>
                  <a:pt x="5049847" y="2229882"/>
                </a:cubicBezTo>
                <a:cubicBezTo>
                  <a:pt x="5065717" y="2188588"/>
                  <a:pt x="5084761" y="2150471"/>
                  <a:pt x="5078413" y="2102824"/>
                </a:cubicBezTo>
                <a:cubicBezTo>
                  <a:pt x="5078413" y="2093294"/>
                  <a:pt x="5075239" y="2083765"/>
                  <a:pt x="5072065" y="2074235"/>
                </a:cubicBezTo>
                <a:cubicBezTo>
                  <a:pt x="5062543" y="2067882"/>
                  <a:pt x="5053021" y="2067882"/>
                  <a:pt x="5043499" y="2067882"/>
                </a:cubicBezTo>
                <a:cubicBezTo>
                  <a:pt x="5021281" y="2074235"/>
                  <a:pt x="5008585" y="2093294"/>
                  <a:pt x="4995889" y="2115529"/>
                </a:cubicBezTo>
                <a:cubicBezTo>
                  <a:pt x="4980019" y="2140941"/>
                  <a:pt x="4964149" y="2163176"/>
                  <a:pt x="4954627" y="2191765"/>
                </a:cubicBezTo>
                <a:cubicBezTo>
                  <a:pt x="4935583" y="2239412"/>
                  <a:pt x="4922887" y="2287059"/>
                  <a:pt x="4907017" y="2334706"/>
                </a:cubicBezTo>
                <a:cubicBezTo>
                  <a:pt x="4894321" y="2382353"/>
                  <a:pt x="4865755" y="2464941"/>
                  <a:pt x="4878451" y="2480824"/>
                </a:cubicBezTo>
                <a:cubicBezTo>
                  <a:pt x="4887973" y="2493529"/>
                  <a:pt x="4919713" y="2442706"/>
                  <a:pt x="4935583" y="2420471"/>
                </a:cubicBezTo>
                <a:close/>
                <a:moveTo>
                  <a:pt x="4799101" y="2204471"/>
                </a:moveTo>
                <a:cubicBezTo>
                  <a:pt x="4786405" y="2160000"/>
                  <a:pt x="4767361" y="2083765"/>
                  <a:pt x="4722924" y="2071059"/>
                </a:cubicBezTo>
                <a:cubicBezTo>
                  <a:pt x="4710228" y="2064706"/>
                  <a:pt x="4694358" y="2067882"/>
                  <a:pt x="4684836" y="2083765"/>
                </a:cubicBezTo>
                <a:cubicBezTo>
                  <a:pt x="4672140" y="2099647"/>
                  <a:pt x="4672140" y="2125059"/>
                  <a:pt x="4678488" y="2147294"/>
                </a:cubicBezTo>
                <a:cubicBezTo>
                  <a:pt x="4697532" y="2217176"/>
                  <a:pt x="4722924" y="2280706"/>
                  <a:pt x="4754664" y="2337882"/>
                </a:cubicBezTo>
                <a:cubicBezTo>
                  <a:pt x="4770535" y="2369647"/>
                  <a:pt x="4789579" y="2398235"/>
                  <a:pt x="4805449" y="2423647"/>
                </a:cubicBezTo>
                <a:cubicBezTo>
                  <a:pt x="4814971" y="2436353"/>
                  <a:pt x="4859407" y="2512588"/>
                  <a:pt x="4859407" y="2480824"/>
                </a:cubicBezTo>
                <a:cubicBezTo>
                  <a:pt x="4859407" y="2442706"/>
                  <a:pt x="4849885" y="2404588"/>
                  <a:pt x="4840363" y="2369647"/>
                </a:cubicBezTo>
                <a:cubicBezTo>
                  <a:pt x="4830841" y="2312471"/>
                  <a:pt x="4814971" y="2258471"/>
                  <a:pt x="4799101" y="2204471"/>
                </a:cubicBezTo>
                <a:close/>
                <a:moveTo>
                  <a:pt x="4799101" y="4447059"/>
                </a:moveTo>
                <a:cubicBezTo>
                  <a:pt x="4786405" y="4399412"/>
                  <a:pt x="4767361" y="4326353"/>
                  <a:pt x="4722924" y="4310471"/>
                </a:cubicBezTo>
                <a:cubicBezTo>
                  <a:pt x="4710228" y="4307294"/>
                  <a:pt x="4694358" y="4310471"/>
                  <a:pt x="4684836" y="4323176"/>
                </a:cubicBezTo>
                <a:cubicBezTo>
                  <a:pt x="4672140" y="4342235"/>
                  <a:pt x="4672140" y="4367647"/>
                  <a:pt x="4678488" y="4389882"/>
                </a:cubicBezTo>
                <a:cubicBezTo>
                  <a:pt x="4697532" y="4456588"/>
                  <a:pt x="4722924" y="4520118"/>
                  <a:pt x="4754664" y="4580471"/>
                </a:cubicBezTo>
                <a:cubicBezTo>
                  <a:pt x="4770535" y="4609059"/>
                  <a:pt x="4789579" y="4637647"/>
                  <a:pt x="4805449" y="4666235"/>
                </a:cubicBezTo>
                <a:cubicBezTo>
                  <a:pt x="4814971" y="4678941"/>
                  <a:pt x="4859407" y="4755176"/>
                  <a:pt x="4859407" y="4723412"/>
                </a:cubicBezTo>
                <a:cubicBezTo>
                  <a:pt x="4859407" y="4685294"/>
                  <a:pt x="4849885" y="4644000"/>
                  <a:pt x="4840363" y="4609059"/>
                </a:cubicBezTo>
                <a:cubicBezTo>
                  <a:pt x="4830841" y="4555059"/>
                  <a:pt x="4814971" y="4501059"/>
                  <a:pt x="4799101" y="4447059"/>
                </a:cubicBezTo>
                <a:close/>
                <a:moveTo>
                  <a:pt x="4878451" y="238235"/>
                </a:moveTo>
                <a:cubicBezTo>
                  <a:pt x="4887973" y="250941"/>
                  <a:pt x="4919713" y="203294"/>
                  <a:pt x="4935583" y="177882"/>
                </a:cubicBezTo>
                <a:cubicBezTo>
                  <a:pt x="4954627" y="155647"/>
                  <a:pt x="4973671" y="130235"/>
                  <a:pt x="4989541" y="101647"/>
                </a:cubicBezTo>
                <a:cubicBezTo>
                  <a:pt x="5008585" y="69882"/>
                  <a:pt x="5027629" y="34941"/>
                  <a:pt x="5043499" y="0"/>
                </a:cubicBezTo>
                <a:cubicBezTo>
                  <a:pt x="4935583" y="0"/>
                  <a:pt x="4935583" y="0"/>
                  <a:pt x="4935583" y="0"/>
                </a:cubicBezTo>
                <a:cubicBezTo>
                  <a:pt x="4926061" y="31765"/>
                  <a:pt x="4916539" y="63529"/>
                  <a:pt x="4907017" y="95294"/>
                </a:cubicBezTo>
                <a:cubicBezTo>
                  <a:pt x="4894321" y="139765"/>
                  <a:pt x="4865755" y="225529"/>
                  <a:pt x="4878451" y="238235"/>
                </a:cubicBezTo>
                <a:close/>
                <a:moveTo>
                  <a:pt x="6097270" y="3598941"/>
                </a:moveTo>
                <a:cubicBezTo>
                  <a:pt x="6106792" y="3611647"/>
                  <a:pt x="6138532" y="3564000"/>
                  <a:pt x="6154402" y="3541765"/>
                </a:cubicBezTo>
                <a:cubicBezTo>
                  <a:pt x="6173446" y="3516353"/>
                  <a:pt x="6192490" y="3490941"/>
                  <a:pt x="6208360" y="3462353"/>
                </a:cubicBezTo>
                <a:cubicBezTo>
                  <a:pt x="6230578" y="3427412"/>
                  <a:pt x="6249622" y="3389294"/>
                  <a:pt x="6268666" y="3348000"/>
                </a:cubicBezTo>
                <a:cubicBezTo>
                  <a:pt x="6284536" y="3309882"/>
                  <a:pt x="6303581" y="3271765"/>
                  <a:pt x="6297233" y="3224118"/>
                </a:cubicBezTo>
                <a:cubicBezTo>
                  <a:pt x="6297233" y="3214588"/>
                  <a:pt x="6294059" y="3201882"/>
                  <a:pt x="6290885" y="3195529"/>
                </a:cubicBezTo>
                <a:cubicBezTo>
                  <a:pt x="6281362" y="3186000"/>
                  <a:pt x="6271840" y="3186000"/>
                  <a:pt x="6262318" y="3189176"/>
                </a:cubicBezTo>
                <a:cubicBezTo>
                  <a:pt x="6240100" y="3195529"/>
                  <a:pt x="6227404" y="3214588"/>
                  <a:pt x="6214708" y="3236824"/>
                </a:cubicBezTo>
                <a:cubicBezTo>
                  <a:pt x="6198838" y="3259059"/>
                  <a:pt x="6182968" y="3284471"/>
                  <a:pt x="6173446" y="3313059"/>
                </a:cubicBezTo>
                <a:cubicBezTo>
                  <a:pt x="6154402" y="3360706"/>
                  <a:pt x="6141706" y="3408353"/>
                  <a:pt x="6125836" y="3456000"/>
                </a:cubicBezTo>
                <a:cubicBezTo>
                  <a:pt x="6113140" y="3503647"/>
                  <a:pt x="6084574" y="3586235"/>
                  <a:pt x="6097270" y="3598941"/>
                </a:cubicBezTo>
                <a:close/>
                <a:moveTo>
                  <a:pt x="4878451" y="4720235"/>
                </a:moveTo>
                <a:cubicBezTo>
                  <a:pt x="4887973" y="4732941"/>
                  <a:pt x="4919713" y="4685294"/>
                  <a:pt x="4935583" y="4663059"/>
                </a:cubicBezTo>
                <a:cubicBezTo>
                  <a:pt x="4954627" y="4637647"/>
                  <a:pt x="4973671" y="4612235"/>
                  <a:pt x="4989541" y="4583647"/>
                </a:cubicBezTo>
                <a:cubicBezTo>
                  <a:pt x="5011759" y="4548706"/>
                  <a:pt x="5030803" y="4510588"/>
                  <a:pt x="5049847" y="4469294"/>
                </a:cubicBezTo>
                <a:cubicBezTo>
                  <a:pt x="5065717" y="4431176"/>
                  <a:pt x="5084761" y="4389882"/>
                  <a:pt x="5078413" y="4345412"/>
                </a:cubicBezTo>
                <a:cubicBezTo>
                  <a:pt x="5078413" y="4332706"/>
                  <a:pt x="5075239" y="4323176"/>
                  <a:pt x="5072065" y="4316824"/>
                </a:cubicBezTo>
                <a:cubicBezTo>
                  <a:pt x="5062543" y="4307294"/>
                  <a:pt x="5053021" y="4307294"/>
                  <a:pt x="5043499" y="4310471"/>
                </a:cubicBezTo>
                <a:cubicBezTo>
                  <a:pt x="5021281" y="4316824"/>
                  <a:pt x="5008585" y="4335882"/>
                  <a:pt x="4995889" y="4358118"/>
                </a:cubicBezTo>
                <a:cubicBezTo>
                  <a:pt x="4980019" y="4380353"/>
                  <a:pt x="4964149" y="4405765"/>
                  <a:pt x="4954627" y="4434353"/>
                </a:cubicBezTo>
                <a:cubicBezTo>
                  <a:pt x="4935583" y="4482000"/>
                  <a:pt x="4922887" y="4529647"/>
                  <a:pt x="4907017" y="4577294"/>
                </a:cubicBezTo>
                <a:cubicBezTo>
                  <a:pt x="4894321" y="4624941"/>
                  <a:pt x="4865755" y="4707529"/>
                  <a:pt x="4878451" y="4720235"/>
                </a:cubicBezTo>
                <a:close/>
                <a:moveTo>
                  <a:pt x="4887973" y="4081765"/>
                </a:moveTo>
                <a:cubicBezTo>
                  <a:pt x="4872103" y="4072235"/>
                  <a:pt x="4849885" y="4081765"/>
                  <a:pt x="4837189" y="4097647"/>
                </a:cubicBezTo>
                <a:cubicBezTo>
                  <a:pt x="4824493" y="4113529"/>
                  <a:pt x="4818145" y="4135765"/>
                  <a:pt x="4814971" y="4158000"/>
                </a:cubicBezTo>
                <a:cubicBezTo>
                  <a:pt x="4818145" y="4237412"/>
                  <a:pt x="4827667" y="4316824"/>
                  <a:pt x="4837189" y="4396235"/>
                </a:cubicBezTo>
                <a:cubicBezTo>
                  <a:pt x="4843537" y="4428000"/>
                  <a:pt x="4846711" y="4459765"/>
                  <a:pt x="4853059" y="4491529"/>
                </a:cubicBezTo>
                <a:cubicBezTo>
                  <a:pt x="4856233" y="4501059"/>
                  <a:pt x="4865755" y="4558235"/>
                  <a:pt x="4878451" y="4532824"/>
                </a:cubicBezTo>
                <a:cubicBezTo>
                  <a:pt x="4884799" y="4520118"/>
                  <a:pt x="4887973" y="4497882"/>
                  <a:pt x="4891147" y="4482000"/>
                </a:cubicBezTo>
                <a:cubicBezTo>
                  <a:pt x="4897495" y="4450235"/>
                  <a:pt x="4900669" y="4418471"/>
                  <a:pt x="4903843" y="4386706"/>
                </a:cubicBezTo>
                <a:cubicBezTo>
                  <a:pt x="4913365" y="4332706"/>
                  <a:pt x="4916539" y="4278706"/>
                  <a:pt x="4919713" y="4224706"/>
                </a:cubicBezTo>
                <a:cubicBezTo>
                  <a:pt x="4922887" y="4180235"/>
                  <a:pt x="4926061" y="4107176"/>
                  <a:pt x="4887973" y="4081765"/>
                </a:cubicBezTo>
                <a:close/>
                <a:moveTo>
                  <a:pt x="1231515" y="2963647"/>
                </a:moveTo>
                <a:cubicBezTo>
                  <a:pt x="1215645" y="2954118"/>
                  <a:pt x="1193427" y="2960471"/>
                  <a:pt x="1180731" y="2976353"/>
                </a:cubicBezTo>
                <a:cubicBezTo>
                  <a:pt x="1168035" y="2992235"/>
                  <a:pt x="1161687" y="3014471"/>
                  <a:pt x="1158513" y="3036706"/>
                </a:cubicBezTo>
                <a:cubicBezTo>
                  <a:pt x="1161687" y="3119294"/>
                  <a:pt x="1171209" y="3195529"/>
                  <a:pt x="1180731" y="3274941"/>
                </a:cubicBezTo>
                <a:cubicBezTo>
                  <a:pt x="1187079" y="3306706"/>
                  <a:pt x="1190253" y="3338471"/>
                  <a:pt x="1196601" y="3370235"/>
                </a:cubicBezTo>
                <a:cubicBezTo>
                  <a:pt x="1199775" y="3379765"/>
                  <a:pt x="1209297" y="3436941"/>
                  <a:pt x="1221993" y="3411529"/>
                </a:cubicBezTo>
                <a:cubicBezTo>
                  <a:pt x="1228341" y="3398824"/>
                  <a:pt x="1231515" y="3376588"/>
                  <a:pt x="1234689" y="3360706"/>
                </a:cubicBezTo>
                <a:cubicBezTo>
                  <a:pt x="1241037" y="3328941"/>
                  <a:pt x="1244211" y="3297176"/>
                  <a:pt x="1247385" y="3265412"/>
                </a:cubicBezTo>
                <a:cubicBezTo>
                  <a:pt x="1256907" y="3211412"/>
                  <a:pt x="1263255" y="3157412"/>
                  <a:pt x="1263255" y="3103412"/>
                </a:cubicBezTo>
                <a:cubicBezTo>
                  <a:pt x="1266429" y="3058941"/>
                  <a:pt x="1269603" y="2985882"/>
                  <a:pt x="1231515" y="2963647"/>
                </a:cubicBezTo>
                <a:close/>
                <a:moveTo>
                  <a:pt x="1221993" y="3598941"/>
                </a:moveTo>
                <a:cubicBezTo>
                  <a:pt x="1231515" y="3611647"/>
                  <a:pt x="1263255" y="3564000"/>
                  <a:pt x="1279125" y="3541765"/>
                </a:cubicBezTo>
                <a:cubicBezTo>
                  <a:pt x="1298169" y="3516353"/>
                  <a:pt x="1317213" y="3490941"/>
                  <a:pt x="1333083" y="3462353"/>
                </a:cubicBezTo>
                <a:cubicBezTo>
                  <a:pt x="1355302" y="3427412"/>
                  <a:pt x="1374346" y="3389294"/>
                  <a:pt x="1393390" y="3348000"/>
                </a:cubicBezTo>
                <a:cubicBezTo>
                  <a:pt x="1409260" y="3309882"/>
                  <a:pt x="1428304" y="3271765"/>
                  <a:pt x="1421956" y="3224118"/>
                </a:cubicBezTo>
                <a:cubicBezTo>
                  <a:pt x="1421956" y="3214588"/>
                  <a:pt x="1418782" y="3201882"/>
                  <a:pt x="1415608" y="3195529"/>
                </a:cubicBezTo>
                <a:cubicBezTo>
                  <a:pt x="1406086" y="3186000"/>
                  <a:pt x="1396564" y="3186000"/>
                  <a:pt x="1387042" y="3189176"/>
                </a:cubicBezTo>
                <a:cubicBezTo>
                  <a:pt x="1364824" y="3195529"/>
                  <a:pt x="1352128" y="3214588"/>
                  <a:pt x="1339432" y="3236824"/>
                </a:cubicBezTo>
                <a:cubicBezTo>
                  <a:pt x="1323561" y="3259059"/>
                  <a:pt x="1307691" y="3284471"/>
                  <a:pt x="1298169" y="3313059"/>
                </a:cubicBezTo>
                <a:cubicBezTo>
                  <a:pt x="1279125" y="3360706"/>
                  <a:pt x="1266429" y="3408353"/>
                  <a:pt x="1250559" y="3456000"/>
                </a:cubicBezTo>
                <a:cubicBezTo>
                  <a:pt x="1237863" y="3503647"/>
                  <a:pt x="1209297" y="3586235"/>
                  <a:pt x="1221993" y="3598941"/>
                </a:cubicBezTo>
                <a:close/>
                <a:moveTo>
                  <a:pt x="1142643" y="3325765"/>
                </a:moveTo>
                <a:cubicBezTo>
                  <a:pt x="1129947" y="3281294"/>
                  <a:pt x="1110903" y="3205059"/>
                  <a:pt x="1069641" y="3189176"/>
                </a:cubicBezTo>
                <a:cubicBezTo>
                  <a:pt x="1053771" y="3186000"/>
                  <a:pt x="1037901" y="3189176"/>
                  <a:pt x="1028379" y="3201882"/>
                </a:cubicBezTo>
                <a:cubicBezTo>
                  <a:pt x="1015683" y="3220941"/>
                  <a:pt x="1015683" y="3246353"/>
                  <a:pt x="1022031" y="3268588"/>
                </a:cubicBezTo>
                <a:cubicBezTo>
                  <a:pt x="1041075" y="3335294"/>
                  <a:pt x="1066467" y="3402000"/>
                  <a:pt x="1098207" y="3459176"/>
                </a:cubicBezTo>
                <a:cubicBezTo>
                  <a:pt x="1114077" y="3487765"/>
                  <a:pt x="1133121" y="3516353"/>
                  <a:pt x="1148991" y="3544941"/>
                </a:cubicBezTo>
                <a:cubicBezTo>
                  <a:pt x="1158513" y="3557647"/>
                  <a:pt x="1202949" y="3633882"/>
                  <a:pt x="1202949" y="3602118"/>
                </a:cubicBezTo>
                <a:cubicBezTo>
                  <a:pt x="1202949" y="3564000"/>
                  <a:pt x="1193427" y="3525882"/>
                  <a:pt x="1183905" y="3487765"/>
                </a:cubicBezTo>
                <a:cubicBezTo>
                  <a:pt x="1174383" y="3433765"/>
                  <a:pt x="1158513" y="3379765"/>
                  <a:pt x="1142643" y="3325765"/>
                </a:cubicBezTo>
                <a:close/>
                <a:moveTo>
                  <a:pt x="2215458" y="2426824"/>
                </a:moveTo>
                <a:cubicBezTo>
                  <a:pt x="2250372" y="2518941"/>
                  <a:pt x="2313852" y="2582471"/>
                  <a:pt x="2377332" y="2633294"/>
                </a:cubicBezTo>
                <a:cubicBezTo>
                  <a:pt x="2383680" y="2639647"/>
                  <a:pt x="2390028" y="2646000"/>
                  <a:pt x="2396376" y="2646000"/>
                </a:cubicBezTo>
                <a:cubicBezTo>
                  <a:pt x="2399550" y="2646000"/>
                  <a:pt x="2402724" y="2649176"/>
                  <a:pt x="2405898" y="2646000"/>
                </a:cubicBezTo>
                <a:cubicBezTo>
                  <a:pt x="2409072" y="2646000"/>
                  <a:pt x="2412246" y="2646000"/>
                  <a:pt x="2415420" y="2639647"/>
                </a:cubicBezTo>
                <a:cubicBezTo>
                  <a:pt x="2428116" y="2623765"/>
                  <a:pt x="2409072" y="2582471"/>
                  <a:pt x="2405898" y="2566588"/>
                </a:cubicBezTo>
                <a:cubicBezTo>
                  <a:pt x="2393202" y="2541176"/>
                  <a:pt x="2380506" y="2515765"/>
                  <a:pt x="2367810" y="2490353"/>
                </a:cubicBezTo>
                <a:cubicBezTo>
                  <a:pt x="2348766" y="2449059"/>
                  <a:pt x="2326548" y="2407765"/>
                  <a:pt x="2297982" y="2369647"/>
                </a:cubicBezTo>
                <a:cubicBezTo>
                  <a:pt x="2288460" y="2353765"/>
                  <a:pt x="2275764" y="2337882"/>
                  <a:pt x="2259894" y="2334706"/>
                </a:cubicBezTo>
                <a:cubicBezTo>
                  <a:pt x="2244024" y="2328353"/>
                  <a:pt x="2224980" y="2331529"/>
                  <a:pt x="2215458" y="2350588"/>
                </a:cubicBezTo>
                <a:cubicBezTo>
                  <a:pt x="2209110" y="2360118"/>
                  <a:pt x="2205936" y="2372824"/>
                  <a:pt x="2209110" y="2388706"/>
                </a:cubicBezTo>
                <a:cubicBezTo>
                  <a:pt x="2209110" y="2401412"/>
                  <a:pt x="2212284" y="2414118"/>
                  <a:pt x="2215458" y="2426824"/>
                </a:cubicBezTo>
                <a:close/>
                <a:moveTo>
                  <a:pt x="1221993" y="1350000"/>
                </a:moveTo>
                <a:cubicBezTo>
                  <a:pt x="1231515" y="1362706"/>
                  <a:pt x="1263255" y="1315059"/>
                  <a:pt x="1279125" y="1289647"/>
                </a:cubicBezTo>
                <a:cubicBezTo>
                  <a:pt x="1298169" y="1267412"/>
                  <a:pt x="1317213" y="1238824"/>
                  <a:pt x="1333083" y="1213412"/>
                </a:cubicBezTo>
                <a:cubicBezTo>
                  <a:pt x="1355302" y="1175294"/>
                  <a:pt x="1374346" y="1137176"/>
                  <a:pt x="1393390" y="1099059"/>
                </a:cubicBezTo>
                <a:cubicBezTo>
                  <a:pt x="1409260" y="1057765"/>
                  <a:pt x="1428304" y="1019647"/>
                  <a:pt x="1421956" y="972000"/>
                </a:cubicBezTo>
                <a:cubicBezTo>
                  <a:pt x="1421956" y="962471"/>
                  <a:pt x="1418782" y="952941"/>
                  <a:pt x="1415608" y="946588"/>
                </a:cubicBezTo>
                <a:cubicBezTo>
                  <a:pt x="1406086" y="937059"/>
                  <a:pt x="1396564" y="937059"/>
                  <a:pt x="1387042" y="940235"/>
                </a:cubicBezTo>
                <a:cubicBezTo>
                  <a:pt x="1364824" y="946588"/>
                  <a:pt x="1352128" y="965647"/>
                  <a:pt x="1339432" y="984706"/>
                </a:cubicBezTo>
                <a:cubicBezTo>
                  <a:pt x="1323561" y="1010118"/>
                  <a:pt x="1307691" y="1035529"/>
                  <a:pt x="1298169" y="1064118"/>
                </a:cubicBezTo>
                <a:cubicBezTo>
                  <a:pt x="1279125" y="1108588"/>
                  <a:pt x="1266429" y="1156235"/>
                  <a:pt x="1250559" y="1207059"/>
                </a:cubicBezTo>
                <a:cubicBezTo>
                  <a:pt x="1237863" y="1251529"/>
                  <a:pt x="1209297" y="1337294"/>
                  <a:pt x="1221993" y="1350000"/>
                </a:cubicBezTo>
                <a:close/>
                <a:moveTo>
                  <a:pt x="1098207" y="1210235"/>
                </a:moveTo>
                <a:cubicBezTo>
                  <a:pt x="1114077" y="1238824"/>
                  <a:pt x="1133121" y="1267412"/>
                  <a:pt x="1148991" y="1292824"/>
                </a:cubicBezTo>
                <a:cubicBezTo>
                  <a:pt x="1158513" y="1305529"/>
                  <a:pt x="1202949" y="1384941"/>
                  <a:pt x="1202949" y="1353176"/>
                </a:cubicBezTo>
                <a:cubicBezTo>
                  <a:pt x="1202949" y="1315059"/>
                  <a:pt x="1193427" y="1273765"/>
                  <a:pt x="1183905" y="1238824"/>
                </a:cubicBezTo>
                <a:cubicBezTo>
                  <a:pt x="1174383" y="1184824"/>
                  <a:pt x="1158513" y="1127647"/>
                  <a:pt x="1142643" y="1076824"/>
                </a:cubicBezTo>
                <a:cubicBezTo>
                  <a:pt x="1129947" y="1029176"/>
                  <a:pt x="1110903" y="956118"/>
                  <a:pt x="1069641" y="940235"/>
                </a:cubicBezTo>
                <a:cubicBezTo>
                  <a:pt x="1053771" y="933882"/>
                  <a:pt x="1037901" y="940235"/>
                  <a:pt x="1028379" y="952941"/>
                </a:cubicBezTo>
                <a:cubicBezTo>
                  <a:pt x="1015683" y="968824"/>
                  <a:pt x="1015683" y="997412"/>
                  <a:pt x="1022031" y="1019647"/>
                </a:cubicBezTo>
                <a:cubicBezTo>
                  <a:pt x="1041075" y="1086353"/>
                  <a:pt x="1066467" y="1149882"/>
                  <a:pt x="1098207" y="1210235"/>
                </a:cubicBezTo>
                <a:close/>
                <a:moveTo>
                  <a:pt x="6348" y="0"/>
                </a:moveTo>
                <a:cubicBezTo>
                  <a:pt x="6348" y="44471"/>
                  <a:pt x="6348" y="44471"/>
                  <a:pt x="6348" y="44471"/>
                </a:cubicBezTo>
                <a:cubicBezTo>
                  <a:pt x="9522" y="31765"/>
                  <a:pt x="12696" y="15882"/>
                  <a:pt x="15870" y="0"/>
                </a:cubicBezTo>
                <a:lnTo>
                  <a:pt x="6348" y="0"/>
                </a:lnTo>
                <a:close/>
                <a:moveTo>
                  <a:pt x="996639" y="3544941"/>
                </a:moveTo>
                <a:cubicBezTo>
                  <a:pt x="1031553" y="3640235"/>
                  <a:pt x="1095033" y="3700588"/>
                  <a:pt x="1158513" y="3754588"/>
                </a:cubicBezTo>
                <a:cubicBezTo>
                  <a:pt x="1164861" y="3760941"/>
                  <a:pt x="1171209" y="3764118"/>
                  <a:pt x="1177557" y="3767294"/>
                </a:cubicBezTo>
                <a:cubicBezTo>
                  <a:pt x="1180731" y="3767294"/>
                  <a:pt x="1183905" y="3767294"/>
                  <a:pt x="1187079" y="3767294"/>
                </a:cubicBezTo>
                <a:cubicBezTo>
                  <a:pt x="1190253" y="3767294"/>
                  <a:pt x="1193427" y="3764118"/>
                  <a:pt x="1196601" y="3760941"/>
                </a:cubicBezTo>
                <a:cubicBezTo>
                  <a:pt x="1209297" y="3745059"/>
                  <a:pt x="1190253" y="3703765"/>
                  <a:pt x="1187079" y="3687882"/>
                </a:cubicBezTo>
                <a:cubicBezTo>
                  <a:pt x="1174383" y="3662471"/>
                  <a:pt x="1161687" y="3637059"/>
                  <a:pt x="1148991" y="3611647"/>
                </a:cubicBezTo>
                <a:cubicBezTo>
                  <a:pt x="1129947" y="3570353"/>
                  <a:pt x="1107729" y="3525882"/>
                  <a:pt x="1079163" y="3490941"/>
                </a:cubicBezTo>
                <a:cubicBezTo>
                  <a:pt x="1069641" y="3475059"/>
                  <a:pt x="1056945" y="3459176"/>
                  <a:pt x="1041075" y="3452824"/>
                </a:cubicBezTo>
                <a:cubicBezTo>
                  <a:pt x="1025205" y="3449647"/>
                  <a:pt x="1006161" y="3452824"/>
                  <a:pt x="996639" y="3471882"/>
                </a:cubicBezTo>
                <a:cubicBezTo>
                  <a:pt x="990291" y="3481412"/>
                  <a:pt x="987117" y="3494118"/>
                  <a:pt x="990291" y="3506824"/>
                </a:cubicBezTo>
                <a:cubicBezTo>
                  <a:pt x="990291" y="3522706"/>
                  <a:pt x="993465" y="3532235"/>
                  <a:pt x="996639" y="3544941"/>
                </a:cubicBezTo>
                <a:close/>
                <a:moveTo>
                  <a:pt x="1196601" y="1118118"/>
                </a:moveTo>
                <a:cubicBezTo>
                  <a:pt x="1199775" y="1127647"/>
                  <a:pt x="1209297" y="1188000"/>
                  <a:pt x="1221993" y="1162588"/>
                </a:cubicBezTo>
                <a:cubicBezTo>
                  <a:pt x="1228341" y="1146706"/>
                  <a:pt x="1231515" y="1127647"/>
                  <a:pt x="1234689" y="1111765"/>
                </a:cubicBezTo>
                <a:cubicBezTo>
                  <a:pt x="1241037" y="1080000"/>
                  <a:pt x="1244211" y="1048235"/>
                  <a:pt x="1247385" y="1016471"/>
                </a:cubicBezTo>
                <a:cubicBezTo>
                  <a:pt x="1256907" y="962471"/>
                  <a:pt x="1263255" y="908471"/>
                  <a:pt x="1263255" y="851294"/>
                </a:cubicBezTo>
                <a:cubicBezTo>
                  <a:pt x="1266429" y="806824"/>
                  <a:pt x="1269603" y="736941"/>
                  <a:pt x="1231515" y="711529"/>
                </a:cubicBezTo>
                <a:cubicBezTo>
                  <a:pt x="1215645" y="702000"/>
                  <a:pt x="1193427" y="708353"/>
                  <a:pt x="1180731" y="724235"/>
                </a:cubicBezTo>
                <a:cubicBezTo>
                  <a:pt x="1168035" y="740118"/>
                  <a:pt x="1161687" y="765529"/>
                  <a:pt x="1158513" y="787765"/>
                </a:cubicBezTo>
                <a:cubicBezTo>
                  <a:pt x="1161687" y="867176"/>
                  <a:pt x="1171209" y="946588"/>
                  <a:pt x="1180731" y="1026000"/>
                </a:cubicBezTo>
                <a:cubicBezTo>
                  <a:pt x="1187079" y="1057765"/>
                  <a:pt x="1190253" y="1089529"/>
                  <a:pt x="1196601" y="1118118"/>
                </a:cubicBezTo>
                <a:close/>
                <a:moveTo>
                  <a:pt x="996639" y="1296000"/>
                </a:moveTo>
                <a:cubicBezTo>
                  <a:pt x="1031553" y="1388118"/>
                  <a:pt x="1095033" y="1451647"/>
                  <a:pt x="1158513" y="1505647"/>
                </a:cubicBezTo>
                <a:cubicBezTo>
                  <a:pt x="1164861" y="1508824"/>
                  <a:pt x="1171209" y="1515176"/>
                  <a:pt x="1177557" y="1518353"/>
                </a:cubicBezTo>
                <a:cubicBezTo>
                  <a:pt x="1180731" y="1518353"/>
                  <a:pt x="1183905" y="1518353"/>
                  <a:pt x="1187079" y="1518353"/>
                </a:cubicBezTo>
                <a:cubicBezTo>
                  <a:pt x="1190253" y="1518353"/>
                  <a:pt x="1193427" y="1515176"/>
                  <a:pt x="1196601" y="1512000"/>
                </a:cubicBezTo>
                <a:cubicBezTo>
                  <a:pt x="1209297" y="1496118"/>
                  <a:pt x="1190253" y="1451647"/>
                  <a:pt x="1187079" y="1438941"/>
                </a:cubicBezTo>
                <a:cubicBezTo>
                  <a:pt x="1174383" y="1410353"/>
                  <a:pt x="1161687" y="1384941"/>
                  <a:pt x="1148991" y="1362706"/>
                </a:cubicBezTo>
                <a:cubicBezTo>
                  <a:pt x="1129947" y="1318235"/>
                  <a:pt x="1107729" y="1276941"/>
                  <a:pt x="1079163" y="1238824"/>
                </a:cubicBezTo>
                <a:cubicBezTo>
                  <a:pt x="1069641" y="1222941"/>
                  <a:pt x="1056945" y="1210235"/>
                  <a:pt x="1041075" y="1203882"/>
                </a:cubicBezTo>
                <a:cubicBezTo>
                  <a:pt x="1025205" y="1197529"/>
                  <a:pt x="1006161" y="1203882"/>
                  <a:pt x="996639" y="1219765"/>
                </a:cubicBezTo>
                <a:cubicBezTo>
                  <a:pt x="990291" y="1229294"/>
                  <a:pt x="987117" y="1245176"/>
                  <a:pt x="990291" y="1257882"/>
                </a:cubicBezTo>
                <a:cubicBezTo>
                  <a:pt x="990291" y="1270588"/>
                  <a:pt x="993465" y="1283294"/>
                  <a:pt x="996639" y="1296000"/>
                </a:cubicBezTo>
                <a:close/>
                <a:moveTo>
                  <a:pt x="2215458" y="184235"/>
                </a:moveTo>
                <a:cubicBezTo>
                  <a:pt x="2250372" y="276353"/>
                  <a:pt x="2313852" y="339882"/>
                  <a:pt x="2377332" y="393882"/>
                </a:cubicBezTo>
                <a:cubicBezTo>
                  <a:pt x="2383680" y="397059"/>
                  <a:pt x="2390028" y="403412"/>
                  <a:pt x="2396376" y="406588"/>
                </a:cubicBezTo>
                <a:cubicBezTo>
                  <a:pt x="2399550" y="406588"/>
                  <a:pt x="2402724" y="406588"/>
                  <a:pt x="2405898" y="406588"/>
                </a:cubicBezTo>
                <a:cubicBezTo>
                  <a:pt x="2409072" y="406588"/>
                  <a:pt x="2412246" y="403412"/>
                  <a:pt x="2415420" y="400235"/>
                </a:cubicBezTo>
                <a:cubicBezTo>
                  <a:pt x="2428116" y="384353"/>
                  <a:pt x="2409072" y="339882"/>
                  <a:pt x="2405898" y="327176"/>
                </a:cubicBezTo>
                <a:cubicBezTo>
                  <a:pt x="2393202" y="298588"/>
                  <a:pt x="2380506" y="276353"/>
                  <a:pt x="2367810" y="250941"/>
                </a:cubicBezTo>
                <a:cubicBezTo>
                  <a:pt x="2348766" y="206471"/>
                  <a:pt x="2326548" y="165176"/>
                  <a:pt x="2297982" y="127059"/>
                </a:cubicBezTo>
                <a:cubicBezTo>
                  <a:pt x="2288460" y="111176"/>
                  <a:pt x="2275764" y="98471"/>
                  <a:pt x="2259894" y="92118"/>
                </a:cubicBezTo>
                <a:cubicBezTo>
                  <a:pt x="2244024" y="85765"/>
                  <a:pt x="2224980" y="92118"/>
                  <a:pt x="2215458" y="108000"/>
                </a:cubicBezTo>
                <a:cubicBezTo>
                  <a:pt x="2209110" y="117529"/>
                  <a:pt x="2205936" y="133412"/>
                  <a:pt x="2209110" y="146118"/>
                </a:cubicBezTo>
                <a:cubicBezTo>
                  <a:pt x="2209110" y="158824"/>
                  <a:pt x="2212284" y="171529"/>
                  <a:pt x="2215458" y="184235"/>
                </a:cubicBezTo>
                <a:close/>
                <a:moveTo>
                  <a:pt x="2440812" y="4720235"/>
                </a:moveTo>
                <a:cubicBezTo>
                  <a:pt x="2450334" y="4732941"/>
                  <a:pt x="2482075" y="4685294"/>
                  <a:pt x="2497945" y="4663059"/>
                </a:cubicBezTo>
                <a:cubicBezTo>
                  <a:pt x="2516989" y="4637647"/>
                  <a:pt x="2536033" y="4612235"/>
                  <a:pt x="2551903" y="4583647"/>
                </a:cubicBezTo>
                <a:cubicBezTo>
                  <a:pt x="2574121" y="4548706"/>
                  <a:pt x="2593165" y="4510588"/>
                  <a:pt x="2612209" y="4469294"/>
                </a:cubicBezTo>
                <a:cubicBezTo>
                  <a:pt x="2628079" y="4431176"/>
                  <a:pt x="2647123" y="4389882"/>
                  <a:pt x="2640775" y="4345412"/>
                </a:cubicBezTo>
                <a:cubicBezTo>
                  <a:pt x="2640775" y="4332706"/>
                  <a:pt x="2637601" y="4323176"/>
                  <a:pt x="2634427" y="4316824"/>
                </a:cubicBezTo>
                <a:cubicBezTo>
                  <a:pt x="2624905" y="4307294"/>
                  <a:pt x="2615383" y="4307294"/>
                  <a:pt x="2605861" y="4310471"/>
                </a:cubicBezTo>
                <a:cubicBezTo>
                  <a:pt x="2583643" y="4316824"/>
                  <a:pt x="2570947" y="4335882"/>
                  <a:pt x="2558251" y="4358118"/>
                </a:cubicBezTo>
                <a:cubicBezTo>
                  <a:pt x="2542381" y="4380353"/>
                  <a:pt x="2526511" y="4405765"/>
                  <a:pt x="2516989" y="4434353"/>
                </a:cubicBezTo>
                <a:cubicBezTo>
                  <a:pt x="2497945" y="4482000"/>
                  <a:pt x="2485249" y="4529647"/>
                  <a:pt x="2469378" y="4577294"/>
                </a:cubicBezTo>
                <a:cubicBezTo>
                  <a:pt x="2456682" y="4624941"/>
                  <a:pt x="2428116" y="4707529"/>
                  <a:pt x="2440812" y="4720235"/>
                </a:cubicBezTo>
                <a:close/>
                <a:moveTo>
                  <a:pt x="3434277" y="1296000"/>
                </a:moveTo>
                <a:cubicBezTo>
                  <a:pt x="3469191" y="1388118"/>
                  <a:pt x="3532671" y="1451647"/>
                  <a:pt x="3596151" y="1505647"/>
                </a:cubicBezTo>
                <a:cubicBezTo>
                  <a:pt x="3602499" y="1508824"/>
                  <a:pt x="3608847" y="1515176"/>
                  <a:pt x="3615195" y="1518353"/>
                </a:cubicBezTo>
                <a:cubicBezTo>
                  <a:pt x="3618369" y="1518353"/>
                  <a:pt x="3621544" y="1518353"/>
                  <a:pt x="3624718" y="1518353"/>
                </a:cubicBezTo>
                <a:cubicBezTo>
                  <a:pt x="3627892" y="1518353"/>
                  <a:pt x="3631066" y="1515176"/>
                  <a:pt x="3634240" y="1512000"/>
                </a:cubicBezTo>
                <a:cubicBezTo>
                  <a:pt x="3646936" y="1496118"/>
                  <a:pt x="3627892" y="1451647"/>
                  <a:pt x="3624718" y="1438941"/>
                </a:cubicBezTo>
                <a:cubicBezTo>
                  <a:pt x="3612021" y="1410353"/>
                  <a:pt x="3599325" y="1384941"/>
                  <a:pt x="3586629" y="1362706"/>
                </a:cubicBezTo>
                <a:cubicBezTo>
                  <a:pt x="3567585" y="1318235"/>
                  <a:pt x="3545367" y="1276941"/>
                  <a:pt x="3516801" y="1238824"/>
                </a:cubicBezTo>
                <a:cubicBezTo>
                  <a:pt x="3507279" y="1222941"/>
                  <a:pt x="3494583" y="1210235"/>
                  <a:pt x="3478713" y="1203882"/>
                </a:cubicBezTo>
                <a:cubicBezTo>
                  <a:pt x="3462843" y="1197529"/>
                  <a:pt x="3443799" y="1203882"/>
                  <a:pt x="3434277" y="1219765"/>
                </a:cubicBezTo>
                <a:cubicBezTo>
                  <a:pt x="3427929" y="1229294"/>
                  <a:pt x="3424755" y="1245176"/>
                  <a:pt x="3427929" y="1257882"/>
                </a:cubicBezTo>
                <a:cubicBezTo>
                  <a:pt x="3427929" y="1270588"/>
                  <a:pt x="3431103" y="1283294"/>
                  <a:pt x="3434277" y="1296000"/>
                </a:cubicBezTo>
                <a:close/>
                <a:moveTo>
                  <a:pt x="2450334" y="4081765"/>
                </a:moveTo>
                <a:cubicBezTo>
                  <a:pt x="2434464" y="4072235"/>
                  <a:pt x="2412246" y="4081765"/>
                  <a:pt x="2399550" y="4097647"/>
                </a:cubicBezTo>
                <a:cubicBezTo>
                  <a:pt x="2386854" y="4113529"/>
                  <a:pt x="2380506" y="4135765"/>
                  <a:pt x="2377332" y="4158000"/>
                </a:cubicBezTo>
                <a:cubicBezTo>
                  <a:pt x="2380506" y="4237412"/>
                  <a:pt x="2390028" y="4316824"/>
                  <a:pt x="2399550" y="4396235"/>
                </a:cubicBezTo>
                <a:cubicBezTo>
                  <a:pt x="2405898" y="4428000"/>
                  <a:pt x="2409072" y="4459765"/>
                  <a:pt x="2415420" y="4491529"/>
                </a:cubicBezTo>
                <a:cubicBezTo>
                  <a:pt x="2418594" y="4501059"/>
                  <a:pt x="2428116" y="4558235"/>
                  <a:pt x="2440812" y="4532824"/>
                </a:cubicBezTo>
                <a:cubicBezTo>
                  <a:pt x="2447160" y="4520118"/>
                  <a:pt x="2450334" y="4497882"/>
                  <a:pt x="2453508" y="4482000"/>
                </a:cubicBezTo>
                <a:cubicBezTo>
                  <a:pt x="2459856" y="4450235"/>
                  <a:pt x="2463030" y="4418471"/>
                  <a:pt x="2466204" y="4386706"/>
                </a:cubicBezTo>
                <a:cubicBezTo>
                  <a:pt x="2475726" y="4332706"/>
                  <a:pt x="2482075" y="4278706"/>
                  <a:pt x="2482075" y="4224706"/>
                </a:cubicBezTo>
                <a:cubicBezTo>
                  <a:pt x="2485249" y="4180235"/>
                  <a:pt x="2488423" y="4107176"/>
                  <a:pt x="2450334" y="4081765"/>
                </a:cubicBezTo>
                <a:close/>
                <a:moveTo>
                  <a:pt x="2440812" y="238235"/>
                </a:moveTo>
                <a:cubicBezTo>
                  <a:pt x="2450334" y="250941"/>
                  <a:pt x="2482075" y="203294"/>
                  <a:pt x="2497945" y="177882"/>
                </a:cubicBezTo>
                <a:cubicBezTo>
                  <a:pt x="2516989" y="155647"/>
                  <a:pt x="2536033" y="130235"/>
                  <a:pt x="2551903" y="101647"/>
                </a:cubicBezTo>
                <a:cubicBezTo>
                  <a:pt x="2570947" y="69882"/>
                  <a:pt x="2589991" y="34941"/>
                  <a:pt x="2605861" y="0"/>
                </a:cubicBezTo>
                <a:cubicBezTo>
                  <a:pt x="2497945" y="0"/>
                  <a:pt x="2497945" y="0"/>
                  <a:pt x="2497945" y="0"/>
                </a:cubicBezTo>
                <a:cubicBezTo>
                  <a:pt x="2488423" y="31765"/>
                  <a:pt x="2478901" y="63529"/>
                  <a:pt x="2469378" y="95294"/>
                </a:cubicBezTo>
                <a:cubicBezTo>
                  <a:pt x="2456682" y="139765"/>
                  <a:pt x="2428116" y="225529"/>
                  <a:pt x="2440812" y="238235"/>
                </a:cubicBezTo>
                <a:close/>
                <a:moveTo>
                  <a:pt x="2361462" y="4447059"/>
                </a:moveTo>
                <a:cubicBezTo>
                  <a:pt x="2348766" y="4399412"/>
                  <a:pt x="2329722" y="4326353"/>
                  <a:pt x="2285286" y="4310471"/>
                </a:cubicBezTo>
                <a:cubicBezTo>
                  <a:pt x="2272590" y="4307294"/>
                  <a:pt x="2256720" y="4310471"/>
                  <a:pt x="2247198" y="4323176"/>
                </a:cubicBezTo>
                <a:cubicBezTo>
                  <a:pt x="2234502" y="4342235"/>
                  <a:pt x="2234502" y="4367647"/>
                  <a:pt x="2240850" y="4389882"/>
                </a:cubicBezTo>
                <a:cubicBezTo>
                  <a:pt x="2259894" y="4456588"/>
                  <a:pt x="2285286" y="4520118"/>
                  <a:pt x="2317026" y="4580471"/>
                </a:cubicBezTo>
                <a:cubicBezTo>
                  <a:pt x="2332896" y="4609059"/>
                  <a:pt x="2351940" y="4637647"/>
                  <a:pt x="2367810" y="4666235"/>
                </a:cubicBezTo>
                <a:cubicBezTo>
                  <a:pt x="2377332" y="4678941"/>
                  <a:pt x="2421768" y="4755176"/>
                  <a:pt x="2421768" y="4723412"/>
                </a:cubicBezTo>
                <a:cubicBezTo>
                  <a:pt x="2421768" y="4685294"/>
                  <a:pt x="2412246" y="4644000"/>
                  <a:pt x="2402724" y="4609059"/>
                </a:cubicBezTo>
                <a:cubicBezTo>
                  <a:pt x="2393202" y="4555059"/>
                  <a:pt x="2377332" y="4501059"/>
                  <a:pt x="2361462" y="4447059"/>
                </a:cubicBezTo>
                <a:close/>
                <a:moveTo>
                  <a:pt x="3434277" y="3544941"/>
                </a:moveTo>
                <a:cubicBezTo>
                  <a:pt x="3469191" y="3640235"/>
                  <a:pt x="3532671" y="3700588"/>
                  <a:pt x="3596151" y="3754588"/>
                </a:cubicBezTo>
                <a:cubicBezTo>
                  <a:pt x="3602499" y="3760941"/>
                  <a:pt x="3608847" y="3764118"/>
                  <a:pt x="3615195" y="3767294"/>
                </a:cubicBezTo>
                <a:cubicBezTo>
                  <a:pt x="3618369" y="3767294"/>
                  <a:pt x="3621544" y="3767294"/>
                  <a:pt x="3624718" y="3767294"/>
                </a:cubicBezTo>
                <a:cubicBezTo>
                  <a:pt x="3627892" y="3767294"/>
                  <a:pt x="3631066" y="3764118"/>
                  <a:pt x="3634240" y="3760941"/>
                </a:cubicBezTo>
                <a:cubicBezTo>
                  <a:pt x="3646936" y="3745059"/>
                  <a:pt x="3627892" y="3703765"/>
                  <a:pt x="3624718" y="3687882"/>
                </a:cubicBezTo>
                <a:cubicBezTo>
                  <a:pt x="3612021" y="3662471"/>
                  <a:pt x="3599325" y="3637059"/>
                  <a:pt x="3586629" y="3611647"/>
                </a:cubicBezTo>
                <a:cubicBezTo>
                  <a:pt x="3567585" y="3570353"/>
                  <a:pt x="3545367" y="3525882"/>
                  <a:pt x="3516801" y="3490941"/>
                </a:cubicBezTo>
                <a:cubicBezTo>
                  <a:pt x="3507279" y="3475059"/>
                  <a:pt x="3494583" y="3459176"/>
                  <a:pt x="3478713" y="3452824"/>
                </a:cubicBezTo>
                <a:cubicBezTo>
                  <a:pt x="3462843" y="3449647"/>
                  <a:pt x="3443799" y="3452824"/>
                  <a:pt x="3434277" y="3471882"/>
                </a:cubicBezTo>
                <a:cubicBezTo>
                  <a:pt x="3427929" y="3481412"/>
                  <a:pt x="3424755" y="3494118"/>
                  <a:pt x="3427929" y="3506824"/>
                </a:cubicBezTo>
                <a:cubicBezTo>
                  <a:pt x="3427929" y="3522706"/>
                  <a:pt x="3431103" y="3532235"/>
                  <a:pt x="3434277" y="3544941"/>
                </a:cubicBezTo>
                <a:close/>
                <a:moveTo>
                  <a:pt x="2361462" y="2204471"/>
                </a:moveTo>
                <a:cubicBezTo>
                  <a:pt x="2348766" y="2160000"/>
                  <a:pt x="2329722" y="2083765"/>
                  <a:pt x="2285286" y="2071059"/>
                </a:cubicBezTo>
                <a:cubicBezTo>
                  <a:pt x="2272590" y="2064706"/>
                  <a:pt x="2256720" y="2067882"/>
                  <a:pt x="2247198" y="2083765"/>
                </a:cubicBezTo>
                <a:cubicBezTo>
                  <a:pt x="2234502" y="2099647"/>
                  <a:pt x="2234502" y="2125059"/>
                  <a:pt x="2240850" y="2147294"/>
                </a:cubicBezTo>
                <a:cubicBezTo>
                  <a:pt x="2259894" y="2217176"/>
                  <a:pt x="2285286" y="2280706"/>
                  <a:pt x="2317026" y="2337882"/>
                </a:cubicBezTo>
                <a:cubicBezTo>
                  <a:pt x="2332896" y="2369647"/>
                  <a:pt x="2351940" y="2398235"/>
                  <a:pt x="2367810" y="2423647"/>
                </a:cubicBezTo>
                <a:cubicBezTo>
                  <a:pt x="2377332" y="2436353"/>
                  <a:pt x="2421768" y="2512588"/>
                  <a:pt x="2421768" y="2480824"/>
                </a:cubicBezTo>
                <a:cubicBezTo>
                  <a:pt x="2421768" y="2442706"/>
                  <a:pt x="2412246" y="2404588"/>
                  <a:pt x="2402724" y="2369647"/>
                </a:cubicBezTo>
                <a:cubicBezTo>
                  <a:pt x="2393202" y="2312471"/>
                  <a:pt x="2377332" y="2258471"/>
                  <a:pt x="2361462" y="2204471"/>
                </a:cubicBezTo>
                <a:close/>
                <a:moveTo>
                  <a:pt x="2440812" y="50824"/>
                </a:moveTo>
                <a:cubicBezTo>
                  <a:pt x="2447160" y="34941"/>
                  <a:pt x="2450334" y="15882"/>
                  <a:pt x="2453508" y="0"/>
                </a:cubicBezTo>
                <a:cubicBezTo>
                  <a:pt x="2415420" y="0"/>
                  <a:pt x="2415420" y="0"/>
                  <a:pt x="2415420" y="0"/>
                </a:cubicBezTo>
                <a:cubicBezTo>
                  <a:pt x="2415420" y="3176"/>
                  <a:pt x="2415420" y="6353"/>
                  <a:pt x="2415420" y="9529"/>
                </a:cubicBezTo>
                <a:cubicBezTo>
                  <a:pt x="2418594" y="15882"/>
                  <a:pt x="2428116" y="76235"/>
                  <a:pt x="2440812" y="50824"/>
                </a:cubicBezTo>
                <a:close/>
                <a:moveTo>
                  <a:pt x="2450334" y="1842353"/>
                </a:moveTo>
                <a:cubicBezTo>
                  <a:pt x="2434464" y="1832824"/>
                  <a:pt x="2412246" y="1839176"/>
                  <a:pt x="2399550" y="1855059"/>
                </a:cubicBezTo>
                <a:cubicBezTo>
                  <a:pt x="2386854" y="1870941"/>
                  <a:pt x="2380506" y="1893176"/>
                  <a:pt x="2377332" y="1918588"/>
                </a:cubicBezTo>
                <a:cubicBezTo>
                  <a:pt x="2380506" y="1998000"/>
                  <a:pt x="2390028" y="2077412"/>
                  <a:pt x="2399550" y="2156824"/>
                </a:cubicBezTo>
                <a:cubicBezTo>
                  <a:pt x="2405898" y="2185412"/>
                  <a:pt x="2409072" y="2217176"/>
                  <a:pt x="2415420" y="2248941"/>
                </a:cubicBezTo>
                <a:cubicBezTo>
                  <a:pt x="2418594" y="2258471"/>
                  <a:pt x="2428116" y="2318824"/>
                  <a:pt x="2440812" y="2290235"/>
                </a:cubicBezTo>
                <a:cubicBezTo>
                  <a:pt x="2447160" y="2277529"/>
                  <a:pt x="2450334" y="2258471"/>
                  <a:pt x="2453508" y="2242588"/>
                </a:cubicBezTo>
                <a:cubicBezTo>
                  <a:pt x="2459856" y="2210824"/>
                  <a:pt x="2463030" y="2175882"/>
                  <a:pt x="2466204" y="2144118"/>
                </a:cubicBezTo>
                <a:cubicBezTo>
                  <a:pt x="2475726" y="2090118"/>
                  <a:pt x="2482075" y="2036118"/>
                  <a:pt x="2482075" y="1982118"/>
                </a:cubicBezTo>
                <a:cubicBezTo>
                  <a:pt x="2485249" y="1937647"/>
                  <a:pt x="2488423" y="1864588"/>
                  <a:pt x="2450334" y="1842353"/>
                </a:cubicBezTo>
                <a:close/>
                <a:moveTo>
                  <a:pt x="60306" y="177882"/>
                </a:moveTo>
                <a:cubicBezTo>
                  <a:pt x="79350" y="155647"/>
                  <a:pt x="98394" y="130235"/>
                  <a:pt x="114264" y="101647"/>
                </a:cubicBezTo>
                <a:cubicBezTo>
                  <a:pt x="133308" y="69882"/>
                  <a:pt x="152352" y="34941"/>
                  <a:pt x="168222" y="0"/>
                </a:cubicBezTo>
                <a:cubicBezTo>
                  <a:pt x="60306" y="0"/>
                  <a:pt x="60306" y="0"/>
                  <a:pt x="60306" y="0"/>
                </a:cubicBezTo>
                <a:cubicBezTo>
                  <a:pt x="50784" y="31765"/>
                  <a:pt x="41262" y="63529"/>
                  <a:pt x="31740" y="95294"/>
                </a:cubicBezTo>
                <a:cubicBezTo>
                  <a:pt x="25392" y="120706"/>
                  <a:pt x="12696" y="158824"/>
                  <a:pt x="6348" y="187412"/>
                </a:cubicBezTo>
                <a:cubicBezTo>
                  <a:pt x="6348" y="241412"/>
                  <a:pt x="6348" y="241412"/>
                  <a:pt x="6348" y="241412"/>
                </a:cubicBezTo>
                <a:cubicBezTo>
                  <a:pt x="19044" y="244588"/>
                  <a:pt x="44436" y="200118"/>
                  <a:pt x="60306" y="177882"/>
                </a:cubicBezTo>
                <a:close/>
                <a:moveTo>
                  <a:pt x="2367810" y="184235"/>
                </a:moveTo>
                <a:cubicBezTo>
                  <a:pt x="2377332" y="196941"/>
                  <a:pt x="2421768" y="273176"/>
                  <a:pt x="2421768" y="241412"/>
                </a:cubicBezTo>
                <a:cubicBezTo>
                  <a:pt x="2421768" y="203294"/>
                  <a:pt x="2412246" y="162000"/>
                  <a:pt x="2402724" y="127059"/>
                </a:cubicBezTo>
                <a:cubicBezTo>
                  <a:pt x="2393202" y="85765"/>
                  <a:pt x="2383680" y="41294"/>
                  <a:pt x="2374158" y="0"/>
                </a:cubicBezTo>
                <a:cubicBezTo>
                  <a:pt x="2272590" y="0"/>
                  <a:pt x="2272590" y="0"/>
                  <a:pt x="2272590" y="0"/>
                </a:cubicBezTo>
                <a:cubicBezTo>
                  <a:pt x="2285286" y="34941"/>
                  <a:pt x="2301156" y="66706"/>
                  <a:pt x="2317026" y="98471"/>
                </a:cubicBezTo>
                <a:cubicBezTo>
                  <a:pt x="2332896" y="127059"/>
                  <a:pt x="2351940" y="155647"/>
                  <a:pt x="2367810" y="184235"/>
                </a:cubicBezTo>
                <a:close/>
                <a:moveTo>
                  <a:pt x="2497945" y="2420471"/>
                </a:moveTo>
                <a:cubicBezTo>
                  <a:pt x="2516989" y="2395059"/>
                  <a:pt x="2536033" y="2369647"/>
                  <a:pt x="2551903" y="2344235"/>
                </a:cubicBezTo>
                <a:cubicBezTo>
                  <a:pt x="2574121" y="2306118"/>
                  <a:pt x="2593165" y="2268000"/>
                  <a:pt x="2612209" y="2229882"/>
                </a:cubicBezTo>
                <a:cubicBezTo>
                  <a:pt x="2628079" y="2188588"/>
                  <a:pt x="2647123" y="2150471"/>
                  <a:pt x="2640775" y="2102824"/>
                </a:cubicBezTo>
                <a:cubicBezTo>
                  <a:pt x="2640775" y="2093294"/>
                  <a:pt x="2637601" y="2083765"/>
                  <a:pt x="2634427" y="2074235"/>
                </a:cubicBezTo>
                <a:cubicBezTo>
                  <a:pt x="2624905" y="2067882"/>
                  <a:pt x="2615383" y="2067882"/>
                  <a:pt x="2605861" y="2067882"/>
                </a:cubicBezTo>
                <a:cubicBezTo>
                  <a:pt x="2583643" y="2074235"/>
                  <a:pt x="2570947" y="2093294"/>
                  <a:pt x="2558251" y="2115529"/>
                </a:cubicBezTo>
                <a:cubicBezTo>
                  <a:pt x="2542381" y="2140941"/>
                  <a:pt x="2526511" y="2163176"/>
                  <a:pt x="2516989" y="2191765"/>
                </a:cubicBezTo>
                <a:cubicBezTo>
                  <a:pt x="2497945" y="2239412"/>
                  <a:pt x="2485249" y="2287059"/>
                  <a:pt x="2469378" y="2334706"/>
                </a:cubicBezTo>
                <a:cubicBezTo>
                  <a:pt x="2456682" y="2382353"/>
                  <a:pt x="2428116" y="2464941"/>
                  <a:pt x="2440812" y="2480824"/>
                </a:cubicBezTo>
                <a:cubicBezTo>
                  <a:pt x="2450334" y="2493529"/>
                  <a:pt x="2482075" y="2442706"/>
                  <a:pt x="2497945" y="2420471"/>
                </a:cubicBezTo>
                <a:close/>
                <a:moveTo>
                  <a:pt x="9763250" y="4081765"/>
                </a:moveTo>
                <a:cubicBezTo>
                  <a:pt x="9747380" y="4072235"/>
                  <a:pt x="9725162" y="4081765"/>
                  <a:pt x="9712465" y="4097647"/>
                </a:cubicBezTo>
                <a:cubicBezTo>
                  <a:pt x="9699769" y="4113529"/>
                  <a:pt x="9693421" y="4135765"/>
                  <a:pt x="9690247" y="4158000"/>
                </a:cubicBezTo>
                <a:cubicBezTo>
                  <a:pt x="9693421" y="4237412"/>
                  <a:pt x="9702943" y="4316824"/>
                  <a:pt x="9712465" y="4396235"/>
                </a:cubicBezTo>
                <a:cubicBezTo>
                  <a:pt x="9718814" y="4428000"/>
                  <a:pt x="9721988" y="4459765"/>
                  <a:pt x="9728336" y="4491529"/>
                </a:cubicBezTo>
                <a:cubicBezTo>
                  <a:pt x="9731510" y="4501059"/>
                  <a:pt x="9741032" y="4558235"/>
                  <a:pt x="9753728" y="4532824"/>
                </a:cubicBezTo>
                <a:cubicBezTo>
                  <a:pt x="9760076" y="4520118"/>
                  <a:pt x="9763250" y="4497882"/>
                  <a:pt x="9766424" y="4482000"/>
                </a:cubicBezTo>
                <a:cubicBezTo>
                  <a:pt x="9772772" y="4450235"/>
                  <a:pt x="9775946" y="4418471"/>
                  <a:pt x="9779120" y="4386706"/>
                </a:cubicBezTo>
                <a:cubicBezTo>
                  <a:pt x="9788642" y="4332706"/>
                  <a:pt x="9791816" y="4278706"/>
                  <a:pt x="9794990" y="4224706"/>
                </a:cubicBezTo>
                <a:cubicBezTo>
                  <a:pt x="9798164" y="4180235"/>
                  <a:pt x="9801338" y="4107176"/>
                  <a:pt x="9763250" y="4081765"/>
                </a:cubicBezTo>
                <a:close/>
                <a:moveTo>
                  <a:pt x="9753728" y="4720235"/>
                </a:moveTo>
                <a:cubicBezTo>
                  <a:pt x="9763250" y="4732941"/>
                  <a:pt x="9794990" y="4685294"/>
                  <a:pt x="9810860" y="4663059"/>
                </a:cubicBezTo>
                <a:cubicBezTo>
                  <a:pt x="9829904" y="4637647"/>
                  <a:pt x="9848948" y="4612235"/>
                  <a:pt x="9864818" y="4583647"/>
                </a:cubicBezTo>
                <a:cubicBezTo>
                  <a:pt x="9887036" y="4548706"/>
                  <a:pt x="9906080" y="4510588"/>
                  <a:pt x="9925124" y="4469294"/>
                </a:cubicBezTo>
                <a:cubicBezTo>
                  <a:pt x="9940994" y="4431176"/>
                  <a:pt x="9960038" y="4389882"/>
                  <a:pt x="9953690" y="4345412"/>
                </a:cubicBezTo>
                <a:cubicBezTo>
                  <a:pt x="9953690" y="4332706"/>
                  <a:pt x="9950516" y="4323176"/>
                  <a:pt x="9947342" y="4316824"/>
                </a:cubicBezTo>
                <a:cubicBezTo>
                  <a:pt x="9937820" y="4307294"/>
                  <a:pt x="9928298" y="4307294"/>
                  <a:pt x="9918776" y="4310471"/>
                </a:cubicBezTo>
                <a:cubicBezTo>
                  <a:pt x="9896558" y="4316824"/>
                  <a:pt x="9883862" y="4335882"/>
                  <a:pt x="9871166" y="4358118"/>
                </a:cubicBezTo>
                <a:cubicBezTo>
                  <a:pt x="9855296" y="4380353"/>
                  <a:pt x="9839426" y="4405765"/>
                  <a:pt x="9829904" y="4434353"/>
                </a:cubicBezTo>
                <a:cubicBezTo>
                  <a:pt x="9810860" y="4482000"/>
                  <a:pt x="9798164" y="4529647"/>
                  <a:pt x="9782294" y="4577294"/>
                </a:cubicBezTo>
                <a:cubicBezTo>
                  <a:pt x="9769598" y="4624941"/>
                  <a:pt x="9741032" y="4707529"/>
                  <a:pt x="9753728" y="4720235"/>
                </a:cubicBezTo>
                <a:close/>
                <a:moveTo>
                  <a:pt x="9753728" y="238235"/>
                </a:moveTo>
                <a:cubicBezTo>
                  <a:pt x="9763250" y="250941"/>
                  <a:pt x="9794990" y="203294"/>
                  <a:pt x="9810860" y="177882"/>
                </a:cubicBezTo>
                <a:cubicBezTo>
                  <a:pt x="9829904" y="155647"/>
                  <a:pt x="9848948" y="130235"/>
                  <a:pt x="9864818" y="101647"/>
                </a:cubicBezTo>
                <a:cubicBezTo>
                  <a:pt x="9883862" y="69882"/>
                  <a:pt x="9902906" y="34941"/>
                  <a:pt x="9918776" y="0"/>
                </a:cubicBezTo>
                <a:cubicBezTo>
                  <a:pt x="9810860" y="0"/>
                  <a:pt x="9810860" y="0"/>
                  <a:pt x="9810860" y="0"/>
                </a:cubicBezTo>
                <a:cubicBezTo>
                  <a:pt x="9801338" y="31765"/>
                  <a:pt x="9791816" y="63529"/>
                  <a:pt x="9782294" y="95294"/>
                </a:cubicBezTo>
                <a:cubicBezTo>
                  <a:pt x="9769598" y="139765"/>
                  <a:pt x="9741032" y="225529"/>
                  <a:pt x="9753728" y="238235"/>
                </a:cubicBezTo>
                <a:close/>
                <a:moveTo>
                  <a:pt x="6106792" y="2963647"/>
                </a:moveTo>
                <a:cubicBezTo>
                  <a:pt x="6090922" y="2954118"/>
                  <a:pt x="6068704" y="2960471"/>
                  <a:pt x="6056008" y="2976353"/>
                </a:cubicBezTo>
                <a:cubicBezTo>
                  <a:pt x="6043312" y="2992235"/>
                  <a:pt x="6036964" y="3014471"/>
                  <a:pt x="6033790" y="3036706"/>
                </a:cubicBezTo>
                <a:cubicBezTo>
                  <a:pt x="6036964" y="3119294"/>
                  <a:pt x="6046486" y="3195529"/>
                  <a:pt x="6056008" y="3274941"/>
                </a:cubicBezTo>
                <a:cubicBezTo>
                  <a:pt x="6062356" y="3306706"/>
                  <a:pt x="6065530" y="3338471"/>
                  <a:pt x="6071878" y="3370235"/>
                </a:cubicBezTo>
                <a:cubicBezTo>
                  <a:pt x="6075052" y="3379765"/>
                  <a:pt x="6084574" y="3436941"/>
                  <a:pt x="6097270" y="3411529"/>
                </a:cubicBezTo>
                <a:cubicBezTo>
                  <a:pt x="6103618" y="3398824"/>
                  <a:pt x="6106792" y="3376588"/>
                  <a:pt x="6109966" y="3360706"/>
                </a:cubicBezTo>
                <a:cubicBezTo>
                  <a:pt x="6116314" y="3328941"/>
                  <a:pt x="6119488" y="3297176"/>
                  <a:pt x="6122662" y="3265412"/>
                </a:cubicBezTo>
                <a:cubicBezTo>
                  <a:pt x="6132184" y="3211412"/>
                  <a:pt x="6135358" y="3157412"/>
                  <a:pt x="6138532" y="3103412"/>
                </a:cubicBezTo>
                <a:cubicBezTo>
                  <a:pt x="6141706" y="3058941"/>
                  <a:pt x="6144880" y="2985882"/>
                  <a:pt x="6106792" y="2963647"/>
                </a:cubicBezTo>
                <a:close/>
                <a:moveTo>
                  <a:pt x="10747192" y="3544941"/>
                </a:moveTo>
                <a:cubicBezTo>
                  <a:pt x="10782106" y="3640235"/>
                  <a:pt x="10845586" y="3700588"/>
                  <a:pt x="10909067" y="3754588"/>
                </a:cubicBezTo>
                <a:cubicBezTo>
                  <a:pt x="10915415" y="3760941"/>
                  <a:pt x="10921763" y="3764118"/>
                  <a:pt x="10928111" y="3767294"/>
                </a:cubicBezTo>
                <a:cubicBezTo>
                  <a:pt x="10931285" y="3767294"/>
                  <a:pt x="10934459" y="3767294"/>
                  <a:pt x="10934459" y="3767294"/>
                </a:cubicBezTo>
                <a:cubicBezTo>
                  <a:pt x="10940807" y="3767294"/>
                  <a:pt x="10943981" y="3764118"/>
                  <a:pt x="10947155" y="3760941"/>
                </a:cubicBezTo>
                <a:cubicBezTo>
                  <a:pt x="10959851" y="3745059"/>
                  <a:pt x="10940807" y="3703765"/>
                  <a:pt x="10937633" y="3687882"/>
                </a:cubicBezTo>
                <a:cubicBezTo>
                  <a:pt x="10924937" y="3662471"/>
                  <a:pt x="10912241" y="3637059"/>
                  <a:pt x="10899545" y="3611647"/>
                </a:cubicBezTo>
                <a:cubicBezTo>
                  <a:pt x="10880501" y="3570353"/>
                  <a:pt x="10858282" y="3525882"/>
                  <a:pt x="10829716" y="3490941"/>
                </a:cubicBezTo>
                <a:cubicBezTo>
                  <a:pt x="10820194" y="3475059"/>
                  <a:pt x="10807498" y="3459176"/>
                  <a:pt x="10791628" y="3452824"/>
                </a:cubicBezTo>
                <a:cubicBezTo>
                  <a:pt x="10775758" y="3449647"/>
                  <a:pt x="10756714" y="3452824"/>
                  <a:pt x="10747192" y="3471882"/>
                </a:cubicBezTo>
                <a:cubicBezTo>
                  <a:pt x="10740844" y="3481412"/>
                  <a:pt x="10737670" y="3494118"/>
                  <a:pt x="10740844" y="3506824"/>
                </a:cubicBezTo>
                <a:cubicBezTo>
                  <a:pt x="10740844" y="3522706"/>
                  <a:pt x="10744018" y="3532235"/>
                  <a:pt x="10747192" y="3544941"/>
                </a:cubicBezTo>
                <a:close/>
                <a:moveTo>
                  <a:pt x="9753728" y="50824"/>
                </a:moveTo>
                <a:cubicBezTo>
                  <a:pt x="9760076" y="34941"/>
                  <a:pt x="9763250" y="15882"/>
                  <a:pt x="9766424" y="0"/>
                </a:cubicBezTo>
                <a:cubicBezTo>
                  <a:pt x="9728336" y="0"/>
                  <a:pt x="9728336" y="0"/>
                  <a:pt x="9728336" y="0"/>
                </a:cubicBezTo>
                <a:cubicBezTo>
                  <a:pt x="9728336" y="3176"/>
                  <a:pt x="9728336" y="6353"/>
                  <a:pt x="9728336" y="9529"/>
                </a:cubicBezTo>
                <a:cubicBezTo>
                  <a:pt x="9731510" y="15882"/>
                  <a:pt x="9741032" y="76235"/>
                  <a:pt x="9753728" y="50824"/>
                </a:cubicBezTo>
                <a:close/>
                <a:moveTo>
                  <a:pt x="10848760" y="1210235"/>
                </a:moveTo>
                <a:cubicBezTo>
                  <a:pt x="10864631" y="1238824"/>
                  <a:pt x="10880501" y="1267412"/>
                  <a:pt x="10899545" y="1292824"/>
                </a:cubicBezTo>
                <a:cubicBezTo>
                  <a:pt x="10909067" y="1305529"/>
                  <a:pt x="10953503" y="1384941"/>
                  <a:pt x="10953503" y="1353176"/>
                </a:cubicBezTo>
                <a:cubicBezTo>
                  <a:pt x="10953503" y="1315059"/>
                  <a:pt x="10943981" y="1273765"/>
                  <a:pt x="10934459" y="1238824"/>
                </a:cubicBezTo>
                <a:cubicBezTo>
                  <a:pt x="10924937" y="1184824"/>
                  <a:pt x="10909067" y="1127647"/>
                  <a:pt x="10893197" y="1076824"/>
                </a:cubicBezTo>
                <a:cubicBezTo>
                  <a:pt x="10877327" y="1029176"/>
                  <a:pt x="10861457" y="956118"/>
                  <a:pt x="10817020" y="940235"/>
                </a:cubicBezTo>
                <a:cubicBezTo>
                  <a:pt x="10804324" y="933882"/>
                  <a:pt x="10788454" y="940235"/>
                  <a:pt x="10778932" y="952941"/>
                </a:cubicBezTo>
                <a:cubicBezTo>
                  <a:pt x="10766236" y="968824"/>
                  <a:pt x="10766236" y="997412"/>
                  <a:pt x="10772584" y="1019647"/>
                </a:cubicBezTo>
                <a:cubicBezTo>
                  <a:pt x="10791628" y="1086353"/>
                  <a:pt x="10817020" y="1149882"/>
                  <a:pt x="10848760" y="1210235"/>
                </a:cubicBezTo>
                <a:close/>
                <a:moveTo>
                  <a:pt x="9763250" y="1842353"/>
                </a:moveTo>
                <a:cubicBezTo>
                  <a:pt x="9747380" y="1832824"/>
                  <a:pt x="9725162" y="1839176"/>
                  <a:pt x="9712465" y="1855059"/>
                </a:cubicBezTo>
                <a:cubicBezTo>
                  <a:pt x="9699769" y="1870941"/>
                  <a:pt x="9693421" y="1893176"/>
                  <a:pt x="9690247" y="1918588"/>
                </a:cubicBezTo>
                <a:cubicBezTo>
                  <a:pt x="9693421" y="1998000"/>
                  <a:pt x="9702943" y="2077412"/>
                  <a:pt x="9712465" y="2156824"/>
                </a:cubicBezTo>
                <a:cubicBezTo>
                  <a:pt x="9718814" y="2185412"/>
                  <a:pt x="9721988" y="2217176"/>
                  <a:pt x="9728336" y="2248941"/>
                </a:cubicBezTo>
                <a:cubicBezTo>
                  <a:pt x="9731510" y="2258471"/>
                  <a:pt x="9741032" y="2318824"/>
                  <a:pt x="9753728" y="2290235"/>
                </a:cubicBezTo>
                <a:cubicBezTo>
                  <a:pt x="9760076" y="2277529"/>
                  <a:pt x="9763250" y="2258471"/>
                  <a:pt x="9766424" y="2242588"/>
                </a:cubicBezTo>
                <a:cubicBezTo>
                  <a:pt x="9772772" y="2210824"/>
                  <a:pt x="9775946" y="2175882"/>
                  <a:pt x="9779120" y="2144118"/>
                </a:cubicBezTo>
                <a:cubicBezTo>
                  <a:pt x="9788642" y="2090118"/>
                  <a:pt x="9791816" y="2036118"/>
                  <a:pt x="9794990" y="1982118"/>
                </a:cubicBezTo>
                <a:cubicBezTo>
                  <a:pt x="9798164" y="1937647"/>
                  <a:pt x="9801338" y="1864588"/>
                  <a:pt x="9763250" y="1842353"/>
                </a:cubicBezTo>
                <a:close/>
                <a:moveTo>
                  <a:pt x="9674377" y="2204471"/>
                </a:moveTo>
                <a:cubicBezTo>
                  <a:pt x="9658507" y="2160000"/>
                  <a:pt x="9642637" y="2083765"/>
                  <a:pt x="9598201" y="2071059"/>
                </a:cubicBezTo>
                <a:cubicBezTo>
                  <a:pt x="9585505" y="2064706"/>
                  <a:pt x="9569635" y="2067882"/>
                  <a:pt x="9560113" y="2083765"/>
                </a:cubicBezTo>
                <a:cubicBezTo>
                  <a:pt x="9547417" y="2099647"/>
                  <a:pt x="9547417" y="2125059"/>
                  <a:pt x="9553765" y="2147294"/>
                </a:cubicBezTo>
                <a:cubicBezTo>
                  <a:pt x="9572809" y="2217176"/>
                  <a:pt x="9598201" y="2280706"/>
                  <a:pt x="9629941" y="2337882"/>
                </a:cubicBezTo>
                <a:cubicBezTo>
                  <a:pt x="9645811" y="2369647"/>
                  <a:pt x="9661681" y="2398235"/>
                  <a:pt x="9680725" y="2423647"/>
                </a:cubicBezTo>
                <a:cubicBezTo>
                  <a:pt x="9690247" y="2436353"/>
                  <a:pt x="9734684" y="2512588"/>
                  <a:pt x="9734684" y="2480824"/>
                </a:cubicBezTo>
                <a:cubicBezTo>
                  <a:pt x="9734684" y="2442706"/>
                  <a:pt x="9725162" y="2404588"/>
                  <a:pt x="9715639" y="2369647"/>
                </a:cubicBezTo>
                <a:cubicBezTo>
                  <a:pt x="9706117" y="2312471"/>
                  <a:pt x="9690247" y="2258471"/>
                  <a:pt x="9674377" y="2204471"/>
                </a:cubicBezTo>
                <a:close/>
                <a:moveTo>
                  <a:pt x="9810860" y="2420471"/>
                </a:moveTo>
                <a:cubicBezTo>
                  <a:pt x="9829904" y="2395059"/>
                  <a:pt x="9848948" y="2369647"/>
                  <a:pt x="9864818" y="2344235"/>
                </a:cubicBezTo>
                <a:cubicBezTo>
                  <a:pt x="9887036" y="2306118"/>
                  <a:pt x="9906080" y="2268000"/>
                  <a:pt x="9925124" y="2229882"/>
                </a:cubicBezTo>
                <a:cubicBezTo>
                  <a:pt x="9940994" y="2188588"/>
                  <a:pt x="9960038" y="2150471"/>
                  <a:pt x="9953690" y="2102824"/>
                </a:cubicBezTo>
                <a:cubicBezTo>
                  <a:pt x="9953690" y="2093294"/>
                  <a:pt x="9950516" y="2083765"/>
                  <a:pt x="9947342" y="2074235"/>
                </a:cubicBezTo>
                <a:cubicBezTo>
                  <a:pt x="9937820" y="2067882"/>
                  <a:pt x="9928298" y="2067882"/>
                  <a:pt x="9918776" y="2067882"/>
                </a:cubicBezTo>
                <a:cubicBezTo>
                  <a:pt x="9896558" y="2074235"/>
                  <a:pt x="9883862" y="2093294"/>
                  <a:pt x="9871166" y="2115529"/>
                </a:cubicBezTo>
                <a:cubicBezTo>
                  <a:pt x="9855296" y="2140941"/>
                  <a:pt x="9839426" y="2163176"/>
                  <a:pt x="9829904" y="2191765"/>
                </a:cubicBezTo>
                <a:cubicBezTo>
                  <a:pt x="9810860" y="2239412"/>
                  <a:pt x="9798164" y="2287059"/>
                  <a:pt x="9782294" y="2334706"/>
                </a:cubicBezTo>
                <a:cubicBezTo>
                  <a:pt x="9769598" y="2382353"/>
                  <a:pt x="9741032" y="2464941"/>
                  <a:pt x="9753728" y="2480824"/>
                </a:cubicBezTo>
                <a:cubicBezTo>
                  <a:pt x="9763250" y="2493529"/>
                  <a:pt x="9794990" y="2442706"/>
                  <a:pt x="9810860" y="2420471"/>
                </a:cubicBezTo>
                <a:close/>
                <a:moveTo>
                  <a:pt x="9674377" y="4447059"/>
                </a:moveTo>
                <a:cubicBezTo>
                  <a:pt x="9658507" y="4399412"/>
                  <a:pt x="9642637" y="4326353"/>
                  <a:pt x="9598201" y="4310471"/>
                </a:cubicBezTo>
                <a:cubicBezTo>
                  <a:pt x="9585505" y="4307294"/>
                  <a:pt x="9569635" y="4310471"/>
                  <a:pt x="9560113" y="4323176"/>
                </a:cubicBezTo>
                <a:cubicBezTo>
                  <a:pt x="9547417" y="4342235"/>
                  <a:pt x="9547417" y="4367647"/>
                  <a:pt x="9553765" y="4389882"/>
                </a:cubicBezTo>
                <a:cubicBezTo>
                  <a:pt x="9572809" y="4456588"/>
                  <a:pt x="9598201" y="4520118"/>
                  <a:pt x="9629941" y="4580471"/>
                </a:cubicBezTo>
                <a:cubicBezTo>
                  <a:pt x="9645811" y="4609059"/>
                  <a:pt x="9661681" y="4637647"/>
                  <a:pt x="9680725" y="4666235"/>
                </a:cubicBezTo>
                <a:cubicBezTo>
                  <a:pt x="9690247" y="4678941"/>
                  <a:pt x="9734684" y="4755176"/>
                  <a:pt x="9734684" y="4723412"/>
                </a:cubicBezTo>
                <a:cubicBezTo>
                  <a:pt x="9734684" y="4685294"/>
                  <a:pt x="9725162" y="4644000"/>
                  <a:pt x="9715639" y="4609059"/>
                </a:cubicBezTo>
                <a:cubicBezTo>
                  <a:pt x="9706117" y="4555059"/>
                  <a:pt x="9690247" y="4501059"/>
                  <a:pt x="9674377" y="4447059"/>
                </a:cubicBezTo>
                <a:close/>
                <a:moveTo>
                  <a:pt x="11966011" y="2426824"/>
                </a:moveTo>
                <a:cubicBezTo>
                  <a:pt x="12000925" y="2518941"/>
                  <a:pt x="12064406" y="2582471"/>
                  <a:pt x="12127886" y="2633294"/>
                </a:cubicBezTo>
                <a:cubicBezTo>
                  <a:pt x="12134234" y="2639647"/>
                  <a:pt x="12140582" y="2646000"/>
                  <a:pt x="12146930" y="2646000"/>
                </a:cubicBezTo>
                <a:cubicBezTo>
                  <a:pt x="12150104" y="2646000"/>
                  <a:pt x="12153278" y="2649176"/>
                  <a:pt x="12153278" y="2646000"/>
                </a:cubicBezTo>
                <a:cubicBezTo>
                  <a:pt x="12159626" y="2646000"/>
                  <a:pt x="12162800" y="2646000"/>
                  <a:pt x="12165974" y="2639647"/>
                </a:cubicBezTo>
                <a:cubicBezTo>
                  <a:pt x="12178670" y="2623765"/>
                  <a:pt x="12159626" y="2582471"/>
                  <a:pt x="12156452" y="2566588"/>
                </a:cubicBezTo>
                <a:cubicBezTo>
                  <a:pt x="12143756" y="2541176"/>
                  <a:pt x="12131060" y="2515765"/>
                  <a:pt x="12118364" y="2490353"/>
                </a:cubicBezTo>
                <a:cubicBezTo>
                  <a:pt x="12099320" y="2449059"/>
                  <a:pt x="12077102" y="2407765"/>
                  <a:pt x="12048536" y="2369647"/>
                </a:cubicBezTo>
                <a:cubicBezTo>
                  <a:pt x="12039014" y="2353765"/>
                  <a:pt x="12026318" y="2337882"/>
                  <a:pt x="12010448" y="2334706"/>
                </a:cubicBezTo>
                <a:cubicBezTo>
                  <a:pt x="11994577" y="2328353"/>
                  <a:pt x="11975533" y="2331529"/>
                  <a:pt x="11966011" y="2350588"/>
                </a:cubicBezTo>
                <a:cubicBezTo>
                  <a:pt x="11959663" y="2360118"/>
                  <a:pt x="11956489" y="2372824"/>
                  <a:pt x="11959663" y="2388706"/>
                </a:cubicBezTo>
                <a:cubicBezTo>
                  <a:pt x="11959663" y="2401412"/>
                  <a:pt x="11962837" y="2414118"/>
                  <a:pt x="11966011" y="2426824"/>
                </a:cubicBezTo>
                <a:close/>
                <a:moveTo>
                  <a:pt x="12035840" y="4310471"/>
                </a:moveTo>
                <a:cubicBezTo>
                  <a:pt x="12023144" y="4307294"/>
                  <a:pt x="12007274" y="4310471"/>
                  <a:pt x="11997751" y="4323176"/>
                </a:cubicBezTo>
                <a:cubicBezTo>
                  <a:pt x="11985055" y="4342235"/>
                  <a:pt x="11985055" y="4367647"/>
                  <a:pt x="11991403" y="4389882"/>
                </a:cubicBezTo>
                <a:cubicBezTo>
                  <a:pt x="12010448" y="4456588"/>
                  <a:pt x="12035840" y="4520118"/>
                  <a:pt x="12067580" y="4580471"/>
                </a:cubicBezTo>
                <a:cubicBezTo>
                  <a:pt x="12083450" y="4609059"/>
                  <a:pt x="12099320" y="4637647"/>
                  <a:pt x="12118364" y="4666235"/>
                </a:cubicBezTo>
                <a:cubicBezTo>
                  <a:pt x="12127886" y="4678941"/>
                  <a:pt x="12172322" y="4755176"/>
                  <a:pt x="12172322" y="4723412"/>
                </a:cubicBezTo>
                <a:cubicBezTo>
                  <a:pt x="12172322" y="4685294"/>
                  <a:pt x="12162800" y="4644000"/>
                  <a:pt x="12153278" y="4609059"/>
                </a:cubicBezTo>
                <a:cubicBezTo>
                  <a:pt x="12143756" y="4555059"/>
                  <a:pt x="12127886" y="4501059"/>
                  <a:pt x="12112016" y="4447059"/>
                </a:cubicBezTo>
                <a:cubicBezTo>
                  <a:pt x="12096146" y="4399412"/>
                  <a:pt x="12080276" y="4326353"/>
                  <a:pt x="12035840" y="4310471"/>
                </a:cubicBezTo>
                <a:close/>
                <a:moveTo>
                  <a:pt x="9680725" y="184235"/>
                </a:moveTo>
                <a:cubicBezTo>
                  <a:pt x="9690247" y="196941"/>
                  <a:pt x="9734684" y="273176"/>
                  <a:pt x="9734684" y="241412"/>
                </a:cubicBezTo>
                <a:cubicBezTo>
                  <a:pt x="9734684" y="203294"/>
                  <a:pt x="9725162" y="162000"/>
                  <a:pt x="9715639" y="127059"/>
                </a:cubicBezTo>
                <a:cubicBezTo>
                  <a:pt x="9706117" y="85765"/>
                  <a:pt x="9696595" y="41294"/>
                  <a:pt x="9683899" y="0"/>
                </a:cubicBezTo>
                <a:cubicBezTo>
                  <a:pt x="9585505" y="0"/>
                  <a:pt x="9585505" y="0"/>
                  <a:pt x="9585505" y="0"/>
                </a:cubicBezTo>
                <a:cubicBezTo>
                  <a:pt x="9598201" y="34941"/>
                  <a:pt x="9614071" y="66706"/>
                  <a:pt x="9629941" y="98471"/>
                </a:cubicBezTo>
                <a:cubicBezTo>
                  <a:pt x="9645811" y="127059"/>
                  <a:pt x="9661681" y="155647"/>
                  <a:pt x="9680725" y="184235"/>
                </a:cubicBezTo>
                <a:close/>
                <a:moveTo>
                  <a:pt x="12035840" y="2071059"/>
                </a:moveTo>
                <a:cubicBezTo>
                  <a:pt x="12023144" y="2064706"/>
                  <a:pt x="12007274" y="2067882"/>
                  <a:pt x="11997751" y="2083765"/>
                </a:cubicBezTo>
                <a:cubicBezTo>
                  <a:pt x="11985055" y="2099647"/>
                  <a:pt x="11985055" y="2125059"/>
                  <a:pt x="11991403" y="2147294"/>
                </a:cubicBezTo>
                <a:cubicBezTo>
                  <a:pt x="12010448" y="2217176"/>
                  <a:pt x="12035840" y="2280706"/>
                  <a:pt x="12067580" y="2337882"/>
                </a:cubicBezTo>
                <a:cubicBezTo>
                  <a:pt x="12083450" y="2369647"/>
                  <a:pt x="12099320" y="2398235"/>
                  <a:pt x="12118364" y="2423647"/>
                </a:cubicBezTo>
                <a:cubicBezTo>
                  <a:pt x="12127886" y="2436353"/>
                  <a:pt x="12172322" y="2512588"/>
                  <a:pt x="12172322" y="2480824"/>
                </a:cubicBezTo>
                <a:cubicBezTo>
                  <a:pt x="12172322" y="2442706"/>
                  <a:pt x="12162800" y="2404588"/>
                  <a:pt x="12153278" y="2369647"/>
                </a:cubicBezTo>
                <a:cubicBezTo>
                  <a:pt x="12143756" y="2312471"/>
                  <a:pt x="12127886" y="2258471"/>
                  <a:pt x="12112016" y="2204471"/>
                </a:cubicBezTo>
                <a:cubicBezTo>
                  <a:pt x="12096146" y="2160000"/>
                  <a:pt x="12080276" y="2083765"/>
                  <a:pt x="12035840" y="2071059"/>
                </a:cubicBezTo>
                <a:close/>
                <a:moveTo>
                  <a:pt x="11966011" y="184235"/>
                </a:moveTo>
                <a:cubicBezTo>
                  <a:pt x="12000925" y="276353"/>
                  <a:pt x="12064406" y="339882"/>
                  <a:pt x="12127886" y="393882"/>
                </a:cubicBezTo>
                <a:cubicBezTo>
                  <a:pt x="12134234" y="397059"/>
                  <a:pt x="12140582" y="403412"/>
                  <a:pt x="12146930" y="406588"/>
                </a:cubicBezTo>
                <a:cubicBezTo>
                  <a:pt x="12150104" y="406588"/>
                  <a:pt x="12153278" y="406588"/>
                  <a:pt x="12153278" y="406588"/>
                </a:cubicBezTo>
                <a:cubicBezTo>
                  <a:pt x="12159626" y="406588"/>
                  <a:pt x="12162800" y="403412"/>
                  <a:pt x="12165974" y="400235"/>
                </a:cubicBezTo>
                <a:cubicBezTo>
                  <a:pt x="12178670" y="384353"/>
                  <a:pt x="12159626" y="339882"/>
                  <a:pt x="12156452" y="327176"/>
                </a:cubicBezTo>
                <a:cubicBezTo>
                  <a:pt x="12143756" y="298588"/>
                  <a:pt x="12131060" y="276353"/>
                  <a:pt x="12118364" y="250941"/>
                </a:cubicBezTo>
                <a:cubicBezTo>
                  <a:pt x="12099320" y="206471"/>
                  <a:pt x="12077102" y="165176"/>
                  <a:pt x="12048536" y="127059"/>
                </a:cubicBezTo>
                <a:cubicBezTo>
                  <a:pt x="12039014" y="111176"/>
                  <a:pt x="12026318" y="98471"/>
                  <a:pt x="12010448" y="92118"/>
                </a:cubicBezTo>
                <a:cubicBezTo>
                  <a:pt x="11994577" y="85765"/>
                  <a:pt x="11975533" y="92118"/>
                  <a:pt x="11966011" y="108000"/>
                </a:cubicBezTo>
                <a:cubicBezTo>
                  <a:pt x="11959663" y="117529"/>
                  <a:pt x="11956489" y="133412"/>
                  <a:pt x="11959663" y="146118"/>
                </a:cubicBezTo>
                <a:cubicBezTo>
                  <a:pt x="11959663" y="158824"/>
                  <a:pt x="11962837" y="171529"/>
                  <a:pt x="11966011" y="184235"/>
                </a:cubicBezTo>
                <a:close/>
                <a:moveTo>
                  <a:pt x="12118364" y="184235"/>
                </a:moveTo>
                <a:cubicBezTo>
                  <a:pt x="12127886" y="196941"/>
                  <a:pt x="12172322" y="273176"/>
                  <a:pt x="12172322" y="241412"/>
                </a:cubicBezTo>
                <a:cubicBezTo>
                  <a:pt x="12172322" y="203294"/>
                  <a:pt x="12162800" y="162000"/>
                  <a:pt x="12153278" y="127059"/>
                </a:cubicBezTo>
                <a:cubicBezTo>
                  <a:pt x="12143756" y="85765"/>
                  <a:pt x="12134234" y="41294"/>
                  <a:pt x="12121538" y="0"/>
                </a:cubicBezTo>
                <a:cubicBezTo>
                  <a:pt x="12023144" y="0"/>
                  <a:pt x="12023144" y="0"/>
                  <a:pt x="12023144" y="0"/>
                </a:cubicBezTo>
                <a:cubicBezTo>
                  <a:pt x="12035840" y="34941"/>
                  <a:pt x="12051710" y="66706"/>
                  <a:pt x="12067580" y="98471"/>
                </a:cubicBezTo>
                <a:cubicBezTo>
                  <a:pt x="12083450" y="127059"/>
                  <a:pt x="12099320" y="155647"/>
                  <a:pt x="12118364" y="184235"/>
                </a:cubicBezTo>
                <a:close/>
                <a:moveTo>
                  <a:pt x="10982069" y="2963647"/>
                </a:moveTo>
                <a:cubicBezTo>
                  <a:pt x="10966199" y="2954118"/>
                  <a:pt x="10943981" y="2960471"/>
                  <a:pt x="10931285" y="2976353"/>
                </a:cubicBezTo>
                <a:cubicBezTo>
                  <a:pt x="10918589" y="2992235"/>
                  <a:pt x="10912241" y="3014471"/>
                  <a:pt x="10909067" y="3036706"/>
                </a:cubicBezTo>
                <a:cubicBezTo>
                  <a:pt x="10912241" y="3119294"/>
                  <a:pt x="10921763" y="3195529"/>
                  <a:pt x="10931285" y="3274941"/>
                </a:cubicBezTo>
                <a:cubicBezTo>
                  <a:pt x="10937633" y="3306706"/>
                  <a:pt x="10940807" y="3338471"/>
                  <a:pt x="10947155" y="3370235"/>
                </a:cubicBezTo>
                <a:cubicBezTo>
                  <a:pt x="10950329" y="3379765"/>
                  <a:pt x="10959851" y="3436941"/>
                  <a:pt x="10972547" y="3411529"/>
                </a:cubicBezTo>
                <a:cubicBezTo>
                  <a:pt x="10978895" y="3398824"/>
                  <a:pt x="10982069" y="3376588"/>
                  <a:pt x="10985243" y="3360706"/>
                </a:cubicBezTo>
                <a:cubicBezTo>
                  <a:pt x="10991591" y="3328941"/>
                  <a:pt x="10994765" y="3297176"/>
                  <a:pt x="10997939" y="3265412"/>
                </a:cubicBezTo>
                <a:cubicBezTo>
                  <a:pt x="11007461" y="3211412"/>
                  <a:pt x="11010635" y="3157412"/>
                  <a:pt x="11013809" y="3103412"/>
                </a:cubicBezTo>
                <a:cubicBezTo>
                  <a:pt x="11016983" y="3058941"/>
                  <a:pt x="11020157" y="2985882"/>
                  <a:pt x="10982069" y="2963647"/>
                </a:cubicBezTo>
                <a:close/>
                <a:moveTo>
                  <a:pt x="10972547" y="1350000"/>
                </a:moveTo>
                <a:cubicBezTo>
                  <a:pt x="10982069" y="1362706"/>
                  <a:pt x="11013809" y="1315059"/>
                  <a:pt x="11029679" y="1289647"/>
                </a:cubicBezTo>
                <a:cubicBezTo>
                  <a:pt x="11048723" y="1267412"/>
                  <a:pt x="11067767" y="1238824"/>
                  <a:pt x="11083637" y="1213412"/>
                </a:cubicBezTo>
                <a:cubicBezTo>
                  <a:pt x="11105855" y="1175294"/>
                  <a:pt x="11124899" y="1137176"/>
                  <a:pt x="11143943" y="1099059"/>
                </a:cubicBezTo>
                <a:cubicBezTo>
                  <a:pt x="11159813" y="1057765"/>
                  <a:pt x="11178857" y="1019647"/>
                  <a:pt x="11172509" y="972000"/>
                </a:cubicBezTo>
                <a:cubicBezTo>
                  <a:pt x="11172509" y="962471"/>
                  <a:pt x="11169335" y="952941"/>
                  <a:pt x="11162987" y="946588"/>
                </a:cubicBezTo>
                <a:cubicBezTo>
                  <a:pt x="11156639" y="937059"/>
                  <a:pt x="11147117" y="937059"/>
                  <a:pt x="11137595" y="940235"/>
                </a:cubicBezTo>
                <a:cubicBezTo>
                  <a:pt x="11115377" y="946588"/>
                  <a:pt x="11102681" y="965647"/>
                  <a:pt x="11089985" y="984706"/>
                </a:cubicBezTo>
                <a:cubicBezTo>
                  <a:pt x="11074115" y="1010118"/>
                  <a:pt x="11058245" y="1035529"/>
                  <a:pt x="11048723" y="1064118"/>
                </a:cubicBezTo>
                <a:cubicBezTo>
                  <a:pt x="11029679" y="1108588"/>
                  <a:pt x="11016983" y="1156235"/>
                  <a:pt x="11001113" y="1207059"/>
                </a:cubicBezTo>
                <a:cubicBezTo>
                  <a:pt x="10988417" y="1251529"/>
                  <a:pt x="10959851" y="1337294"/>
                  <a:pt x="10972547" y="1350000"/>
                </a:cubicBezTo>
                <a:close/>
                <a:moveTo>
                  <a:pt x="10972547" y="3598941"/>
                </a:moveTo>
                <a:cubicBezTo>
                  <a:pt x="10982069" y="3611647"/>
                  <a:pt x="11013809" y="3564000"/>
                  <a:pt x="11029679" y="3541765"/>
                </a:cubicBezTo>
                <a:cubicBezTo>
                  <a:pt x="11048723" y="3516353"/>
                  <a:pt x="11067767" y="3490941"/>
                  <a:pt x="11083637" y="3462353"/>
                </a:cubicBezTo>
                <a:cubicBezTo>
                  <a:pt x="11105855" y="3427412"/>
                  <a:pt x="11124899" y="3389294"/>
                  <a:pt x="11143943" y="3348000"/>
                </a:cubicBezTo>
                <a:cubicBezTo>
                  <a:pt x="11159813" y="3309882"/>
                  <a:pt x="11178857" y="3271765"/>
                  <a:pt x="11172509" y="3224118"/>
                </a:cubicBezTo>
                <a:cubicBezTo>
                  <a:pt x="11172509" y="3214588"/>
                  <a:pt x="11169335" y="3201882"/>
                  <a:pt x="11162987" y="3195529"/>
                </a:cubicBezTo>
                <a:cubicBezTo>
                  <a:pt x="11156639" y="3186000"/>
                  <a:pt x="11147117" y="3186000"/>
                  <a:pt x="11137595" y="3189176"/>
                </a:cubicBezTo>
                <a:cubicBezTo>
                  <a:pt x="11115377" y="3195529"/>
                  <a:pt x="11102681" y="3214588"/>
                  <a:pt x="11089985" y="3236824"/>
                </a:cubicBezTo>
                <a:cubicBezTo>
                  <a:pt x="11074115" y="3259059"/>
                  <a:pt x="11058245" y="3284471"/>
                  <a:pt x="11048723" y="3313059"/>
                </a:cubicBezTo>
                <a:cubicBezTo>
                  <a:pt x="11029679" y="3360706"/>
                  <a:pt x="11016983" y="3408353"/>
                  <a:pt x="11001113" y="3456000"/>
                </a:cubicBezTo>
                <a:cubicBezTo>
                  <a:pt x="10988417" y="3503647"/>
                  <a:pt x="10959851" y="3586235"/>
                  <a:pt x="10972547" y="3598941"/>
                </a:cubicBezTo>
                <a:close/>
                <a:moveTo>
                  <a:pt x="10893197" y="3325765"/>
                </a:moveTo>
                <a:cubicBezTo>
                  <a:pt x="10877327" y="3281294"/>
                  <a:pt x="10861457" y="3205059"/>
                  <a:pt x="10817020" y="3189176"/>
                </a:cubicBezTo>
                <a:cubicBezTo>
                  <a:pt x="10804324" y="3186000"/>
                  <a:pt x="10788454" y="3189176"/>
                  <a:pt x="10778932" y="3201882"/>
                </a:cubicBezTo>
                <a:cubicBezTo>
                  <a:pt x="10766236" y="3220941"/>
                  <a:pt x="10766236" y="3246353"/>
                  <a:pt x="10772584" y="3268588"/>
                </a:cubicBezTo>
                <a:cubicBezTo>
                  <a:pt x="10791628" y="3335294"/>
                  <a:pt x="10817020" y="3402000"/>
                  <a:pt x="10848760" y="3459176"/>
                </a:cubicBezTo>
                <a:cubicBezTo>
                  <a:pt x="10864631" y="3487765"/>
                  <a:pt x="10880501" y="3516353"/>
                  <a:pt x="10899545" y="3544941"/>
                </a:cubicBezTo>
                <a:cubicBezTo>
                  <a:pt x="10909067" y="3557647"/>
                  <a:pt x="10953503" y="3633882"/>
                  <a:pt x="10953503" y="3602118"/>
                </a:cubicBezTo>
                <a:cubicBezTo>
                  <a:pt x="10953503" y="3564000"/>
                  <a:pt x="10943981" y="3525882"/>
                  <a:pt x="10934459" y="3487765"/>
                </a:cubicBezTo>
                <a:cubicBezTo>
                  <a:pt x="10924937" y="3433765"/>
                  <a:pt x="10909067" y="3379765"/>
                  <a:pt x="10893197" y="3325765"/>
                </a:cubicBezTo>
                <a:close/>
                <a:moveTo>
                  <a:pt x="10947155" y="1118118"/>
                </a:moveTo>
                <a:cubicBezTo>
                  <a:pt x="10950329" y="1127647"/>
                  <a:pt x="10959851" y="1188000"/>
                  <a:pt x="10972547" y="1162588"/>
                </a:cubicBezTo>
                <a:cubicBezTo>
                  <a:pt x="10978895" y="1146706"/>
                  <a:pt x="10982069" y="1127647"/>
                  <a:pt x="10985243" y="1111765"/>
                </a:cubicBezTo>
                <a:cubicBezTo>
                  <a:pt x="10991591" y="1080000"/>
                  <a:pt x="10994765" y="1048235"/>
                  <a:pt x="10997939" y="1016471"/>
                </a:cubicBezTo>
                <a:cubicBezTo>
                  <a:pt x="11007461" y="962471"/>
                  <a:pt x="11010635" y="908471"/>
                  <a:pt x="11013809" y="851294"/>
                </a:cubicBezTo>
                <a:cubicBezTo>
                  <a:pt x="11016983" y="806824"/>
                  <a:pt x="11020157" y="736941"/>
                  <a:pt x="10982069" y="711529"/>
                </a:cubicBezTo>
                <a:cubicBezTo>
                  <a:pt x="10966199" y="702000"/>
                  <a:pt x="10943981" y="708353"/>
                  <a:pt x="10931285" y="724235"/>
                </a:cubicBezTo>
                <a:cubicBezTo>
                  <a:pt x="10918589" y="740118"/>
                  <a:pt x="10912241" y="765529"/>
                  <a:pt x="10909067" y="787765"/>
                </a:cubicBezTo>
                <a:cubicBezTo>
                  <a:pt x="10912241" y="867176"/>
                  <a:pt x="10921763" y="946588"/>
                  <a:pt x="10931285" y="1026000"/>
                </a:cubicBezTo>
                <a:cubicBezTo>
                  <a:pt x="10937633" y="1057765"/>
                  <a:pt x="10940807" y="1089529"/>
                  <a:pt x="10947155" y="1118118"/>
                </a:cubicBezTo>
                <a:close/>
                <a:moveTo>
                  <a:pt x="10747192" y="1296000"/>
                </a:moveTo>
                <a:cubicBezTo>
                  <a:pt x="10782106" y="1388118"/>
                  <a:pt x="10845586" y="1451647"/>
                  <a:pt x="10909067" y="1505647"/>
                </a:cubicBezTo>
                <a:cubicBezTo>
                  <a:pt x="10915415" y="1508824"/>
                  <a:pt x="10921763" y="1515176"/>
                  <a:pt x="10928111" y="1518353"/>
                </a:cubicBezTo>
                <a:cubicBezTo>
                  <a:pt x="10931285" y="1518353"/>
                  <a:pt x="10934459" y="1518353"/>
                  <a:pt x="10934459" y="1518353"/>
                </a:cubicBezTo>
                <a:cubicBezTo>
                  <a:pt x="10940807" y="1518353"/>
                  <a:pt x="10943981" y="1515176"/>
                  <a:pt x="10947155" y="1512000"/>
                </a:cubicBezTo>
                <a:cubicBezTo>
                  <a:pt x="10959851" y="1496118"/>
                  <a:pt x="10940807" y="1451647"/>
                  <a:pt x="10937633" y="1438941"/>
                </a:cubicBezTo>
                <a:cubicBezTo>
                  <a:pt x="10924937" y="1410353"/>
                  <a:pt x="10912241" y="1384941"/>
                  <a:pt x="10899545" y="1362706"/>
                </a:cubicBezTo>
                <a:cubicBezTo>
                  <a:pt x="10880501" y="1318235"/>
                  <a:pt x="10858282" y="1276941"/>
                  <a:pt x="10829716" y="1238824"/>
                </a:cubicBezTo>
                <a:cubicBezTo>
                  <a:pt x="10820194" y="1222941"/>
                  <a:pt x="10807498" y="1210235"/>
                  <a:pt x="10791628" y="1203882"/>
                </a:cubicBezTo>
                <a:cubicBezTo>
                  <a:pt x="10775758" y="1197529"/>
                  <a:pt x="10756714" y="1203882"/>
                  <a:pt x="10747192" y="1219765"/>
                </a:cubicBezTo>
                <a:cubicBezTo>
                  <a:pt x="10740844" y="1229294"/>
                  <a:pt x="10737670" y="1245176"/>
                  <a:pt x="10740844" y="1257882"/>
                </a:cubicBezTo>
                <a:cubicBezTo>
                  <a:pt x="10740844" y="1270588"/>
                  <a:pt x="10744018" y="1283294"/>
                  <a:pt x="10747192" y="1296000"/>
                </a:cubicBezTo>
                <a:close/>
                <a:moveTo>
                  <a:pt x="7325611" y="1842353"/>
                </a:moveTo>
                <a:cubicBezTo>
                  <a:pt x="7309741" y="1832824"/>
                  <a:pt x="7287523" y="1839176"/>
                  <a:pt x="7274827" y="1855059"/>
                </a:cubicBezTo>
                <a:cubicBezTo>
                  <a:pt x="7262131" y="1870941"/>
                  <a:pt x="7255783" y="1893176"/>
                  <a:pt x="7252609" y="1918588"/>
                </a:cubicBezTo>
                <a:cubicBezTo>
                  <a:pt x="7255783" y="1998000"/>
                  <a:pt x="7265305" y="2077412"/>
                  <a:pt x="7274827" y="2156824"/>
                </a:cubicBezTo>
                <a:cubicBezTo>
                  <a:pt x="7281175" y="2185412"/>
                  <a:pt x="7284349" y="2217176"/>
                  <a:pt x="7290697" y="2248941"/>
                </a:cubicBezTo>
                <a:cubicBezTo>
                  <a:pt x="7293871" y="2258471"/>
                  <a:pt x="7303393" y="2318824"/>
                  <a:pt x="7316089" y="2290235"/>
                </a:cubicBezTo>
                <a:cubicBezTo>
                  <a:pt x="7322437" y="2277529"/>
                  <a:pt x="7325611" y="2258471"/>
                  <a:pt x="7328785" y="2242588"/>
                </a:cubicBezTo>
                <a:cubicBezTo>
                  <a:pt x="7335133" y="2210824"/>
                  <a:pt x="7338307" y="2175882"/>
                  <a:pt x="7341481" y="2144118"/>
                </a:cubicBezTo>
                <a:cubicBezTo>
                  <a:pt x="7351003" y="2090118"/>
                  <a:pt x="7354177" y="2036118"/>
                  <a:pt x="7357351" y="1982118"/>
                </a:cubicBezTo>
                <a:cubicBezTo>
                  <a:pt x="7360525" y="1937647"/>
                  <a:pt x="7363699" y="1864588"/>
                  <a:pt x="7325611" y="1842353"/>
                </a:cubicBezTo>
                <a:close/>
                <a:moveTo>
                  <a:pt x="7373221" y="2420471"/>
                </a:moveTo>
                <a:cubicBezTo>
                  <a:pt x="7392265" y="2395059"/>
                  <a:pt x="7411309" y="2369647"/>
                  <a:pt x="7427179" y="2344235"/>
                </a:cubicBezTo>
                <a:cubicBezTo>
                  <a:pt x="7449398" y="2306118"/>
                  <a:pt x="7468442" y="2268000"/>
                  <a:pt x="7487486" y="2229882"/>
                </a:cubicBezTo>
                <a:cubicBezTo>
                  <a:pt x="7503356" y="2188588"/>
                  <a:pt x="7522400" y="2150471"/>
                  <a:pt x="7516052" y="2102824"/>
                </a:cubicBezTo>
                <a:cubicBezTo>
                  <a:pt x="7516052" y="2093294"/>
                  <a:pt x="7512878" y="2083765"/>
                  <a:pt x="7509704" y="2074235"/>
                </a:cubicBezTo>
                <a:cubicBezTo>
                  <a:pt x="7500182" y="2067882"/>
                  <a:pt x="7490660" y="2067882"/>
                  <a:pt x="7481138" y="2067882"/>
                </a:cubicBezTo>
                <a:cubicBezTo>
                  <a:pt x="7458920" y="2074235"/>
                  <a:pt x="7446224" y="2093294"/>
                  <a:pt x="7433528" y="2115529"/>
                </a:cubicBezTo>
                <a:cubicBezTo>
                  <a:pt x="7417657" y="2140941"/>
                  <a:pt x="7401787" y="2163176"/>
                  <a:pt x="7392265" y="2191765"/>
                </a:cubicBezTo>
                <a:cubicBezTo>
                  <a:pt x="7373221" y="2239412"/>
                  <a:pt x="7360525" y="2287059"/>
                  <a:pt x="7344655" y="2334706"/>
                </a:cubicBezTo>
                <a:cubicBezTo>
                  <a:pt x="7331959" y="2382353"/>
                  <a:pt x="7303393" y="2464941"/>
                  <a:pt x="7316089" y="2480824"/>
                </a:cubicBezTo>
                <a:cubicBezTo>
                  <a:pt x="7325611" y="2493529"/>
                  <a:pt x="7357351" y="2442706"/>
                  <a:pt x="7373221" y="2420471"/>
                </a:cubicBezTo>
                <a:close/>
                <a:moveTo>
                  <a:pt x="7316089" y="50824"/>
                </a:moveTo>
                <a:cubicBezTo>
                  <a:pt x="7322437" y="34941"/>
                  <a:pt x="7325611" y="15882"/>
                  <a:pt x="7328785" y="0"/>
                </a:cubicBezTo>
                <a:cubicBezTo>
                  <a:pt x="7290697" y="0"/>
                  <a:pt x="7290697" y="0"/>
                  <a:pt x="7290697" y="0"/>
                </a:cubicBezTo>
                <a:cubicBezTo>
                  <a:pt x="7290697" y="3176"/>
                  <a:pt x="7290697" y="6353"/>
                  <a:pt x="7290697" y="9529"/>
                </a:cubicBezTo>
                <a:cubicBezTo>
                  <a:pt x="7293871" y="15882"/>
                  <a:pt x="7303393" y="76235"/>
                  <a:pt x="7316089" y="50824"/>
                </a:cubicBezTo>
                <a:close/>
                <a:moveTo>
                  <a:pt x="7316089" y="4720235"/>
                </a:moveTo>
                <a:cubicBezTo>
                  <a:pt x="7325611" y="4732941"/>
                  <a:pt x="7357351" y="4685294"/>
                  <a:pt x="7373221" y="4663059"/>
                </a:cubicBezTo>
                <a:cubicBezTo>
                  <a:pt x="7392265" y="4637647"/>
                  <a:pt x="7411309" y="4612235"/>
                  <a:pt x="7427179" y="4583647"/>
                </a:cubicBezTo>
                <a:cubicBezTo>
                  <a:pt x="7449398" y="4548706"/>
                  <a:pt x="7468442" y="4510588"/>
                  <a:pt x="7487486" y="4469294"/>
                </a:cubicBezTo>
                <a:cubicBezTo>
                  <a:pt x="7503356" y="4431176"/>
                  <a:pt x="7522400" y="4389882"/>
                  <a:pt x="7516052" y="4345412"/>
                </a:cubicBezTo>
                <a:cubicBezTo>
                  <a:pt x="7516052" y="4332706"/>
                  <a:pt x="7512878" y="4323176"/>
                  <a:pt x="7509704" y="4316824"/>
                </a:cubicBezTo>
                <a:cubicBezTo>
                  <a:pt x="7500182" y="4307294"/>
                  <a:pt x="7490660" y="4307294"/>
                  <a:pt x="7481138" y="4310471"/>
                </a:cubicBezTo>
                <a:cubicBezTo>
                  <a:pt x="7458920" y="4316824"/>
                  <a:pt x="7446224" y="4335882"/>
                  <a:pt x="7433528" y="4358118"/>
                </a:cubicBezTo>
                <a:cubicBezTo>
                  <a:pt x="7417657" y="4380353"/>
                  <a:pt x="7401787" y="4405765"/>
                  <a:pt x="7392265" y="4434353"/>
                </a:cubicBezTo>
                <a:cubicBezTo>
                  <a:pt x="7373221" y="4482000"/>
                  <a:pt x="7360525" y="4529647"/>
                  <a:pt x="7344655" y="4577294"/>
                </a:cubicBezTo>
                <a:cubicBezTo>
                  <a:pt x="7331959" y="4624941"/>
                  <a:pt x="7303393" y="4707529"/>
                  <a:pt x="7316089" y="4720235"/>
                </a:cubicBezTo>
                <a:close/>
                <a:moveTo>
                  <a:pt x="9528373" y="184235"/>
                </a:moveTo>
                <a:cubicBezTo>
                  <a:pt x="9563287" y="276353"/>
                  <a:pt x="9626767" y="339882"/>
                  <a:pt x="9690247" y="393882"/>
                </a:cubicBezTo>
                <a:cubicBezTo>
                  <a:pt x="9696595" y="397059"/>
                  <a:pt x="9702943" y="403412"/>
                  <a:pt x="9709291" y="406588"/>
                </a:cubicBezTo>
                <a:cubicBezTo>
                  <a:pt x="9712465" y="406588"/>
                  <a:pt x="9715639" y="406588"/>
                  <a:pt x="9715639" y="406588"/>
                </a:cubicBezTo>
                <a:cubicBezTo>
                  <a:pt x="9721988" y="406588"/>
                  <a:pt x="9725162" y="403412"/>
                  <a:pt x="9728336" y="400235"/>
                </a:cubicBezTo>
                <a:cubicBezTo>
                  <a:pt x="9741032" y="384353"/>
                  <a:pt x="9721988" y="339882"/>
                  <a:pt x="9718814" y="327176"/>
                </a:cubicBezTo>
                <a:cubicBezTo>
                  <a:pt x="9706117" y="298588"/>
                  <a:pt x="9693421" y="276353"/>
                  <a:pt x="9680725" y="250941"/>
                </a:cubicBezTo>
                <a:cubicBezTo>
                  <a:pt x="9661681" y="206471"/>
                  <a:pt x="9639463" y="165176"/>
                  <a:pt x="9610897" y="127059"/>
                </a:cubicBezTo>
                <a:cubicBezTo>
                  <a:pt x="9601375" y="111176"/>
                  <a:pt x="9588679" y="98471"/>
                  <a:pt x="9572809" y="92118"/>
                </a:cubicBezTo>
                <a:cubicBezTo>
                  <a:pt x="9556939" y="85765"/>
                  <a:pt x="9537895" y="92118"/>
                  <a:pt x="9528373" y="108000"/>
                </a:cubicBezTo>
                <a:cubicBezTo>
                  <a:pt x="9522025" y="117529"/>
                  <a:pt x="9518851" y="133412"/>
                  <a:pt x="9522025" y="146118"/>
                </a:cubicBezTo>
                <a:cubicBezTo>
                  <a:pt x="9522025" y="158824"/>
                  <a:pt x="9525199" y="171529"/>
                  <a:pt x="9528373" y="184235"/>
                </a:cubicBezTo>
                <a:close/>
                <a:moveTo>
                  <a:pt x="7236739" y="2204471"/>
                </a:moveTo>
                <a:cubicBezTo>
                  <a:pt x="7220869" y="2160000"/>
                  <a:pt x="7204999" y="2083765"/>
                  <a:pt x="7160563" y="2071059"/>
                </a:cubicBezTo>
                <a:cubicBezTo>
                  <a:pt x="7147867" y="2064706"/>
                  <a:pt x="7131997" y="2067882"/>
                  <a:pt x="7122475" y="2083765"/>
                </a:cubicBezTo>
                <a:cubicBezTo>
                  <a:pt x="7109779" y="2099647"/>
                  <a:pt x="7109779" y="2125059"/>
                  <a:pt x="7116127" y="2147294"/>
                </a:cubicBezTo>
                <a:cubicBezTo>
                  <a:pt x="7135171" y="2217176"/>
                  <a:pt x="7160563" y="2280706"/>
                  <a:pt x="7192303" y="2337882"/>
                </a:cubicBezTo>
                <a:cubicBezTo>
                  <a:pt x="7208173" y="2369647"/>
                  <a:pt x="7224043" y="2398235"/>
                  <a:pt x="7243087" y="2423647"/>
                </a:cubicBezTo>
                <a:cubicBezTo>
                  <a:pt x="7252609" y="2436353"/>
                  <a:pt x="7297045" y="2512588"/>
                  <a:pt x="7297045" y="2480824"/>
                </a:cubicBezTo>
                <a:cubicBezTo>
                  <a:pt x="7297045" y="2442706"/>
                  <a:pt x="7287523" y="2404588"/>
                  <a:pt x="7278001" y="2369647"/>
                </a:cubicBezTo>
                <a:cubicBezTo>
                  <a:pt x="7268479" y="2312471"/>
                  <a:pt x="7252609" y="2258471"/>
                  <a:pt x="7236739" y="2204471"/>
                </a:cubicBezTo>
                <a:close/>
                <a:moveTo>
                  <a:pt x="6097270" y="1350000"/>
                </a:moveTo>
                <a:cubicBezTo>
                  <a:pt x="6106792" y="1362706"/>
                  <a:pt x="6138532" y="1315059"/>
                  <a:pt x="6154402" y="1289647"/>
                </a:cubicBezTo>
                <a:cubicBezTo>
                  <a:pt x="6173446" y="1267412"/>
                  <a:pt x="6192490" y="1238824"/>
                  <a:pt x="6208360" y="1213412"/>
                </a:cubicBezTo>
                <a:cubicBezTo>
                  <a:pt x="6230578" y="1175294"/>
                  <a:pt x="6249622" y="1137176"/>
                  <a:pt x="6268666" y="1099059"/>
                </a:cubicBezTo>
                <a:cubicBezTo>
                  <a:pt x="6284536" y="1057765"/>
                  <a:pt x="6303581" y="1019647"/>
                  <a:pt x="6297233" y="972000"/>
                </a:cubicBezTo>
                <a:cubicBezTo>
                  <a:pt x="6297233" y="962471"/>
                  <a:pt x="6294059" y="952941"/>
                  <a:pt x="6290885" y="946588"/>
                </a:cubicBezTo>
                <a:cubicBezTo>
                  <a:pt x="6281362" y="937059"/>
                  <a:pt x="6271840" y="937059"/>
                  <a:pt x="6262318" y="940235"/>
                </a:cubicBezTo>
                <a:cubicBezTo>
                  <a:pt x="6240100" y="946588"/>
                  <a:pt x="6227404" y="965647"/>
                  <a:pt x="6214708" y="984706"/>
                </a:cubicBezTo>
                <a:cubicBezTo>
                  <a:pt x="6198838" y="1010118"/>
                  <a:pt x="6182968" y="1035529"/>
                  <a:pt x="6173446" y="1064118"/>
                </a:cubicBezTo>
                <a:cubicBezTo>
                  <a:pt x="6154402" y="1108588"/>
                  <a:pt x="6141706" y="1156235"/>
                  <a:pt x="6125836" y="1207059"/>
                </a:cubicBezTo>
                <a:cubicBezTo>
                  <a:pt x="6113140" y="1251529"/>
                  <a:pt x="6084574" y="1337294"/>
                  <a:pt x="6097270" y="1350000"/>
                </a:cubicBezTo>
                <a:close/>
                <a:moveTo>
                  <a:pt x="7090735" y="2426824"/>
                </a:moveTo>
                <a:cubicBezTo>
                  <a:pt x="7125649" y="2518941"/>
                  <a:pt x="7189129" y="2582471"/>
                  <a:pt x="7252609" y="2633294"/>
                </a:cubicBezTo>
                <a:cubicBezTo>
                  <a:pt x="7258957" y="2639647"/>
                  <a:pt x="7265305" y="2646000"/>
                  <a:pt x="7271653" y="2646000"/>
                </a:cubicBezTo>
                <a:cubicBezTo>
                  <a:pt x="7274827" y="2646000"/>
                  <a:pt x="7278001" y="2649176"/>
                  <a:pt x="7278001" y="2646000"/>
                </a:cubicBezTo>
                <a:cubicBezTo>
                  <a:pt x="7284349" y="2646000"/>
                  <a:pt x="7287523" y="2646000"/>
                  <a:pt x="7290697" y="2639647"/>
                </a:cubicBezTo>
                <a:cubicBezTo>
                  <a:pt x="7303393" y="2623765"/>
                  <a:pt x="7284349" y="2582471"/>
                  <a:pt x="7281175" y="2566588"/>
                </a:cubicBezTo>
                <a:cubicBezTo>
                  <a:pt x="7268479" y="2541176"/>
                  <a:pt x="7255783" y="2515765"/>
                  <a:pt x="7243087" y="2490353"/>
                </a:cubicBezTo>
                <a:cubicBezTo>
                  <a:pt x="7224043" y="2449059"/>
                  <a:pt x="7201825" y="2407765"/>
                  <a:pt x="7173259" y="2369647"/>
                </a:cubicBezTo>
                <a:cubicBezTo>
                  <a:pt x="7163737" y="2353765"/>
                  <a:pt x="7151041" y="2337882"/>
                  <a:pt x="7135171" y="2334706"/>
                </a:cubicBezTo>
                <a:cubicBezTo>
                  <a:pt x="7119301" y="2328353"/>
                  <a:pt x="7100257" y="2331529"/>
                  <a:pt x="7090735" y="2350588"/>
                </a:cubicBezTo>
                <a:cubicBezTo>
                  <a:pt x="7084387" y="2360118"/>
                  <a:pt x="7081213" y="2372824"/>
                  <a:pt x="7084387" y="2388706"/>
                </a:cubicBezTo>
                <a:cubicBezTo>
                  <a:pt x="7084387" y="2401412"/>
                  <a:pt x="7087561" y="2414118"/>
                  <a:pt x="7090735" y="2426824"/>
                </a:cubicBezTo>
                <a:close/>
                <a:moveTo>
                  <a:pt x="7090735" y="184235"/>
                </a:moveTo>
                <a:cubicBezTo>
                  <a:pt x="7125649" y="276353"/>
                  <a:pt x="7189129" y="339882"/>
                  <a:pt x="7252609" y="393882"/>
                </a:cubicBezTo>
                <a:cubicBezTo>
                  <a:pt x="7258957" y="397059"/>
                  <a:pt x="7265305" y="403412"/>
                  <a:pt x="7271653" y="406588"/>
                </a:cubicBezTo>
                <a:cubicBezTo>
                  <a:pt x="7274827" y="406588"/>
                  <a:pt x="7278001" y="406588"/>
                  <a:pt x="7278001" y="406588"/>
                </a:cubicBezTo>
                <a:cubicBezTo>
                  <a:pt x="7284349" y="406588"/>
                  <a:pt x="7287523" y="403412"/>
                  <a:pt x="7290697" y="400235"/>
                </a:cubicBezTo>
                <a:cubicBezTo>
                  <a:pt x="7303393" y="384353"/>
                  <a:pt x="7284349" y="339882"/>
                  <a:pt x="7281175" y="327176"/>
                </a:cubicBezTo>
                <a:cubicBezTo>
                  <a:pt x="7268479" y="298588"/>
                  <a:pt x="7255783" y="276353"/>
                  <a:pt x="7243087" y="250941"/>
                </a:cubicBezTo>
                <a:cubicBezTo>
                  <a:pt x="7224043" y="206471"/>
                  <a:pt x="7201825" y="165176"/>
                  <a:pt x="7173259" y="127059"/>
                </a:cubicBezTo>
                <a:cubicBezTo>
                  <a:pt x="7163737" y="111176"/>
                  <a:pt x="7151041" y="98471"/>
                  <a:pt x="7135171" y="92118"/>
                </a:cubicBezTo>
                <a:cubicBezTo>
                  <a:pt x="7119301" y="85765"/>
                  <a:pt x="7100257" y="92118"/>
                  <a:pt x="7090735" y="108000"/>
                </a:cubicBezTo>
                <a:cubicBezTo>
                  <a:pt x="7084387" y="117529"/>
                  <a:pt x="7081213" y="133412"/>
                  <a:pt x="7084387" y="146118"/>
                </a:cubicBezTo>
                <a:cubicBezTo>
                  <a:pt x="7084387" y="158824"/>
                  <a:pt x="7087561" y="171529"/>
                  <a:pt x="7090735" y="184235"/>
                </a:cubicBezTo>
                <a:close/>
                <a:moveTo>
                  <a:pt x="7243087" y="184235"/>
                </a:moveTo>
                <a:cubicBezTo>
                  <a:pt x="7252609" y="196941"/>
                  <a:pt x="7297045" y="273176"/>
                  <a:pt x="7297045" y="241412"/>
                </a:cubicBezTo>
                <a:cubicBezTo>
                  <a:pt x="7297045" y="203294"/>
                  <a:pt x="7287523" y="162000"/>
                  <a:pt x="7278001" y="127059"/>
                </a:cubicBezTo>
                <a:cubicBezTo>
                  <a:pt x="7268479" y="85765"/>
                  <a:pt x="7258957" y="41294"/>
                  <a:pt x="7246261" y="0"/>
                </a:cubicBezTo>
                <a:cubicBezTo>
                  <a:pt x="7147867" y="0"/>
                  <a:pt x="7147867" y="0"/>
                  <a:pt x="7147867" y="0"/>
                </a:cubicBezTo>
                <a:cubicBezTo>
                  <a:pt x="7160563" y="34941"/>
                  <a:pt x="7176433" y="66706"/>
                  <a:pt x="7192303" y="98471"/>
                </a:cubicBezTo>
                <a:cubicBezTo>
                  <a:pt x="7208173" y="127059"/>
                  <a:pt x="7224043" y="155647"/>
                  <a:pt x="7243087" y="184235"/>
                </a:cubicBezTo>
                <a:close/>
                <a:moveTo>
                  <a:pt x="7236739" y="4447059"/>
                </a:moveTo>
                <a:cubicBezTo>
                  <a:pt x="7220869" y="4399412"/>
                  <a:pt x="7204999" y="4326353"/>
                  <a:pt x="7160563" y="4310471"/>
                </a:cubicBezTo>
                <a:cubicBezTo>
                  <a:pt x="7147867" y="4307294"/>
                  <a:pt x="7131997" y="4310471"/>
                  <a:pt x="7122475" y="4323176"/>
                </a:cubicBezTo>
                <a:cubicBezTo>
                  <a:pt x="7109779" y="4342235"/>
                  <a:pt x="7109779" y="4367647"/>
                  <a:pt x="7116127" y="4389882"/>
                </a:cubicBezTo>
                <a:cubicBezTo>
                  <a:pt x="7135171" y="4456588"/>
                  <a:pt x="7160563" y="4520118"/>
                  <a:pt x="7192303" y="4580471"/>
                </a:cubicBezTo>
                <a:cubicBezTo>
                  <a:pt x="7208173" y="4609059"/>
                  <a:pt x="7224043" y="4637647"/>
                  <a:pt x="7243087" y="4666235"/>
                </a:cubicBezTo>
                <a:cubicBezTo>
                  <a:pt x="7252609" y="4678941"/>
                  <a:pt x="7297045" y="4755176"/>
                  <a:pt x="7297045" y="4723412"/>
                </a:cubicBezTo>
                <a:cubicBezTo>
                  <a:pt x="7297045" y="4685294"/>
                  <a:pt x="7287523" y="4644000"/>
                  <a:pt x="7278001" y="4609059"/>
                </a:cubicBezTo>
                <a:cubicBezTo>
                  <a:pt x="7268479" y="4555059"/>
                  <a:pt x="7252609" y="4501059"/>
                  <a:pt x="7236739" y="4447059"/>
                </a:cubicBezTo>
                <a:close/>
                <a:moveTo>
                  <a:pt x="8544430" y="2963647"/>
                </a:moveTo>
                <a:cubicBezTo>
                  <a:pt x="8528560" y="2954118"/>
                  <a:pt x="8506342" y="2960471"/>
                  <a:pt x="8493646" y="2976353"/>
                </a:cubicBezTo>
                <a:cubicBezTo>
                  <a:pt x="8480950" y="2992235"/>
                  <a:pt x="8474602" y="3014471"/>
                  <a:pt x="8471428" y="3036706"/>
                </a:cubicBezTo>
                <a:cubicBezTo>
                  <a:pt x="8474602" y="3119294"/>
                  <a:pt x="8484124" y="3195529"/>
                  <a:pt x="8493646" y="3274941"/>
                </a:cubicBezTo>
                <a:cubicBezTo>
                  <a:pt x="8499994" y="3306706"/>
                  <a:pt x="8503168" y="3338471"/>
                  <a:pt x="8509516" y="3370235"/>
                </a:cubicBezTo>
                <a:cubicBezTo>
                  <a:pt x="8512690" y="3379765"/>
                  <a:pt x="8522212" y="3436941"/>
                  <a:pt x="8534908" y="3411529"/>
                </a:cubicBezTo>
                <a:cubicBezTo>
                  <a:pt x="8541256" y="3398824"/>
                  <a:pt x="8544430" y="3376588"/>
                  <a:pt x="8547604" y="3360706"/>
                </a:cubicBezTo>
                <a:cubicBezTo>
                  <a:pt x="8553952" y="3328941"/>
                  <a:pt x="8557126" y="3297176"/>
                  <a:pt x="8560300" y="3265412"/>
                </a:cubicBezTo>
                <a:cubicBezTo>
                  <a:pt x="8569822" y="3211412"/>
                  <a:pt x="8572996" y="3157412"/>
                  <a:pt x="8576171" y="3103412"/>
                </a:cubicBezTo>
                <a:cubicBezTo>
                  <a:pt x="8579345" y="3058941"/>
                  <a:pt x="8582519" y="2985882"/>
                  <a:pt x="8544430" y="2963647"/>
                </a:cubicBezTo>
                <a:close/>
                <a:moveTo>
                  <a:pt x="8455558" y="3325765"/>
                </a:moveTo>
                <a:cubicBezTo>
                  <a:pt x="8439688" y="3281294"/>
                  <a:pt x="8423818" y="3205059"/>
                  <a:pt x="8379382" y="3189176"/>
                </a:cubicBezTo>
                <a:cubicBezTo>
                  <a:pt x="8366686" y="3186000"/>
                  <a:pt x="8350816" y="3189176"/>
                  <a:pt x="8341294" y="3201882"/>
                </a:cubicBezTo>
                <a:cubicBezTo>
                  <a:pt x="8328598" y="3220941"/>
                  <a:pt x="8328598" y="3246353"/>
                  <a:pt x="8334946" y="3268588"/>
                </a:cubicBezTo>
                <a:cubicBezTo>
                  <a:pt x="8353990" y="3335294"/>
                  <a:pt x="8379382" y="3402000"/>
                  <a:pt x="8411122" y="3459176"/>
                </a:cubicBezTo>
                <a:cubicBezTo>
                  <a:pt x="8426992" y="3487765"/>
                  <a:pt x="8442862" y="3516353"/>
                  <a:pt x="8461906" y="3544941"/>
                </a:cubicBezTo>
                <a:cubicBezTo>
                  <a:pt x="8471428" y="3557647"/>
                  <a:pt x="8515864" y="3633882"/>
                  <a:pt x="8515864" y="3602118"/>
                </a:cubicBezTo>
                <a:cubicBezTo>
                  <a:pt x="8515864" y="3564000"/>
                  <a:pt x="8506342" y="3525882"/>
                  <a:pt x="8496820" y="3487765"/>
                </a:cubicBezTo>
                <a:cubicBezTo>
                  <a:pt x="8487298" y="3433765"/>
                  <a:pt x="8471428" y="3379765"/>
                  <a:pt x="8455558" y="3325765"/>
                </a:cubicBezTo>
                <a:close/>
                <a:moveTo>
                  <a:pt x="8534908" y="3598941"/>
                </a:moveTo>
                <a:cubicBezTo>
                  <a:pt x="8544430" y="3611647"/>
                  <a:pt x="8576171" y="3564000"/>
                  <a:pt x="8592041" y="3541765"/>
                </a:cubicBezTo>
                <a:cubicBezTo>
                  <a:pt x="8611085" y="3516353"/>
                  <a:pt x="8630129" y="3490941"/>
                  <a:pt x="8645999" y="3462353"/>
                </a:cubicBezTo>
                <a:cubicBezTo>
                  <a:pt x="8668217" y="3427412"/>
                  <a:pt x="8687261" y="3389294"/>
                  <a:pt x="8706305" y="3348000"/>
                </a:cubicBezTo>
                <a:cubicBezTo>
                  <a:pt x="8722175" y="3309882"/>
                  <a:pt x="8741219" y="3271765"/>
                  <a:pt x="8734871" y="3224118"/>
                </a:cubicBezTo>
                <a:cubicBezTo>
                  <a:pt x="8734871" y="3214588"/>
                  <a:pt x="8731697" y="3201882"/>
                  <a:pt x="8728523" y="3195529"/>
                </a:cubicBezTo>
                <a:cubicBezTo>
                  <a:pt x="8719001" y="3186000"/>
                  <a:pt x="8709479" y="3186000"/>
                  <a:pt x="8699957" y="3189176"/>
                </a:cubicBezTo>
                <a:cubicBezTo>
                  <a:pt x="8677739" y="3195529"/>
                  <a:pt x="8665043" y="3214588"/>
                  <a:pt x="8652347" y="3236824"/>
                </a:cubicBezTo>
                <a:cubicBezTo>
                  <a:pt x="8636477" y="3259059"/>
                  <a:pt x="8620607" y="3284471"/>
                  <a:pt x="8611085" y="3313059"/>
                </a:cubicBezTo>
                <a:cubicBezTo>
                  <a:pt x="8592041" y="3360706"/>
                  <a:pt x="8579345" y="3408353"/>
                  <a:pt x="8563474" y="3456000"/>
                </a:cubicBezTo>
                <a:cubicBezTo>
                  <a:pt x="8550778" y="3503647"/>
                  <a:pt x="8522212" y="3586235"/>
                  <a:pt x="8534908" y="3598941"/>
                </a:cubicBezTo>
                <a:close/>
                <a:moveTo>
                  <a:pt x="9528373" y="2426824"/>
                </a:moveTo>
                <a:cubicBezTo>
                  <a:pt x="9563287" y="2518941"/>
                  <a:pt x="9626767" y="2582471"/>
                  <a:pt x="9690247" y="2633294"/>
                </a:cubicBezTo>
                <a:cubicBezTo>
                  <a:pt x="9696595" y="2639647"/>
                  <a:pt x="9702943" y="2646000"/>
                  <a:pt x="9709291" y="2646000"/>
                </a:cubicBezTo>
                <a:cubicBezTo>
                  <a:pt x="9712465" y="2646000"/>
                  <a:pt x="9715639" y="2649176"/>
                  <a:pt x="9715639" y="2646000"/>
                </a:cubicBezTo>
                <a:cubicBezTo>
                  <a:pt x="9721988" y="2646000"/>
                  <a:pt x="9725162" y="2646000"/>
                  <a:pt x="9728336" y="2639647"/>
                </a:cubicBezTo>
                <a:cubicBezTo>
                  <a:pt x="9741032" y="2623765"/>
                  <a:pt x="9721988" y="2582471"/>
                  <a:pt x="9718814" y="2566588"/>
                </a:cubicBezTo>
                <a:cubicBezTo>
                  <a:pt x="9706117" y="2541176"/>
                  <a:pt x="9693421" y="2515765"/>
                  <a:pt x="9680725" y="2490353"/>
                </a:cubicBezTo>
                <a:cubicBezTo>
                  <a:pt x="9661681" y="2449059"/>
                  <a:pt x="9639463" y="2407765"/>
                  <a:pt x="9610897" y="2369647"/>
                </a:cubicBezTo>
                <a:cubicBezTo>
                  <a:pt x="9601375" y="2353765"/>
                  <a:pt x="9588679" y="2337882"/>
                  <a:pt x="9572809" y="2334706"/>
                </a:cubicBezTo>
                <a:cubicBezTo>
                  <a:pt x="9556939" y="2328353"/>
                  <a:pt x="9537895" y="2331529"/>
                  <a:pt x="9528373" y="2350588"/>
                </a:cubicBezTo>
                <a:cubicBezTo>
                  <a:pt x="9522025" y="2360118"/>
                  <a:pt x="9518851" y="2372824"/>
                  <a:pt x="9522025" y="2388706"/>
                </a:cubicBezTo>
                <a:cubicBezTo>
                  <a:pt x="9522025" y="2401412"/>
                  <a:pt x="9525199" y="2414118"/>
                  <a:pt x="9528373" y="2426824"/>
                </a:cubicBezTo>
                <a:close/>
                <a:moveTo>
                  <a:pt x="8534908" y="1350000"/>
                </a:moveTo>
                <a:cubicBezTo>
                  <a:pt x="8544430" y="1362706"/>
                  <a:pt x="8576171" y="1315059"/>
                  <a:pt x="8592041" y="1289647"/>
                </a:cubicBezTo>
                <a:cubicBezTo>
                  <a:pt x="8611085" y="1267412"/>
                  <a:pt x="8630129" y="1238824"/>
                  <a:pt x="8645999" y="1213412"/>
                </a:cubicBezTo>
                <a:cubicBezTo>
                  <a:pt x="8668217" y="1175294"/>
                  <a:pt x="8687261" y="1137176"/>
                  <a:pt x="8706305" y="1099059"/>
                </a:cubicBezTo>
                <a:cubicBezTo>
                  <a:pt x="8722175" y="1057765"/>
                  <a:pt x="8741219" y="1019647"/>
                  <a:pt x="8734871" y="972000"/>
                </a:cubicBezTo>
                <a:cubicBezTo>
                  <a:pt x="8734871" y="962471"/>
                  <a:pt x="8731697" y="952941"/>
                  <a:pt x="8728523" y="946588"/>
                </a:cubicBezTo>
                <a:cubicBezTo>
                  <a:pt x="8719001" y="937059"/>
                  <a:pt x="8709479" y="937059"/>
                  <a:pt x="8699957" y="940235"/>
                </a:cubicBezTo>
                <a:cubicBezTo>
                  <a:pt x="8677739" y="946588"/>
                  <a:pt x="8665043" y="965647"/>
                  <a:pt x="8652347" y="984706"/>
                </a:cubicBezTo>
                <a:cubicBezTo>
                  <a:pt x="8636477" y="1010118"/>
                  <a:pt x="8620607" y="1035529"/>
                  <a:pt x="8611085" y="1064118"/>
                </a:cubicBezTo>
                <a:cubicBezTo>
                  <a:pt x="8592041" y="1108588"/>
                  <a:pt x="8579345" y="1156235"/>
                  <a:pt x="8563474" y="1207059"/>
                </a:cubicBezTo>
                <a:cubicBezTo>
                  <a:pt x="8550778" y="1251529"/>
                  <a:pt x="8522212" y="1337294"/>
                  <a:pt x="8534908" y="1350000"/>
                </a:cubicBezTo>
                <a:close/>
                <a:moveTo>
                  <a:pt x="8411122" y="1210235"/>
                </a:moveTo>
                <a:cubicBezTo>
                  <a:pt x="8426992" y="1238824"/>
                  <a:pt x="8442862" y="1267412"/>
                  <a:pt x="8461906" y="1292824"/>
                </a:cubicBezTo>
                <a:cubicBezTo>
                  <a:pt x="8471428" y="1305529"/>
                  <a:pt x="8515864" y="1384941"/>
                  <a:pt x="8515864" y="1353176"/>
                </a:cubicBezTo>
                <a:cubicBezTo>
                  <a:pt x="8515864" y="1315059"/>
                  <a:pt x="8506342" y="1273765"/>
                  <a:pt x="8496820" y="1238824"/>
                </a:cubicBezTo>
                <a:cubicBezTo>
                  <a:pt x="8487298" y="1184824"/>
                  <a:pt x="8471428" y="1127647"/>
                  <a:pt x="8455558" y="1076824"/>
                </a:cubicBezTo>
                <a:cubicBezTo>
                  <a:pt x="8439688" y="1029176"/>
                  <a:pt x="8423818" y="956118"/>
                  <a:pt x="8379382" y="940235"/>
                </a:cubicBezTo>
                <a:cubicBezTo>
                  <a:pt x="8366686" y="933882"/>
                  <a:pt x="8350816" y="940235"/>
                  <a:pt x="8341294" y="952941"/>
                </a:cubicBezTo>
                <a:cubicBezTo>
                  <a:pt x="8328598" y="968824"/>
                  <a:pt x="8328598" y="997412"/>
                  <a:pt x="8334946" y="1019647"/>
                </a:cubicBezTo>
                <a:cubicBezTo>
                  <a:pt x="8353990" y="1086353"/>
                  <a:pt x="8379382" y="1149882"/>
                  <a:pt x="8411122" y="1210235"/>
                </a:cubicBezTo>
                <a:close/>
                <a:moveTo>
                  <a:pt x="8309554" y="1296000"/>
                </a:moveTo>
                <a:cubicBezTo>
                  <a:pt x="8344468" y="1388118"/>
                  <a:pt x="8407948" y="1451647"/>
                  <a:pt x="8471428" y="1505647"/>
                </a:cubicBezTo>
                <a:cubicBezTo>
                  <a:pt x="8477776" y="1508824"/>
                  <a:pt x="8484124" y="1515176"/>
                  <a:pt x="8490472" y="1518353"/>
                </a:cubicBezTo>
                <a:cubicBezTo>
                  <a:pt x="8493646" y="1518353"/>
                  <a:pt x="8496820" y="1518353"/>
                  <a:pt x="8496820" y="1518353"/>
                </a:cubicBezTo>
                <a:cubicBezTo>
                  <a:pt x="8503168" y="1518353"/>
                  <a:pt x="8506342" y="1515176"/>
                  <a:pt x="8509516" y="1512000"/>
                </a:cubicBezTo>
                <a:cubicBezTo>
                  <a:pt x="8522212" y="1496118"/>
                  <a:pt x="8503168" y="1451647"/>
                  <a:pt x="8499994" y="1438941"/>
                </a:cubicBezTo>
                <a:cubicBezTo>
                  <a:pt x="8487298" y="1410353"/>
                  <a:pt x="8474602" y="1384941"/>
                  <a:pt x="8461906" y="1362706"/>
                </a:cubicBezTo>
                <a:cubicBezTo>
                  <a:pt x="8442862" y="1318235"/>
                  <a:pt x="8420644" y="1276941"/>
                  <a:pt x="8392078" y="1238824"/>
                </a:cubicBezTo>
                <a:cubicBezTo>
                  <a:pt x="8382556" y="1222941"/>
                  <a:pt x="8369860" y="1210235"/>
                  <a:pt x="8353990" y="1203882"/>
                </a:cubicBezTo>
                <a:cubicBezTo>
                  <a:pt x="8338120" y="1197529"/>
                  <a:pt x="8319076" y="1203882"/>
                  <a:pt x="8309554" y="1219765"/>
                </a:cubicBezTo>
                <a:cubicBezTo>
                  <a:pt x="8303206" y="1229294"/>
                  <a:pt x="8300032" y="1245176"/>
                  <a:pt x="8303206" y="1257882"/>
                </a:cubicBezTo>
                <a:cubicBezTo>
                  <a:pt x="8303206" y="1270588"/>
                  <a:pt x="8306380" y="1283294"/>
                  <a:pt x="8309554" y="1296000"/>
                </a:cubicBezTo>
                <a:close/>
                <a:moveTo>
                  <a:pt x="8309554" y="3544941"/>
                </a:moveTo>
                <a:cubicBezTo>
                  <a:pt x="8344468" y="3640235"/>
                  <a:pt x="8407948" y="3700588"/>
                  <a:pt x="8471428" y="3754588"/>
                </a:cubicBezTo>
                <a:cubicBezTo>
                  <a:pt x="8477776" y="3760941"/>
                  <a:pt x="8484124" y="3764118"/>
                  <a:pt x="8490472" y="3767294"/>
                </a:cubicBezTo>
                <a:cubicBezTo>
                  <a:pt x="8493646" y="3767294"/>
                  <a:pt x="8496820" y="3767294"/>
                  <a:pt x="8496820" y="3767294"/>
                </a:cubicBezTo>
                <a:cubicBezTo>
                  <a:pt x="8503168" y="3767294"/>
                  <a:pt x="8506342" y="3764118"/>
                  <a:pt x="8509516" y="3760941"/>
                </a:cubicBezTo>
                <a:cubicBezTo>
                  <a:pt x="8522212" y="3745059"/>
                  <a:pt x="8503168" y="3703765"/>
                  <a:pt x="8499994" y="3687882"/>
                </a:cubicBezTo>
                <a:cubicBezTo>
                  <a:pt x="8487298" y="3662471"/>
                  <a:pt x="8474602" y="3637059"/>
                  <a:pt x="8461906" y="3611647"/>
                </a:cubicBezTo>
                <a:cubicBezTo>
                  <a:pt x="8442862" y="3570353"/>
                  <a:pt x="8420644" y="3525882"/>
                  <a:pt x="8392078" y="3490941"/>
                </a:cubicBezTo>
                <a:cubicBezTo>
                  <a:pt x="8382556" y="3475059"/>
                  <a:pt x="8369860" y="3459176"/>
                  <a:pt x="8353990" y="3452824"/>
                </a:cubicBezTo>
                <a:cubicBezTo>
                  <a:pt x="8338120" y="3449647"/>
                  <a:pt x="8319076" y="3452824"/>
                  <a:pt x="8309554" y="3471882"/>
                </a:cubicBezTo>
                <a:cubicBezTo>
                  <a:pt x="8303206" y="3481412"/>
                  <a:pt x="8300032" y="3494118"/>
                  <a:pt x="8303206" y="3506824"/>
                </a:cubicBezTo>
                <a:cubicBezTo>
                  <a:pt x="8303206" y="3522706"/>
                  <a:pt x="8306380" y="3532235"/>
                  <a:pt x="8309554" y="3544941"/>
                </a:cubicBezTo>
                <a:close/>
                <a:moveTo>
                  <a:pt x="7325611" y="4081765"/>
                </a:moveTo>
                <a:cubicBezTo>
                  <a:pt x="7309741" y="4072235"/>
                  <a:pt x="7287523" y="4081765"/>
                  <a:pt x="7274827" y="4097647"/>
                </a:cubicBezTo>
                <a:cubicBezTo>
                  <a:pt x="7262131" y="4113529"/>
                  <a:pt x="7255783" y="4135765"/>
                  <a:pt x="7252609" y="4158000"/>
                </a:cubicBezTo>
                <a:cubicBezTo>
                  <a:pt x="7255783" y="4237412"/>
                  <a:pt x="7265305" y="4316824"/>
                  <a:pt x="7274827" y="4396235"/>
                </a:cubicBezTo>
                <a:cubicBezTo>
                  <a:pt x="7281175" y="4428000"/>
                  <a:pt x="7284349" y="4459765"/>
                  <a:pt x="7290697" y="4491529"/>
                </a:cubicBezTo>
                <a:cubicBezTo>
                  <a:pt x="7293871" y="4501059"/>
                  <a:pt x="7303393" y="4558235"/>
                  <a:pt x="7316089" y="4532824"/>
                </a:cubicBezTo>
                <a:cubicBezTo>
                  <a:pt x="7322437" y="4520118"/>
                  <a:pt x="7325611" y="4497882"/>
                  <a:pt x="7328785" y="4482000"/>
                </a:cubicBezTo>
                <a:cubicBezTo>
                  <a:pt x="7335133" y="4450235"/>
                  <a:pt x="7338307" y="4418471"/>
                  <a:pt x="7341481" y="4386706"/>
                </a:cubicBezTo>
                <a:cubicBezTo>
                  <a:pt x="7351003" y="4332706"/>
                  <a:pt x="7354177" y="4278706"/>
                  <a:pt x="7357351" y="4224706"/>
                </a:cubicBezTo>
                <a:cubicBezTo>
                  <a:pt x="7360525" y="4180235"/>
                  <a:pt x="7363699" y="4107176"/>
                  <a:pt x="7325611" y="4081765"/>
                </a:cubicBezTo>
                <a:close/>
                <a:moveTo>
                  <a:pt x="8509516" y="1118118"/>
                </a:moveTo>
                <a:cubicBezTo>
                  <a:pt x="8512690" y="1127647"/>
                  <a:pt x="8522212" y="1188000"/>
                  <a:pt x="8534908" y="1162588"/>
                </a:cubicBezTo>
                <a:cubicBezTo>
                  <a:pt x="8541256" y="1146706"/>
                  <a:pt x="8544430" y="1127647"/>
                  <a:pt x="8547604" y="1111765"/>
                </a:cubicBezTo>
                <a:cubicBezTo>
                  <a:pt x="8553952" y="1080000"/>
                  <a:pt x="8557126" y="1048235"/>
                  <a:pt x="8560300" y="1016471"/>
                </a:cubicBezTo>
                <a:cubicBezTo>
                  <a:pt x="8569822" y="962471"/>
                  <a:pt x="8572996" y="908471"/>
                  <a:pt x="8576171" y="851294"/>
                </a:cubicBezTo>
                <a:cubicBezTo>
                  <a:pt x="8579345" y="806824"/>
                  <a:pt x="8582519" y="736941"/>
                  <a:pt x="8544430" y="711529"/>
                </a:cubicBezTo>
                <a:cubicBezTo>
                  <a:pt x="8528560" y="702000"/>
                  <a:pt x="8506342" y="708353"/>
                  <a:pt x="8493646" y="724235"/>
                </a:cubicBezTo>
                <a:cubicBezTo>
                  <a:pt x="8480950" y="740118"/>
                  <a:pt x="8474602" y="765529"/>
                  <a:pt x="8471428" y="787765"/>
                </a:cubicBezTo>
                <a:cubicBezTo>
                  <a:pt x="8474602" y="867176"/>
                  <a:pt x="8484124" y="946588"/>
                  <a:pt x="8493646" y="1026000"/>
                </a:cubicBezTo>
                <a:cubicBezTo>
                  <a:pt x="8499994" y="1057765"/>
                  <a:pt x="8503168" y="1089529"/>
                  <a:pt x="8509516" y="1118118"/>
                </a:cubicBezTo>
                <a:close/>
                <a:moveTo>
                  <a:pt x="7316089" y="238235"/>
                </a:moveTo>
                <a:cubicBezTo>
                  <a:pt x="7325611" y="250941"/>
                  <a:pt x="7357351" y="203294"/>
                  <a:pt x="7373221" y="177882"/>
                </a:cubicBezTo>
                <a:cubicBezTo>
                  <a:pt x="7392265" y="155647"/>
                  <a:pt x="7411309" y="130235"/>
                  <a:pt x="7427179" y="101647"/>
                </a:cubicBezTo>
                <a:cubicBezTo>
                  <a:pt x="7446224" y="69882"/>
                  <a:pt x="7465268" y="34941"/>
                  <a:pt x="7481138" y="0"/>
                </a:cubicBezTo>
                <a:cubicBezTo>
                  <a:pt x="7373221" y="0"/>
                  <a:pt x="7373221" y="0"/>
                  <a:pt x="7373221" y="0"/>
                </a:cubicBezTo>
                <a:cubicBezTo>
                  <a:pt x="7363699" y="31765"/>
                  <a:pt x="7354177" y="63529"/>
                  <a:pt x="7344655" y="95294"/>
                </a:cubicBezTo>
                <a:cubicBezTo>
                  <a:pt x="7331959" y="139765"/>
                  <a:pt x="7303393" y="225529"/>
                  <a:pt x="7316089" y="238235"/>
                </a:cubicBezTo>
                <a:close/>
                <a:moveTo>
                  <a:pt x="8592041" y="5778000"/>
                </a:moveTo>
                <a:cubicBezTo>
                  <a:pt x="8611085" y="5752588"/>
                  <a:pt x="8630129" y="5727176"/>
                  <a:pt x="8645999" y="5698588"/>
                </a:cubicBezTo>
                <a:cubicBezTo>
                  <a:pt x="8668217" y="5663647"/>
                  <a:pt x="8687261" y="5625529"/>
                  <a:pt x="8706305" y="5584235"/>
                </a:cubicBezTo>
                <a:cubicBezTo>
                  <a:pt x="8722175" y="5546118"/>
                  <a:pt x="8741219" y="5504824"/>
                  <a:pt x="8734871" y="5457176"/>
                </a:cubicBezTo>
                <a:cubicBezTo>
                  <a:pt x="8734871" y="5447647"/>
                  <a:pt x="8731697" y="5438118"/>
                  <a:pt x="8728523" y="5431765"/>
                </a:cubicBezTo>
                <a:cubicBezTo>
                  <a:pt x="8719001" y="5422235"/>
                  <a:pt x="8709479" y="5422235"/>
                  <a:pt x="8699957" y="5425412"/>
                </a:cubicBezTo>
                <a:cubicBezTo>
                  <a:pt x="8677739" y="5431765"/>
                  <a:pt x="8665043" y="5450824"/>
                  <a:pt x="8652347" y="5473059"/>
                </a:cubicBezTo>
                <a:cubicBezTo>
                  <a:pt x="8636477" y="5495294"/>
                  <a:pt x="8620607" y="5520706"/>
                  <a:pt x="8611085" y="5549294"/>
                </a:cubicBezTo>
                <a:cubicBezTo>
                  <a:pt x="8592041" y="5593765"/>
                  <a:pt x="8579345" y="5644588"/>
                  <a:pt x="8563474" y="5692235"/>
                </a:cubicBezTo>
                <a:cubicBezTo>
                  <a:pt x="8550778" y="5739882"/>
                  <a:pt x="8522212" y="5822471"/>
                  <a:pt x="8534908" y="5835176"/>
                </a:cubicBezTo>
                <a:cubicBezTo>
                  <a:pt x="8544430" y="5847882"/>
                  <a:pt x="8576171" y="5800235"/>
                  <a:pt x="8592041" y="5778000"/>
                </a:cubicBezTo>
                <a:close/>
                <a:moveTo>
                  <a:pt x="8534908" y="5647765"/>
                </a:moveTo>
                <a:cubicBezTo>
                  <a:pt x="8541256" y="5631882"/>
                  <a:pt x="8544430" y="5612824"/>
                  <a:pt x="8547604" y="5596941"/>
                </a:cubicBezTo>
                <a:cubicBezTo>
                  <a:pt x="8553952" y="5565176"/>
                  <a:pt x="8557126" y="5533412"/>
                  <a:pt x="8560300" y="5501647"/>
                </a:cubicBezTo>
                <a:cubicBezTo>
                  <a:pt x="8569822" y="5447647"/>
                  <a:pt x="8572996" y="5393647"/>
                  <a:pt x="8576171" y="5339647"/>
                </a:cubicBezTo>
                <a:cubicBezTo>
                  <a:pt x="8579345" y="5292000"/>
                  <a:pt x="8582519" y="5222118"/>
                  <a:pt x="8544430" y="5196706"/>
                </a:cubicBezTo>
                <a:cubicBezTo>
                  <a:pt x="8528560" y="5187176"/>
                  <a:pt x="8506342" y="5193529"/>
                  <a:pt x="8493646" y="5209412"/>
                </a:cubicBezTo>
                <a:cubicBezTo>
                  <a:pt x="8480950" y="5225294"/>
                  <a:pt x="8474602" y="5250706"/>
                  <a:pt x="8471428" y="5272941"/>
                </a:cubicBezTo>
                <a:cubicBezTo>
                  <a:pt x="8474602" y="5352353"/>
                  <a:pt x="8484124" y="5431765"/>
                  <a:pt x="8493646" y="5511176"/>
                </a:cubicBezTo>
                <a:cubicBezTo>
                  <a:pt x="8499994" y="5542941"/>
                  <a:pt x="8503168" y="5574706"/>
                  <a:pt x="8509516" y="5606471"/>
                </a:cubicBezTo>
                <a:cubicBezTo>
                  <a:pt x="8512690" y="5616000"/>
                  <a:pt x="8522212" y="5673176"/>
                  <a:pt x="8534908" y="5647765"/>
                </a:cubicBezTo>
                <a:close/>
                <a:moveTo>
                  <a:pt x="8461906" y="5847882"/>
                </a:moveTo>
                <a:cubicBezTo>
                  <a:pt x="8442862" y="5803412"/>
                  <a:pt x="8420644" y="5762118"/>
                  <a:pt x="8392078" y="5724000"/>
                </a:cubicBezTo>
                <a:cubicBezTo>
                  <a:pt x="8382556" y="5708118"/>
                  <a:pt x="8369860" y="5695412"/>
                  <a:pt x="8353990" y="5689059"/>
                </a:cubicBezTo>
                <a:cubicBezTo>
                  <a:pt x="8338120" y="5682706"/>
                  <a:pt x="8319076" y="5689059"/>
                  <a:pt x="8309554" y="5704941"/>
                </a:cubicBezTo>
                <a:cubicBezTo>
                  <a:pt x="8303206" y="5717647"/>
                  <a:pt x="8300032" y="5730353"/>
                  <a:pt x="8303206" y="5743059"/>
                </a:cubicBezTo>
                <a:cubicBezTo>
                  <a:pt x="8303206" y="5755765"/>
                  <a:pt x="8306380" y="5768471"/>
                  <a:pt x="8309554" y="5781176"/>
                </a:cubicBezTo>
                <a:cubicBezTo>
                  <a:pt x="8344468" y="5873294"/>
                  <a:pt x="8407948" y="5936824"/>
                  <a:pt x="8471428" y="5990824"/>
                </a:cubicBezTo>
                <a:cubicBezTo>
                  <a:pt x="8477776" y="5994000"/>
                  <a:pt x="8484124" y="6000353"/>
                  <a:pt x="8490472" y="6003529"/>
                </a:cubicBezTo>
                <a:cubicBezTo>
                  <a:pt x="8493646" y="6003529"/>
                  <a:pt x="8496820" y="6003529"/>
                  <a:pt x="8496820" y="6003529"/>
                </a:cubicBezTo>
                <a:cubicBezTo>
                  <a:pt x="8503168" y="6003529"/>
                  <a:pt x="8506342" y="6000353"/>
                  <a:pt x="8509516" y="5997176"/>
                </a:cubicBezTo>
                <a:cubicBezTo>
                  <a:pt x="8522212" y="5981294"/>
                  <a:pt x="8503168" y="5936824"/>
                  <a:pt x="8499994" y="5924118"/>
                </a:cubicBezTo>
                <a:cubicBezTo>
                  <a:pt x="8487298" y="5895529"/>
                  <a:pt x="8474602" y="5873294"/>
                  <a:pt x="8461906" y="5847882"/>
                </a:cubicBezTo>
                <a:close/>
                <a:moveTo>
                  <a:pt x="8750741" y="5698588"/>
                </a:moveTo>
                <a:cubicBezTo>
                  <a:pt x="8750741" y="5698588"/>
                  <a:pt x="8747567" y="5698588"/>
                  <a:pt x="8747567" y="5698588"/>
                </a:cubicBezTo>
                <a:cubicBezTo>
                  <a:pt x="8741219" y="5695412"/>
                  <a:pt x="8731697" y="5695412"/>
                  <a:pt x="8722175" y="5698588"/>
                </a:cubicBezTo>
                <a:cubicBezTo>
                  <a:pt x="8680913" y="5714471"/>
                  <a:pt x="8645999" y="5762118"/>
                  <a:pt x="8617433" y="5803412"/>
                </a:cubicBezTo>
                <a:cubicBezTo>
                  <a:pt x="8579345" y="5857412"/>
                  <a:pt x="8531734" y="5971765"/>
                  <a:pt x="8541256" y="5990824"/>
                </a:cubicBezTo>
                <a:cubicBezTo>
                  <a:pt x="8550778" y="6013059"/>
                  <a:pt x="8671391" y="5933647"/>
                  <a:pt x="8719001" y="5866941"/>
                </a:cubicBezTo>
                <a:cubicBezTo>
                  <a:pt x="8744393" y="5832000"/>
                  <a:pt x="8792003" y="5765294"/>
                  <a:pt x="8763437" y="5714471"/>
                </a:cubicBezTo>
                <a:cubicBezTo>
                  <a:pt x="8760263" y="5708118"/>
                  <a:pt x="8757089" y="5704941"/>
                  <a:pt x="8750741" y="5698588"/>
                </a:cubicBezTo>
                <a:close/>
                <a:moveTo>
                  <a:pt x="8455558" y="5562000"/>
                </a:moveTo>
                <a:cubicBezTo>
                  <a:pt x="8439688" y="5514353"/>
                  <a:pt x="8423818" y="5441294"/>
                  <a:pt x="8379382" y="5425412"/>
                </a:cubicBezTo>
                <a:cubicBezTo>
                  <a:pt x="8366686" y="5419059"/>
                  <a:pt x="8350816" y="5425412"/>
                  <a:pt x="8341294" y="5438118"/>
                </a:cubicBezTo>
                <a:cubicBezTo>
                  <a:pt x="8328598" y="5457176"/>
                  <a:pt x="8328598" y="5482588"/>
                  <a:pt x="8334946" y="5504824"/>
                </a:cubicBezTo>
                <a:cubicBezTo>
                  <a:pt x="8353990" y="5571529"/>
                  <a:pt x="8379382" y="5635059"/>
                  <a:pt x="8411122" y="5695412"/>
                </a:cubicBezTo>
                <a:cubicBezTo>
                  <a:pt x="8426992" y="5724000"/>
                  <a:pt x="8442862" y="5752588"/>
                  <a:pt x="8461906" y="5781176"/>
                </a:cubicBezTo>
                <a:cubicBezTo>
                  <a:pt x="8471428" y="5793882"/>
                  <a:pt x="8515864" y="5870118"/>
                  <a:pt x="8515864" y="5838353"/>
                </a:cubicBezTo>
                <a:cubicBezTo>
                  <a:pt x="8515864" y="5800235"/>
                  <a:pt x="8506342" y="5758941"/>
                  <a:pt x="8496820" y="5724000"/>
                </a:cubicBezTo>
                <a:cubicBezTo>
                  <a:pt x="8487298" y="5670000"/>
                  <a:pt x="8471428" y="5616000"/>
                  <a:pt x="8455558" y="5562000"/>
                </a:cubicBezTo>
                <a:close/>
                <a:moveTo>
                  <a:pt x="8750741" y="1213412"/>
                </a:moveTo>
                <a:cubicBezTo>
                  <a:pt x="8750741" y="1213412"/>
                  <a:pt x="8747567" y="1213412"/>
                  <a:pt x="8747567" y="1213412"/>
                </a:cubicBezTo>
                <a:cubicBezTo>
                  <a:pt x="8741219" y="1207059"/>
                  <a:pt x="8731697" y="1210235"/>
                  <a:pt x="8722175" y="1213412"/>
                </a:cubicBezTo>
                <a:cubicBezTo>
                  <a:pt x="8680913" y="1229294"/>
                  <a:pt x="8645999" y="1276941"/>
                  <a:pt x="8617433" y="1318235"/>
                </a:cubicBezTo>
                <a:cubicBezTo>
                  <a:pt x="8579345" y="1372235"/>
                  <a:pt x="8531734" y="1486588"/>
                  <a:pt x="8541256" y="1505647"/>
                </a:cubicBezTo>
                <a:cubicBezTo>
                  <a:pt x="8550778" y="1524706"/>
                  <a:pt x="8671391" y="1448471"/>
                  <a:pt x="8719001" y="1381765"/>
                </a:cubicBezTo>
                <a:cubicBezTo>
                  <a:pt x="8744393" y="1346824"/>
                  <a:pt x="8792003" y="1276941"/>
                  <a:pt x="8763437" y="1229294"/>
                </a:cubicBezTo>
                <a:cubicBezTo>
                  <a:pt x="8760263" y="1222941"/>
                  <a:pt x="8757089" y="1216588"/>
                  <a:pt x="8750741" y="1213412"/>
                </a:cubicBezTo>
                <a:close/>
                <a:moveTo>
                  <a:pt x="9572809" y="6816706"/>
                </a:moveTo>
                <a:cubicBezTo>
                  <a:pt x="9556939" y="6810353"/>
                  <a:pt x="9537895" y="6816706"/>
                  <a:pt x="9528373" y="6832588"/>
                </a:cubicBezTo>
                <a:cubicBezTo>
                  <a:pt x="9525199" y="6838941"/>
                  <a:pt x="9522025" y="6848471"/>
                  <a:pt x="9522025" y="6858000"/>
                </a:cubicBezTo>
                <a:cubicBezTo>
                  <a:pt x="9617245" y="6858000"/>
                  <a:pt x="9617245" y="6858000"/>
                  <a:pt x="9617245" y="6858000"/>
                </a:cubicBezTo>
                <a:cubicBezTo>
                  <a:pt x="9614071" y="6854824"/>
                  <a:pt x="9614071" y="6854824"/>
                  <a:pt x="9610897" y="6851647"/>
                </a:cubicBezTo>
                <a:cubicBezTo>
                  <a:pt x="9601375" y="6835765"/>
                  <a:pt x="9588679" y="6823059"/>
                  <a:pt x="9572809" y="6816706"/>
                </a:cubicBezTo>
                <a:close/>
                <a:moveTo>
                  <a:pt x="9674377" y="6689647"/>
                </a:moveTo>
                <a:cubicBezTo>
                  <a:pt x="9658507" y="6642000"/>
                  <a:pt x="9642637" y="6568941"/>
                  <a:pt x="9598201" y="6553059"/>
                </a:cubicBezTo>
                <a:cubicBezTo>
                  <a:pt x="9585505" y="6546706"/>
                  <a:pt x="9569635" y="6549882"/>
                  <a:pt x="9560113" y="6565765"/>
                </a:cubicBezTo>
                <a:cubicBezTo>
                  <a:pt x="9547417" y="6581647"/>
                  <a:pt x="9547417" y="6610235"/>
                  <a:pt x="9553765" y="6632471"/>
                </a:cubicBezTo>
                <a:cubicBezTo>
                  <a:pt x="9572809" y="6699176"/>
                  <a:pt x="9598201" y="6762706"/>
                  <a:pt x="9629941" y="6823059"/>
                </a:cubicBezTo>
                <a:cubicBezTo>
                  <a:pt x="9636289" y="6832588"/>
                  <a:pt x="9642637" y="6845294"/>
                  <a:pt x="9648985" y="6858000"/>
                </a:cubicBezTo>
                <a:cubicBezTo>
                  <a:pt x="9718814" y="6858000"/>
                  <a:pt x="9718814" y="6858000"/>
                  <a:pt x="9718814" y="6858000"/>
                </a:cubicBezTo>
                <a:cubicBezTo>
                  <a:pt x="9715639" y="6854824"/>
                  <a:pt x="9715639" y="6851647"/>
                  <a:pt x="9715639" y="6851647"/>
                </a:cubicBezTo>
                <a:cubicBezTo>
                  <a:pt x="9706117" y="6794471"/>
                  <a:pt x="9690247" y="6740471"/>
                  <a:pt x="9674377" y="6689647"/>
                </a:cubicBezTo>
                <a:close/>
                <a:moveTo>
                  <a:pt x="9690247" y="4875882"/>
                </a:moveTo>
                <a:cubicBezTo>
                  <a:pt x="9696595" y="4882235"/>
                  <a:pt x="9702943" y="4885412"/>
                  <a:pt x="9709291" y="4888588"/>
                </a:cubicBezTo>
                <a:cubicBezTo>
                  <a:pt x="9712465" y="4888588"/>
                  <a:pt x="9715639" y="4888588"/>
                  <a:pt x="9715639" y="4888588"/>
                </a:cubicBezTo>
                <a:cubicBezTo>
                  <a:pt x="9721988" y="4888588"/>
                  <a:pt x="9725162" y="4885412"/>
                  <a:pt x="9728336" y="4882235"/>
                </a:cubicBezTo>
                <a:cubicBezTo>
                  <a:pt x="9741032" y="4866353"/>
                  <a:pt x="9721988" y="4825059"/>
                  <a:pt x="9718814" y="4809176"/>
                </a:cubicBezTo>
                <a:cubicBezTo>
                  <a:pt x="9706117" y="4780588"/>
                  <a:pt x="9693421" y="4758353"/>
                  <a:pt x="9680725" y="4732941"/>
                </a:cubicBezTo>
                <a:cubicBezTo>
                  <a:pt x="9661681" y="4688471"/>
                  <a:pt x="9639463" y="4647176"/>
                  <a:pt x="9610897" y="4609059"/>
                </a:cubicBezTo>
                <a:cubicBezTo>
                  <a:pt x="9601375" y="4596353"/>
                  <a:pt x="9588679" y="4580471"/>
                  <a:pt x="9572809" y="4574118"/>
                </a:cubicBezTo>
                <a:cubicBezTo>
                  <a:pt x="9556939" y="4567765"/>
                  <a:pt x="9537895" y="4574118"/>
                  <a:pt x="9528373" y="4590000"/>
                </a:cubicBezTo>
                <a:cubicBezTo>
                  <a:pt x="9522025" y="4602706"/>
                  <a:pt x="9518851" y="4615412"/>
                  <a:pt x="9522025" y="4628118"/>
                </a:cubicBezTo>
                <a:cubicBezTo>
                  <a:pt x="9522025" y="4640824"/>
                  <a:pt x="9525199" y="4653529"/>
                  <a:pt x="9528373" y="4666235"/>
                </a:cubicBezTo>
                <a:cubicBezTo>
                  <a:pt x="9563287" y="4758353"/>
                  <a:pt x="9626767" y="4821882"/>
                  <a:pt x="9690247" y="4875882"/>
                </a:cubicBezTo>
                <a:close/>
                <a:moveTo>
                  <a:pt x="7531922" y="101647"/>
                </a:moveTo>
                <a:cubicBezTo>
                  <a:pt x="7531922" y="101647"/>
                  <a:pt x="7528748" y="101647"/>
                  <a:pt x="7528748" y="101647"/>
                </a:cubicBezTo>
                <a:cubicBezTo>
                  <a:pt x="7522400" y="98471"/>
                  <a:pt x="7512878" y="98471"/>
                  <a:pt x="7503356" y="101647"/>
                </a:cubicBezTo>
                <a:cubicBezTo>
                  <a:pt x="7462094" y="117529"/>
                  <a:pt x="7427179" y="165176"/>
                  <a:pt x="7398613" y="206471"/>
                </a:cubicBezTo>
                <a:cubicBezTo>
                  <a:pt x="7360525" y="260471"/>
                  <a:pt x="7312915" y="374824"/>
                  <a:pt x="7322437" y="393882"/>
                </a:cubicBezTo>
                <a:cubicBezTo>
                  <a:pt x="7331959" y="416118"/>
                  <a:pt x="7452572" y="336706"/>
                  <a:pt x="7500182" y="270000"/>
                </a:cubicBezTo>
                <a:cubicBezTo>
                  <a:pt x="7525574" y="235059"/>
                  <a:pt x="7573184" y="165176"/>
                  <a:pt x="7544618" y="117529"/>
                </a:cubicBezTo>
                <a:cubicBezTo>
                  <a:pt x="7541444" y="111176"/>
                  <a:pt x="7538270" y="104824"/>
                  <a:pt x="7531922" y="101647"/>
                </a:cubicBezTo>
                <a:close/>
                <a:moveTo>
                  <a:pt x="8750741" y="3465529"/>
                </a:moveTo>
                <a:cubicBezTo>
                  <a:pt x="8750741" y="3465529"/>
                  <a:pt x="8747567" y="3462353"/>
                  <a:pt x="8747567" y="3462353"/>
                </a:cubicBezTo>
                <a:cubicBezTo>
                  <a:pt x="8741219" y="3459176"/>
                  <a:pt x="8731697" y="3459176"/>
                  <a:pt x="8722175" y="3462353"/>
                </a:cubicBezTo>
                <a:cubicBezTo>
                  <a:pt x="8680913" y="3478235"/>
                  <a:pt x="8645999" y="3525882"/>
                  <a:pt x="8617433" y="3567176"/>
                </a:cubicBezTo>
                <a:cubicBezTo>
                  <a:pt x="8579345" y="3621176"/>
                  <a:pt x="8531734" y="3735529"/>
                  <a:pt x="8541256" y="3757765"/>
                </a:cubicBezTo>
                <a:cubicBezTo>
                  <a:pt x="8550778" y="3776824"/>
                  <a:pt x="8671391" y="3697412"/>
                  <a:pt x="8719001" y="3633882"/>
                </a:cubicBezTo>
                <a:cubicBezTo>
                  <a:pt x="8744393" y="3598941"/>
                  <a:pt x="8792003" y="3529059"/>
                  <a:pt x="8763437" y="3478235"/>
                </a:cubicBezTo>
                <a:cubicBezTo>
                  <a:pt x="8760263" y="3471882"/>
                  <a:pt x="8757089" y="3468706"/>
                  <a:pt x="8750741" y="3465529"/>
                </a:cubicBezTo>
                <a:close/>
                <a:moveTo>
                  <a:pt x="7531922" y="2344235"/>
                </a:moveTo>
                <a:cubicBezTo>
                  <a:pt x="7531922" y="2344235"/>
                  <a:pt x="7528748" y="2344235"/>
                  <a:pt x="7528748" y="2341059"/>
                </a:cubicBezTo>
                <a:cubicBezTo>
                  <a:pt x="7522400" y="2337882"/>
                  <a:pt x="7512878" y="2337882"/>
                  <a:pt x="7503356" y="2341059"/>
                </a:cubicBezTo>
                <a:cubicBezTo>
                  <a:pt x="7462094" y="2360118"/>
                  <a:pt x="7427179" y="2404588"/>
                  <a:pt x="7398613" y="2445882"/>
                </a:cubicBezTo>
                <a:cubicBezTo>
                  <a:pt x="7360525" y="2503059"/>
                  <a:pt x="7312915" y="2617412"/>
                  <a:pt x="7322437" y="2636471"/>
                </a:cubicBezTo>
                <a:cubicBezTo>
                  <a:pt x="7331959" y="2655529"/>
                  <a:pt x="7452572" y="2576118"/>
                  <a:pt x="7500182" y="2512588"/>
                </a:cubicBezTo>
                <a:cubicBezTo>
                  <a:pt x="7525574" y="2477647"/>
                  <a:pt x="7573184" y="2407765"/>
                  <a:pt x="7544618" y="2356941"/>
                </a:cubicBezTo>
                <a:cubicBezTo>
                  <a:pt x="7541444" y="2353765"/>
                  <a:pt x="7538270" y="2347412"/>
                  <a:pt x="7531922" y="2344235"/>
                </a:cubicBezTo>
                <a:close/>
                <a:moveTo>
                  <a:pt x="7236739" y="6689647"/>
                </a:moveTo>
                <a:cubicBezTo>
                  <a:pt x="7220869" y="6642000"/>
                  <a:pt x="7204999" y="6568941"/>
                  <a:pt x="7160563" y="6553059"/>
                </a:cubicBezTo>
                <a:cubicBezTo>
                  <a:pt x="7147867" y="6546706"/>
                  <a:pt x="7131997" y="6549882"/>
                  <a:pt x="7122475" y="6565765"/>
                </a:cubicBezTo>
                <a:cubicBezTo>
                  <a:pt x="7109779" y="6581647"/>
                  <a:pt x="7109779" y="6610235"/>
                  <a:pt x="7116127" y="6632471"/>
                </a:cubicBezTo>
                <a:cubicBezTo>
                  <a:pt x="7135171" y="6699176"/>
                  <a:pt x="7160563" y="6762706"/>
                  <a:pt x="7192303" y="6823059"/>
                </a:cubicBezTo>
                <a:cubicBezTo>
                  <a:pt x="7198651" y="6832588"/>
                  <a:pt x="7204999" y="6845294"/>
                  <a:pt x="7211347" y="6858000"/>
                </a:cubicBezTo>
                <a:cubicBezTo>
                  <a:pt x="7281175" y="6858000"/>
                  <a:pt x="7281175" y="6858000"/>
                  <a:pt x="7281175" y="6858000"/>
                </a:cubicBezTo>
                <a:cubicBezTo>
                  <a:pt x="7278001" y="6854824"/>
                  <a:pt x="7278001" y="6851647"/>
                  <a:pt x="7278001" y="6851647"/>
                </a:cubicBezTo>
                <a:cubicBezTo>
                  <a:pt x="7268479" y="6794471"/>
                  <a:pt x="7252609" y="6740471"/>
                  <a:pt x="7236739" y="6689647"/>
                </a:cubicBezTo>
                <a:close/>
                <a:moveTo>
                  <a:pt x="7135171" y="6816706"/>
                </a:moveTo>
                <a:cubicBezTo>
                  <a:pt x="7119301" y="6810353"/>
                  <a:pt x="7100257" y="6816706"/>
                  <a:pt x="7090735" y="6832588"/>
                </a:cubicBezTo>
                <a:cubicBezTo>
                  <a:pt x="7087561" y="6838941"/>
                  <a:pt x="7084387" y="6848471"/>
                  <a:pt x="7084387" y="6858000"/>
                </a:cubicBezTo>
                <a:cubicBezTo>
                  <a:pt x="7179607" y="6858000"/>
                  <a:pt x="7179607" y="6858000"/>
                  <a:pt x="7179607" y="6858000"/>
                </a:cubicBezTo>
                <a:cubicBezTo>
                  <a:pt x="7176433" y="6854824"/>
                  <a:pt x="7176433" y="6854824"/>
                  <a:pt x="7173259" y="6851647"/>
                </a:cubicBezTo>
                <a:cubicBezTo>
                  <a:pt x="7163737" y="6835765"/>
                  <a:pt x="7151041" y="6823059"/>
                  <a:pt x="7135171" y="6816706"/>
                </a:cubicBezTo>
                <a:close/>
                <a:moveTo>
                  <a:pt x="7252609" y="4875882"/>
                </a:moveTo>
                <a:cubicBezTo>
                  <a:pt x="7258957" y="4882235"/>
                  <a:pt x="7265305" y="4885412"/>
                  <a:pt x="7271653" y="4888588"/>
                </a:cubicBezTo>
                <a:cubicBezTo>
                  <a:pt x="7274827" y="4888588"/>
                  <a:pt x="7278001" y="4888588"/>
                  <a:pt x="7278001" y="4888588"/>
                </a:cubicBezTo>
                <a:cubicBezTo>
                  <a:pt x="7284349" y="4888588"/>
                  <a:pt x="7287523" y="4885412"/>
                  <a:pt x="7290697" y="4882235"/>
                </a:cubicBezTo>
                <a:cubicBezTo>
                  <a:pt x="7303393" y="4866353"/>
                  <a:pt x="7284349" y="4825059"/>
                  <a:pt x="7281175" y="4809176"/>
                </a:cubicBezTo>
                <a:cubicBezTo>
                  <a:pt x="7268479" y="4780588"/>
                  <a:pt x="7255783" y="4758353"/>
                  <a:pt x="7243087" y="4732941"/>
                </a:cubicBezTo>
                <a:cubicBezTo>
                  <a:pt x="7224043" y="4688471"/>
                  <a:pt x="7201825" y="4647176"/>
                  <a:pt x="7173259" y="4609059"/>
                </a:cubicBezTo>
                <a:cubicBezTo>
                  <a:pt x="7163737" y="4596353"/>
                  <a:pt x="7151041" y="4580471"/>
                  <a:pt x="7135171" y="4574118"/>
                </a:cubicBezTo>
                <a:cubicBezTo>
                  <a:pt x="7119301" y="4567765"/>
                  <a:pt x="7100257" y="4574118"/>
                  <a:pt x="7090735" y="4590000"/>
                </a:cubicBezTo>
                <a:cubicBezTo>
                  <a:pt x="7084387" y="4602706"/>
                  <a:pt x="7081213" y="4615412"/>
                  <a:pt x="7084387" y="4628118"/>
                </a:cubicBezTo>
                <a:cubicBezTo>
                  <a:pt x="7084387" y="4640824"/>
                  <a:pt x="7087561" y="4653529"/>
                  <a:pt x="7090735" y="4666235"/>
                </a:cubicBezTo>
                <a:cubicBezTo>
                  <a:pt x="7125649" y="4758353"/>
                  <a:pt x="7189129" y="4821882"/>
                  <a:pt x="7252609" y="4875882"/>
                </a:cubicBezTo>
                <a:close/>
                <a:moveTo>
                  <a:pt x="6313103" y="1213412"/>
                </a:moveTo>
                <a:cubicBezTo>
                  <a:pt x="6313103" y="1213412"/>
                  <a:pt x="6309929" y="1213412"/>
                  <a:pt x="6309929" y="1213412"/>
                </a:cubicBezTo>
                <a:cubicBezTo>
                  <a:pt x="6303581" y="1207059"/>
                  <a:pt x="6294059" y="1210235"/>
                  <a:pt x="6284536" y="1213412"/>
                </a:cubicBezTo>
                <a:cubicBezTo>
                  <a:pt x="6243274" y="1229294"/>
                  <a:pt x="6208360" y="1276941"/>
                  <a:pt x="6179794" y="1318235"/>
                </a:cubicBezTo>
                <a:cubicBezTo>
                  <a:pt x="6141706" y="1372235"/>
                  <a:pt x="6094096" y="1486588"/>
                  <a:pt x="6103618" y="1505647"/>
                </a:cubicBezTo>
                <a:cubicBezTo>
                  <a:pt x="6113140" y="1524706"/>
                  <a:pt x="6233752" y="1448471"/>
                  <a:pt x="6281362" y="1381765"/>
                </a:cubicBezTo>
                <a:cubicBezTo>
                  <a:pt x="6306755" y="1346824"/>
                  <a:pt x="6354365" y="1276941"/>
                  <a:pt x="6325799" y="1229294"/>
                </a:cubicBezTo>
                <a:cubicBezTo>
                  <a:pt x="6322625" y="1222941"/>
                  <a:pt x="6319451" y="1216588"/>
                  <a:pt x="6313103" y="1213412"/>
                </a:cubicBezTo>
                <a:close/>
                <a:moveTo>
                  <a:pt x="6313103" y="3465529"/>
                </a:moveTo>
                <a:cubicBezTo>
                  <a:pt x="6313103" y="3465529"/>
                  <a:pt x="6309929" y="3462353"/>
                  <a:pt x="6309929" y="3462353"/>
                </a:cubicBezTo>
                <a:cubicBezTo>
                  <a:pt x="6303581" y="3459176"/>
                  <a:pt x="6294059" y="3459176"/>
                  <a:pt x="6284536" y="3462353"/>
                </a:cubicBezTo>
                <a:cubicBezTo>
                  <a:pt x="6243274" y="3478235"/>
                  <a:pt x="6208360" y="3525882"/>
                  <a:pt x="6179794" y="3567176"/>
                </a:cubicBezTo>
                <a:cubicBezTo>
                  <a:pt x="6141706" y="3621176"/>
                  <a:pt x="6094096" y="3735529"/>
                  <a:pt x="6103618" y="3757765"/>
                </a:cubicBezTo>
                <a:cubicBezTo>
                  <a:pt x="6113140" y="3776824"/>
                  <a:pt x="6233752" y="3697412"/>
                  <a:pt x="6281362" y="3633882"/>
                </a:cubicBezTo>
                <a:cubicBezTo>
                  <a:pt x="6306755" y="3598941"/>
                  <a:pt x="6354365" y="3529059"/>
                  <a:pt x="6325799" y="3478235"/>
                </a:cubicBezTo>
                <a:cubicBezTo>
                  <a:pt x="6322625" y="3471882"/>
                  <a:pt x="6319451" y="3468706"/>
                  <a:pt x="6313103" y="3465529"/>
                </a:cubicBezTo>
                <a:close/>
                <a:moveTo>
                  <a:pt x="7516052" y="6584824"/>
                </a:moveTo>
                <a:cubicBezTo>
                  <a:pt x="7516052" y="6575294"/>
                  <a:pt x="7512878" y="6565765"/>
                  <a:pt x="7509704" y="6559412"/>
                </a:cubicBezTo>
                <a:cubicBezTo>
                  <a:pt x="7500182" y="6549882"/>
                  <a:pt x="7490660" y="6549882"/>
                  <a:pt x="7481138" y="6553059"/>
                </a:cubicBezTo>
                <a:cubicBezTo>
                  <a:pt x="7458920" y="6559412"/>
                  <a:pt x="7446224" y="6578471"/>
                  <a:pt x="7433528" y="6597529"/>
                </a:cubicBezTo>
                <a:cubicBezTo>
                  <a:pt x="7417657" y="6622941"/>
                  <a:pt x="7401787" y="6645176"/>
                  <a:pt x="7392265" y="6673765"/>
                </a:cubicBezTo>
                <a:cubicBezTo>
                  <a:pt x="7373221" y="6721412"/>
                  <a:pt x="7360525" y="6769059"/>
                  <a:pt x="7344655" y="6816706"/>
                </a:cubicBezTo>
                <a:cubicBezTo>
                  <a:pt x="7341481" y="6829412"/>
                  <a:pt x="7338307" y="6842118"/>
                  <a:pt x="7331959" y="6858000"/>
                </a:cubicBezTo>
                <a:cubicBezTo>
                  <a:pt x="7404961" y="6858000"/>
                  <a:pt x="7404961" y="6858000"/>
                  <a:pt x="7404961" y="6858000"/>
                </a:cubicBezTo>
                <a:cubicBezTo>
                  <a:pt x="7414483" y="6845294"/>
                  <a:pt x="7420831" y="6835765"/>
                  <a:pt x="7427179" y="6826235"/>
                </a:cubicBezTo>
                <a:cubicBezTo>
                  <a:pt x="7449398" y="6788118"/>
                  <a:pt x="7468442" y="6750000"/>
                  <a:pt x="7487486" y="6711882"/>
                </a:cubicBezTo>
                <a:cubicBezTo>
                  <a:pt x="7503356" y="6670588"/>
                  <a:pt x="7522400" y="6632471"/>
                  <a:pt x="7516052" y="6584824"/>
                </a:cubicBezTo>
                <a:close/>
                <a:moveTo>
                  <a:pt x="7531922" y="6826235"/>
                </a:moveTo>
                <a:cubicBezTo>
                  <a:pt x="7531922" y="6826235"/>
                  <a:pt x="7528748" y="6826235"/>
                  <a:pt x="7528748" y="6823059"/>
                </a:cubicBezTo>
                <a:cubicBezTo>
                  <a:pt x="7522400" y="6819882"/>
                  <a:pt x="7512878" y="6819882"/>
                  <a:pt x="7503356" y="6823059"/>
                </a:cubicBezTo>
                <a:cubicBezTo>
                  <a:pt x="7487486" y="6832588"/>
                  <a:pt x="7471616" y="6842118"/>
                  <a:pt x="7455746" y="6858000"/>
                </a:cubicBezTo>
                <a:cubicBezTo>
                  <a:pt x="7550966" y="6858000"/>
                  <a:pt x="7550966" y="6858000"/>
                  <a:pt x="7550966" y="6858000"/>
                </a:cubicBezTo>
                <a:cubicBezTo>
                  <a:pt x="7547792" y="6851647"/>
                  <a:pt x="7547792" y="6845294"/>
                  <a:pt x="7544618" y="6838941"/>
                </a:cubicBezTo>
                <a:cubicBezTo>
                  <a:pt x="7541444" y="6835765"/>
                  <a:pt x="7538270" y="6829412"/>
                  <a:pt x="7531922" y="6826235"/>
                </a:cubicBezTo>
                <a:close/>
                <a:moveTo>
                  <a:pt x="7531922" y="4586824"/>
                </a:moveTo>
                <a:cubicBezTo>
                  <a:pt x="7531922" y="4583647"/>
                  <a:pt x="7528748" y="4583647"/>
                  <a:pt x="7528748" y="4583647"/>
                </a:cubicBezTo>
                <a:cubicBezTo>
                  <a:pt x="7522400" y="4580471"/>
                  <a:pt x="7512878" y="4580471"/>
                  <a:pt x="7503356" y="4583647"/>
                </a:cubicBezTo>
                <a:cubicBezTo>
                  <a:pt x="7462094" y="4599529"/>
                  <a:pt x="7427179" y="4647176"/>
                  <a:pt x="7398613" y="4688471"/>
                </a:cubicBezTo>
                <a:cubicBezTo>
                  <a:pt x="7360525" y="4742471"/>
                  <a:pt x="7312915" y="4856824"/>
                  <a:pt x="7322437" y="4879059"/>
                </a:cubicBezTo>
                <a:cubicBezTo>
                  <a:pt x="7331959" y="4898118"/>
                  <a:pt x="7452572" y="4818706"/>
                  <a:pt x="7500182" y="4755176"/>
                </a:cubicBezTo>
                <a:cubicBezTo>
                  <a:pt x="7525574" y="4717059"/>
                  <a:pt x="7573184" y="4650353"/>
                  <a:pt x="7544618" y="4599529"/>
                </a:cubicBezTo>
                <a:cubicBezTo>
                  <a:pt x="7541444" y="4593176"/>
                  <a:pt x="7538270" y="4590000"/>
                  <a:pt x="7531922" y="4586824"/>
                </a:cubicBezTo>
                <a:close/>
                <a:moveTo>
                  <a:pt x="9794990" y="6464118"/>
                </a:moveTo>
                <a:cubicBezTo>
                  <a:pt x="9798164" y="6419647"/>
                  <a:pt x="9801338" y="6346588"/>
                  <a:pt x="9763250" y="6324353"/>
                </a:cubicBezTo>
                <a:cubicBezTo>
                  <a:pt x="9747380" y="6314824"/>
                  <a:pt x="9725162" y="6321176"/>
                  <a:pt x="9712465" y="6337059"/>
                </a:cubicBezTo>
                <a:cubicBezTo>
                  <a:pt x="9699769" y="6352941"/>
                  <a:pt x="9693421" y="6378353"/>
                  <a:pt x="9690247" y="6400588"/>
                </a:cubicBezTo>
                <a:cubicBezTo>
                  <a:pt x="9693421" y="6480000"/>
                  <a:pt x="9702943" y="6559412"/>
                  <a:pt x="9712465" y="6638824"/>
                </a:cubicBezTo>
                <a:cubicBezTo>
                  <a:pt x="9718814" y="6670588"/>
                  <a:pt x="9721988" y="6699176"/>
                  <a:pt x="9728336" y="6730941"/>
                </a:cubicBezTo>
                <a:cubicBezTo>
                  <a:pt x="9731510" y="6740471"/>
                  <a:pt x="9741032" y="6800824"/>
                  <a:pt x="9753728" y="6775412"/>
                </a:cubicBezTo>
                <a:cubicBezTo>
                  <a:pt x="9760076" y="6759529"/>
                  <a:pt x="9763250" y="6740471"/>
                  <a:pt x="9766424" y="6724588"/>
                </a:cubicBezTo>
                <a:cubicBezTo>
                  <a:pt x="9772772" y="6692824"/>
                  <a:pt x="9775946" y="6661059"/>
                  <a:pt x="9779120" y="6626118"/>
                </a:cubicBezTo>
                <a:cubicBezTo>
                  <a:pt x="9788642" y="6572118"/>
                  <a:pt x="9791816" y="6518118"/>
                  <a:pt x="9794990" y="6464118"/>
                </a:cubicBezTo>
                <a:close/>
                <a:moveTo>
                  <a:pt x="7357351" y="6464118"/>
                </a:moveTo>
                <a:cubicBezTo>
                  <a:pt x="7360525" y="6419647"/>
                  <a:pt x="7363699" y="6346588"/>
                  <a:pt x="7325611" y="6324353"/>
                </a:cubicBezTo>
                <a:cubicBezTo>
                  <a:pt x="7309741" y="6314824"/>
                  <a:pt x="7287523" y="6321176"/>
                  <a:pt x="7274827" y="6337059"/>
                </a:cubicBezTo>
                <a:cubicBezTo>
                  <a:pt x="7262131" y="6352941"/>
                  <a:pt x="7255783" y="6378353"/>
                  <a:pt x="7252609" y="6400588"/>
                </a:cubicBezTo>
                <a:cubicBezTo>
                  <a:pt x="7255783" y="6480000"/>
                  <a:pt x="7265305" y="6559412"/>
                  <a:pt x="7274827" y="6638824"/>
                </a:cubicBezTo>
                <a:cubicBezTo>
                  <a:pt x="7281175" y="6670588"/>
                  <a:pt x="7284349" y="6699176"/>
                  <a:pt x="7290697" y="6730941"/>
                </a:cubicBezTo>
                <a:cubicBezTo>
                  <a:pt x="7293871" y="6740471"/>
                  <a:pt x="7303393" y="6800824"/>
                  <a:pt x="7316089" y="6775412"/>
                </a:cubicBezTo>
                <a:cubicBezTo>
                  <a:pt x="7322437" y="6759529"/>
                  <a:pt x="7325611" y="6740471"/>
                  <a:pt x="7328785" y="6724588"/>
                </a:cubicBezTo>
                <a:cubicBezTo>
                  <a:pt x="7335133" y="6692824"/>
                  <a:pt x="7338307" y="6661059"/>
                  <a:pt x="7341481" y="6626118"/>
                </a:cubicBezTo>
                <a:cubicBezTo>
                  <a:pt x="7351003" y="6572118"/>
                  <a:pt x="7354177" y="6518118"/>
                  <a:pt x="7357351" y="6464118"/>
                </a:cubicBezTo>
                <a:close/>
                <a:moveTo>
                  <a:pt x="12150104" y="1855059"/>
                </a:moveTo>
                <a:cubicBezTo>
                  <a:pt x="12137408" y="1870941"/>
                  <a:pt x="12131060" y="1893176"/>
                  <a:pt x="12127886" y="1918588"/>
                </a:cubicBezTo>
                <a:cubicBezTo>
                  <a:pt x="12131060" y="1998000"/>
                  <a:pt x="12140582" y="2077412"/>
                  <a:pt x="12150104" y="2156824"/>
                </a:cubicBezTo>
                <a:cubicBezTo>
                  <a:pt x="12156452" y="2185412"/>
                  <a:pt x="12159626" y="2217176"/>
                  <a:pt x="12165974" y="2248941"/>
                </a:cubicBezTo>
                <a:cubicBezTo>
                  <a:pt x="12169148" y="2258471"/>
                  <a:pt x="12178670" y="2318824"/>
                  <a:pt x="12191366" y="2290235"/>
                </a:cubicBezTo>
                <a:cubicBezTo>
                  <a:pt x="12191366" y="2290235"/>
                  <a:pt x="12191366" y="2287059"/>
                  <a:pt x="12194540" y="2287059"/>
                </a:cubicBezTo>
                <a:cubicBezTo>
                  <a:pt x="12194540" y="1839176"/>
                  <a:pt x="12194540" y="1839176"/>
                  <a:pt x="12194540" y="1839176"/>
                </a:cubicBezTo>
                <a:cubicBezTo>
                  <a:pt x="12178670" y="1832824"/>
                  <a:pt x="12162800" y="1842353"/>
                  <a:pt x="12150104" y="1855059"/>
                </a:cubicBezTo>
                <a:close/>
                <a:moveTo>
                  <a:pt x="12150104" y="6337059"/>
                </a:moveTo>
                <a:cubicBezTo>
                  <a:pt x="12137408" y="6352941"/>
                  <a:pt x="12131060" y="6378353"/>
                  <a:pt x="12127886" y="6400588"/>
                </a:cubicBezTo>
                <a:cubicBezTo>
                  <a:pt x="12131060" y="6480000"/>
                  <a:pt x="12140582" y="6559412"/>
                  <a:pt x="12150104" y="6638824"/>
                </a:cubicBezTo>
                <a:cubicBezTo>
                  <a:pt x="12156452" y="6670588"/>
                  <a:pt x="12159626" y="6699176"/>
                  <a:pt x="12165974" y="6730941"/>
                </a:cubicBezTo>
                <a:cubicBezTo>
                  <a:pt x="12169148" y="6740471"/>
                  <a:pt x="12178670" y="6800824"/>
                  <a:pt x="12191366" y="6775412"/>
                </a:cubicBezTo>
                <a:cubicBezTo>
                  <a:pt x="12191366" y="6772235"/>
                  <a:pt x="12191366" y="6769059"/>
                  <a:pt x="12194540" y="6769059"/>
                </a:cubicBezTo>
                <a:cubicBezTo>
                  <a:pt x="12194540" y="6321176"/>
                  <a:pt x="12194540" y="6321176"/>
                  <a:pt x="12194540" y="6321176"/>
                </a:cubicBezTo>
                <a:cubicBezTo>
                  <a:pt x="12178670" y="6318000"/>
                  <a:pt x="12162800" y="6324353"/>
                  <a:pt x="12150104" y="6337059"/>
                </a:cubicBezTo>
                <a:close/>
                <a:moveTo>
                  <a:pt x="12112016" y="6689647"/>
                </a:moveTo>
                <a:cubicBezTo>
                  <a:pt x="12096146" y="6642000"/>
                  <a:pt x="12080276" y="6568941"/>
                  <a:pt x="12035840" y="6553059"/>
                </a:cubicBezTo>
                <a:cubicBezTo>
                  <a:pt x="12023144" y="6546706"/>
                  <a:pt x="12007274" y="6549882"/>
                  <a:pt x="11997751" y="6565765"/>
                </a:cubicBezTo>
                <a:cubicBezTo>
                  <a:pt x="11985055" y="6581647"/>
                  <a:pt x="11985055" y="6610235"/>
                  <a:pt x="11991403" y="6632471"/>
                </a:cubicBezTo>
                <a:cubicBezTo>
                  <a:pt x="12010448" y="6699176"/>
                  <a:pt x="12035840" y="6762706"/>
                  <a:pt x="12067580" y="6823059"/>
                </a:cubicBezTo>
                <a:cubicBezTo>
                  <a:pt x="12073928" y="6832588"/>
                  <a:pt x="12080276" y="6845294"/>
                  <a:pt x="12086624" y="6858000"/>
                </a:cubicBezTo>
                <a:cubicBezTo>
                  <a:pt x="12156452" y="6858000"/>
                  <a:pt x="12156452" y="6858000"/>
                  <a:pt x="12156452" y="6858000"/>
                </a:cubicBezTo>
                <a:cubicBezTo>
                  <a:pt x="12153278" y="6854824"/>
                  <a:pt x="12153278" y="6851647"/>
                  <a:pt x="12153278" y="6851647"/>
                </a:cubicBezTo>
                <a:cubicBezTo>
                  <a:pt x="12143756" y="6794471"/>
                  <a:pt x="12127886" y="6740471"/>
                  <a:pt x="12112016" y="6689647"/>
                </a:cubicBezTo>
                <a:close/>
                <a:moveTo>
                  <a:pt x="12010448" y="6816706"/>
                </a:moveTo>
                <a:cubicBezTo>
                  <a:pt x="11994577" y="6810353"/>
                  <a:pt x="11975533" y="6816706"/>
                  <a:pt x="11966011" y="6832588"/>
                </a:cubicBezTo>
                <a:cubicBezTo>
                  <a:pt x="11962837" y="6838941"/>
                  <a:pt x="11959663" y="6848471"/>
                  <a:pt x="11959663" y="6858000"/>
                </a:cubicBezTo>
                <a:cubicBezTo>
                  <a:pt x="12054884" y="6858000"/>
                  <a:pt x="12054884" y="6858000"/>
                  <a:pt x="12054884" y="6858000"/>
                </a:cubicBezTo>
                <a:cubicBezTo>
                  <a:pt x="12051710" y="6854824"/>
                  <a:pt x="12051710" y="6854824"/>
                  <a:pt x="12048536" y="6851647"/>
                </a:cubicBezTo>
                <a:cubicBezTo>
                  <a:pt x="12039014" y="6835765"/>
                  <a:pt x="12026318" y="6823059"/>
                  <a:pt x="12010448" y="6816706"/>
                </a:cubicBezTo>
                <a:close/>
                <a:moveTo>
                  <a:pt x="12191366" y="4720235"/>
                </a:moveTo>
                <a:cubicBezTo>
                  <a:pt x="12191366" y="4720235"/>
                  <a:pt x="12191366" y="4723412"/>
                  <a:pt x="12194540" y="4723412"/>
                </a:cubicBezTo>
                <a:cubicBezTo>
                  <a:pt x="12194540" y="4672588"/>
                  <a:pt x="12194540" y="4672588"/>
                  <a:pt x="12194540" y="4672588"/>
                </a:cubicBezTo>
                <a:cubicBezTo>
                  <a:pt x="12188192" y="4694824"/>
                  <a:pt x="12185018" y="4713882"/>
                  <a:pt x="12191366" y="4720235"/>
                </a:cubicBezTo>
                <a:close/>
                <a:moveTo>
                  <a:pt x="12127886" y="4875882"/>
                </a:moveTo>
                <a:cubicBezTo>
                  <a:pt x="12134234" y="4882235"/>
                  <a:pt x="12140582" y="4885412"/>
                  <a:pt x="12146930" y="4888588"/>
                </a:cubicBezTo>
                <a:cubicBezTo>
                  <a:pt x="12150104" y="4888588"/>
                  <a:pt x="12153278" y="4888588"/>
                  <a:pt x="12153278" y="4888588"/>
                </a:cubicBezTo>
                <a:cubicBezTo>
                  <a:pt x="12159626" y="4888588"/>
                  <a:pt x="12162800" y="4885412"/>
                  <a:pt x="12165974" y="4882235"/>
                </a:cubicBezTo>
                <a:cubicBezTo>
                  <a:pt x="12178670" y="4866353"/>
                  <a:pt x="12159626" y="4825059"/>
                  <a:pt x="12156452" y="4809176"/>
                </a:cubicBezTo>
                <a:cubicBezTo>
                  <a:pt x="12143756" y="4780588"/>
                  <a:pt x="12131060" y="4758353"/>
                  <a:pt x="12118364" y="4732941"/>
                </a:cubicBezTo>
                <a:cubicBezTo>
                  <a:pt x="12099320" y="4688471"/>
                  <a:pt x="12077102" y="4647176"/>
                  <a:pt x="12048536" y="4609059"/>
                </a:cubicBezTo>
                <a:cubicBezTo>
                  <a:pt x="12039014" y="4596353"/>
                  <a:pt x="12026318" y="4580471"/>
                  <a:pt x="12010448" y="4574118"/>
                </a:cubicBezTo>
                <a:cubicBezTo>
                  <a:pt x="11994577" y="4567765"/>
                  <a:pt x="11975533" y="4574118"/>
                  <a:pt x="11966011" y="4590000"/>
                </a:cubicBezTo>
                <a:cubicBezTo>
                  <a:pt x="11959663" y="4602706"/>
                  <a:pt x="11956489" y="4615412"/>
                  <a:pt x="11959663" y="4628118"/>
                </a:cubicBezTo>
                <a:cubicBezTo>
                  <a:pt x="11959663" y="4640824"/>
                  <a:pt x="11962837" y="4653529"/>
                  <a:pt x="11966011" y="4666235"/>
                </a:cubicBezTo>
                <a:cubicBezTo>
                  <a:pt x="12000925" y="4758353"/>
                  <a:pt x="12064406" y="4821882"/>
                  <a:pt x="12127886" y="4875882"/>
                </a:cubicBezTo>
                <a:close/>
                <a:moveTo>
                  <a:pt x="12165974" y="0"/>
                </a:moveTo>
                <a:cubicBezTo>
                  <a:pt x="12165974" y="3176"/>
                  <a:pt x="12165974" y="6353"/>
                  <a:pt x="12165974" y="9529"/>
                </a:cubicBezTo>
                <a:cubicBezTo>
                  <a:pt x="12169148" y="15882"/>
                  <a:pt x="12178670" y="76235"/>
                  <a:pt x="12191366" y="50824"/>
                </a:cubicBezTo>
                <a:cubicBezTo>
                  <a:pt x="12191366" y="47647"/>
                  <a:pt x="12191366" y="47647"/>
                  <a:pt x="12194540" y="44471"/>
                </a:cubicBezTo>
                <a:cubicBezTo>
                  <a:pt x="12194540" y="0"/>
                  <a:pt x="12194540" y="0"/>
                  <a:pt x="12194540" y="0"/>
                </a:cubicBezTo>
                <a:lnTo>
                  <a:pt x="12165974" y="0"/>
                </a:lnTo>
                <a:close/>
                <a:moveTo>
                  <a:pt x="11188379" y="1213412"/>
                </a:moveTo>
                <a:cubicBezTo>
                  <a:pt x="11188379" y="1213412"/>
                  <a:pt x="11185205" y="1213412"/>
                  <a:pt x="11185205" y="1213412"/>
                </a:cubicBezTo>
                <a:cubicBezTo>
                  <a:pt x="11178857" y="1207059"/>
                  <a:pt x="11169335" y="1210235"/>
                  <a:pt x="11159813" y="1213412"/>
                </a:cubicBezTo>
                <a:cubicBezTo>
                  <a:pt x="11118551" y="1229294"/>
                  <a:pt x="11083637" y="1276941"/>
                  <a:pt x="11055071" y="1318235"/>
                </a:cubicBezTo>
                <a:cubicBezTo>
                  <a:pt x="11016983" y="1372235"/>
                  <a:pt x="10969373" y="1486588"/>
                  <a:pt x="10978895" y="1505647"/>
                </a:cubicBezTo>
                <a:cubicBezTo>
                  <a:pt x="10988417" y="1524706"/>
                  <a:pt x="11109029" y="1448471"/>
                  <a:pt x="11156639" y="1381765"/>
                </a:cubicBezTo>
                <a:cubicBezTo>
                  <a:pt x="11182031" y="1346824"/>
                  <a:pt x="11229641" y="1276941"/>
                  <a:pt x="11201075" y="1229294"/>
                </a:cubicBezTo>
                <a:cubicBezTo>
                  <a:pt x="11197901" y="1222941"/>
                  <a:pt x="11194727" y="1216588"/>
                  <a:pt x="11188379" y="1213412"/>
                </a:cubicBezTo>
                <a:close/>
                <a:moveTo>
                  <a:pt x="12191366" y="238235"/>
                </a:moveTo>
                <a:cubicBezTo>
                  <a:pt x="12191366" y="238235"/>
                  <a:pt x="12191366" y="238235"/>
                  <a:pt x="12194540" y="241412"/>
                </a:cubicBezTo>
                <a:cubicBezTo>
                  <a:pt x="12194540" y="187412"/>
                  <a:pt x="12194540" y="187412"/>
                  <a:pt x="12194540" y="187412"/>
                </a:cubicBezTo>
                <a:cubicBezTo>
                  <a:pt x="12188192" y="212824"/>
                  <a:pt x="12185018" y="231882"/>
                  <a:pt x="12191366" y="238235"/>
                </a:cubicBezTo>
                <a:close/>
                <a:moveTo>
                  <a:pt x="12191366" y="2480824"/>
                </a:moveTo>
                <a:cubicBezTo>
                  <a:pt x="12191366" y="2480824"/>
                  <a:pt x="12191366" y="2480824"/>
                  <a:pt x="12194540" y="2480824"/>
                </a:cubicBezTo>
                <a:cubicBezTo>
                  <a:pt x="12194540" y="2430000"/>
                  <a:pt x="12194540" y="2430000"/>
                  <a:pt x="12194540" y="2430000"/>
                </a:cubicBezTo>
                <a:cubicBezTo>
                  <a:pt x="12188192" y="2455412"/>
                  <a:pt x="12185018" y="2474471"/>
                  <a:pt x="12191366" y="2480824"/>
                </a:cubicBezTo>
                <a:close/>
                <a:moveTo>
                  <a:pt x="12150104" y="4097647"/>
                </a:moveTo>
                <a:cubicBezTo>
                  <a:pt x="12137408" y="4113529"/>
                  <a:pt x="12131060" y="4135765"/>
                  <a:pt x="12127886" y="4158000"/>
                </a:cubicBezTo>
                <a:cubicBezTo>
                  <a:pt x="12131060" y="4237412"/>
                  <a:pt x="12140582" y="4316824"/>
                  <a:pt x="12150104" y="4396235"/>
                </a:cubicBezTo>
                <a:cubicBezTo>
                  <a:pt x="12156452" y="4428000"/>
                  <a:pt x="12159626" y="4459765"/>
                  <a:pt x="12165974" y="4491529"/>
                </a:cubicBezTo>
                <a:cubicBezTo>
                  <a:pt x="12169148" y="4501059"/>
                  <a:pt x="12178670" y="4558235"/>
                  <a:pt x="12191366" y="4532824"/>
                </a:cubicBezTo>
                <a:cubicBezTo>
                  <a:pt x="12191366" y="4529647"/>
                  <a:pt x="12191366" y="4529647"/>
                  <a:pt x="12194540" y="4526471"/>
                </a:cubicBezTo>
                <a:cubicBezTo>
                  <a:pt x="12194540" y="4081765"/>
                  <a:pt x="12194540" y="4081765"/>
                  <a:pt x="12194540" y="4081765"/>
                </a:cubicBezTo>
                <a:cubicBezTo>
                  <a:pt x="12178670" y="4075412"/>
                  <a:pt x="12162800" y="4081765"/>
                  <a:pt x="12150104" y="4097647"/>
                </a:cubicBezTo>
                <a:close/>
                <a:moveTo>
                  <a:pt x="6313103" y="5698588"/>
                </a:moveTo>
                <a:cubicBezTo>
                  <a:pt x="6313103" y="5698588"/>
                  <a:pt x="6309929" y="5698588"/>
                  <a:pt x="6309929" y="5698588"/>
                </a:cubicBezTo>
                <a:cubicBezTo>
                  <a:pt x="6303581" y="5695412"/>
                  <a:pt x="6294059" y="5695412"/>
                  <a:pt x="6284536" y="5698588"/>
                </a:cubicBezTo>
                <a:cubicBezTo>
                  <a:pt x="6243274" y="5714471"/>
                  <a:pt x="6208360" y="5762118"/>
                  <a:pt x="6179794" y="5803412"/>
                </a:cubicBezTo>
                <a:cubicBezTo>
                  <a:pt x="6141706" y="5857412"/>
                  <a:pt x="6094096" y="5971765"/>
                  <a:pt x="6103618" y="5990824"/>
                </a:cubicBezTo>
                <a:cubicBezTo>
                  <a:pt x="6113140" y="6013059"/>
                  <a:pt x="6233752" y="5933647"/>
                  <a:pt x="6281362" y="5866941"/>
                </a:cubicBezTo>
                <a:cubicBezTo>
                  <a:pt x="6306755" y="5832000"/>
                  <a:pt x="6354365" y="5765294"/>
                  <a:pt x="6325799" y="5714471"/>
                </a:cubicBezTo>
                <a:cubicBezTo>
                  <a:pt x="6322625" y="5708118"/>
                  <a:pt x="6319451" y="5704941"/>
                  <a:pt x="6313103" y="5698588"/>
                </a:cubicBezTo>
                <a:close/>
                <a:moveTo>
                  <a:pt x="9969560" y="4586824"/>
                </a:moveTo>
                <a:cubicBezTo>
                  <a:pt x="9969560" y="4583647"/>
                  <a:pt x="9966386" y="4583647"/>
                  <a:pt x="9966386" y="4583647"/>
                </a:cubicBezTo>
                <a:cubicBezTo>
                  <a:pt x="9960038" y="4580471"/>
                  <a:pt x="9950516" y="4580471"/>
                  <a:pt x="9940994" y="4583647"/>
                </a:cubicBezTo>
                <a:cubicBezTo>
                  <a:pt x="9899732" y="4599529"/>
                  <a:pt x="9864818" y="4647176"/>
                  <a:pt x="9836252" y="4688471"/>
                </a:cubicBezTo>
                <a:cubicBezTo>
                  <a:pt x="9798164" y="4742471"/>
                  <a:pt x="9750554" y="4856824"/>
                  <a:pt x="9760076" y="4879059"/>
                </a:cubicBezTo>
                <a:cubicBezTo>
                  <a:pt x="9769598" y="4898118"/>
                  <a:pt x="9890210" y="4818706"/>
                  <a:pt x="9937820" y="4755176"/>
                </a:cubicBezTo>
                <a:cubicBezTo>
                  <a:pt x="9963212" y="4717059"/>
                  <a:pt x="10010822" y="4650353"/>
                  <a:pt x="9982256" y="4599529"/>
                </a:cubicBezTo>
                <a:cubicBezTo>
                  <a:pt x="9979082" y="4593176"/>
                  <a:pt x="9975908" y="4590000"/>
                  <a:pt x="9969560" y="4586824"/>
                </a:cubicBezTo>
                <a:close/>
                <a:moveTo>
                  <a:pt x="10899545" y="5847882"/>
                </a:moveTo>
                <a:cubicBezTo>
                  <a:pt x="10880501" y="5803412"/>
                  <a:pt x="10858282" y="5762118"/>
                  <a:pt x="10829716" y="5724000"/>
                </a:cubicBezTo>
                <a:cubicBezTo>
                  <a:pt x="10820194" y="5708118"/>
                  <a:pt x="10807498" y="5695412"/>
                  <a:pt x="10791628" y="5689059"/>
                </a:cubicBezTo>
                <a:cubicBezTo>
                  <a:pt x="10775758" y="5682706"/>
                  <a:pt x="10756714" y="5689059"/>
                  <a:pt x="10747192" y="5704941"/>
                </a:cubicBezTo>
                <a:cubicBezTo>
                  <a:pt x="10740844" y="5717647"/>
                  <a:pt x="10737670" y="5730353"/>
                  <a:pt x="10740844" y="5743059"/>
                </a:cubicBezTo>
                <a:cubicBezTo>
                  <a:pt x="10740844" y="5755765"/>
                  <a:pt x="10744018" y="5768471"/>
                  <a:pt x="10747192" y="5781176"/>
                </a:cubicBezTo>
                <a:cubicBezTo>
                  <a:pt x="10782106" y="5873294"/>
                  <a:pt x="10845586" y="5936824"/>
                  <a:pt x="10909067" y="5990824"/>
                </a:cubicBezTo>
                <a:cubicBezTo>
                  <a:pt x="10915415" y="5994000"/>
                  <a:pt x="10921763" y="6000353"/>
                  <a:pt x="10928111" y="6003529"/>
                </a:cubicBezTo>
                <a:cubicBezTo>
                  <a:pt x="10931285" y="6003529"/>
                  <a:pt x="10934459" y="6003529"/>
                  <a:pt x="10934459" y="6003529"/>
                </a:cubicBezTo>
                <a:cubicBezTo>
                  <a:pt x="10940807" y="6003529"/>
                  <a:pt x="10943981" y="6000353"/>
                  <a:pt x="10947155" y="5997176"/>
                </a:cubicBezTo>
                <a:cubicBezTo>
                  <a:pt x="10959851" y="5981294"/>
                  <a:pt x="10940807" y="5936824"/>
                  <a:pt x="10937633" y="5924118"/>
                </a:cubicBezTo>
                <a:cubicBezTo>
                  <a:pt x="10924937" y="5895529"/>
                  <a:pt x="10912241" y="5873294"/>
                  <a:pt x="10899545" y="5847882"/>
                </a:cubicBezTo>
                <a:close/>
                <a:moveTo>
                  <a:pt x="9969560" y="101647"/>
                </a:moveTo>
                <a:cubicBezTo>
                  <a:pt x="9969560" y="101647"/>
                  <a:pt x="9966386" y="101647"/>
                  <a:pt x="9966386" y="101647"/>
                </a:cubicBezTo>
                <a:cubicBezTo>
                  <a:pt x="9960038" y="98471"/>
                  <a:pt x="9950516" y="98471"/>
                  <a:pt x="9940994" y="101647"/>
                </a:cubicBezTo>
                <a:cubicBezTo>
                  <a:pt x="9899732" y="117529"/>
                  <a:pt x="9864818" y="165176"/>
                  <a:pt x="9836252" y="206471"/>
                </a:cubicBezTo>
                <a:cubicBezTo>
                  <a:pt x="9798164" y="260471"/>
                  <a:pt x="9750554" y="374824"/>
                  <a:pt x="9760076" y="393882"/>
                </a:cubicBezTo>
                <a:cubicBezTo>
                  <a:pt x="9769598" y="416118"/>
                  <a:pt x="9890210" y="336706"/>
                  <a:pt x="9937820" y="270000"/>
                </a:cubicBezTo>
                <a:cubicBezTo>
                  <a:pt x="9963212" y="235059"/>
                  <a:pt x="10010822" y="165176"/>
                  <a:pt x="9982256" y="117529"/>
                </a:cubicBezTo>
                <a:cubicBezTo>
                  <a:pt x="9979082" y="111176"/>
                  <a:pt x="9975908" y="104824"/>
                  <a:pt x="9969560" y="101647"/>
                </a:cubicBezTo>
                <a:close/>
                <a:moveTo>
                  <a:pt x="9969560" y="2344235"/>
                </a:moveTo>
                <a:cubicBezTo>
                  <a:pt x="9969560" y="2344235"/>
                  <a:pt x="9966386" y="2344235"/>
                  <a:pt x="9966386" y="2341059"/>
                </a:cubicBezTo>
                <a:cubicBezTo>
                  <a:pt x="9960038" y="2337882"/>
                  <a:pt x="9950516" y="2337882"/>
                  <a:pt x="9940994" y="2341059"/>
                </a:cubicBezTo>
                <a:cubicBezTo>
                  <a:pt x="9899732" y="2360118"/>
                  <a:pt x="9864818" y="2404588"/>
                  <a:pt x="9836252" y="2445882"/>
                </a:cubicBezTo>
                <a:cubicBezTo>
                  <a:pt x="9798164" y="2503059"/>
                  <a:pt x="9750554" y="2617412"/>
                  <a:pt x="9760076" y="2636471"/>
                </a:cubicBezTo>
                <a:cubicBezTo>
                  <a:pt x="9769598" y="2655529"/>
                  <a:pt x="9890210" y="2576118"/>
                  <a:pt x="9937820" y="2512588"/>
                </a:cubicBezTo>
                <a:cubicBezTo>
                  <a:pt x="9963212" y="2477647"/>
                  <a:pt x="10010822" y="2407765"/>
                  <a:pt x="9982256" y="2356941"/>
                </a:cubicBezTo>
                <a:cubicBezTo>
                  <a:pt x="9979082" y="2353765"/>
                  <a:pt x="9975908" y="2347412"/>
                  <a:pt x="9969560" y="2344235"/>
                </a:cubicBezTo>
                <a:close/>
                <a:moveTo>
                  <a:pt x="9969560" y="6826235"/>
                </a:moveTo>
                <a:cubicBezTo>
                  <a:pt x="9969560" y="6826235"/>
                  <a:pt x="9966386" y="6826235"/>
                  <a:pt x="9966386" y="6823059"/>
                </a:cubicBezTo>
                <a:cubicBezTo>
                  <a:pt x="9960038" y="6819882"/>
                  <a:pt x="9950516" y="6819882"/>
                  <a:pt x="9940994" y="6823059"/>
                </a:cubicBezTo>
                <a:cubicBezTo>
                  <a:pt x="9925124" y="6832588"/>
                  <a:pt x="9909254" y="6842118"/>
                  <a:pt x="9893384" y="6858000"/>
                </a:cubicBezTo>
                <a:cubicBezTo>
                  <a:pt x="9988604" y="6858000"/>
                  <a:pt x="9988604" y="6858000"/>
                  <a:pt x="9988604" y="6858000"/>
                </a:cubicBezTo>
                <a:cubicBezTo>
                  <a:pt x="9985430" y="6851647"/>
                  <a:pt x="9985430" y="6845294"/>
                  <a:pt x="9982256" y="6838941"/>
                </a:cubicBezTo>
                <a:cubicBezTo>
                  <a:pt x="9979082" y="6835765"/>
                  <a:pt x="9975908" y="6829412"/>
                  <a:pt x="9969560" y="6826235"/>
                </a:cubicBezTo>
                <a:close/>
                <a:moveTo>
                  <a:pt x="9953690" y="6584824"/>
                </a:moveTo>
                <a:cubicBezTo>
                  <a:pt x="9953690" y="6575294"/>
                  <a:pt x="9950516" y="6565765"/>
                  <a:pt x="9947342" y="6559412"/>
                </a:cubicBezTo>
                <a:cubicBezTo>
                  <a:pt x="9937820" y="6549882"/>
                  <a:pt x="9928298" y="6549882"/>
                  <a:pt x="9918776" y="6553059"/>
                </a:cubicBezTo>
                <a:cubicBezTo>
                  <a:pt x="9896558" y="6559412"/>
                  <a:pt x="9883862" y="6578471"/>
                  <a:pt x="9871166" y="6597529"/>
                </a:cubicBezTo>
                <a:cubicBezTo>
                  <a:pt x="9855296" y="6622941"/>
                  <a:pt x="9839426" y="6645176"/>
                  <a:pt x="9829904" y="6673765"/>
                </a:cubicBezTo>
                <a:cubicBezTo>
                  <a:pt x="9810860" y="6721412"/>
                  <a:pt x="9798164" y="6769059"/>
                  <a:pt x="9782294" y="6816706"/>
                </a:cubicBezTo>
                <a:cubicBezTo>
                  <a:pt x="9779120" y="6829412"/>
                  <a:pt x="9775946" y="6842118"/>
                  <a:pt x="9769598" y="6858000"/>
                </a:cubicBezTo>
                <a:cubicBezTo>
                  <a:pt x="9842600" y="6858000"/>
                  <a:pt x="9842600" y="6858000"/>
                  <a:pt x="9842600" y="6858000"/>
                </a:cubicBezTo>
                <a:cubicBezTo>
                  <a:pt x="9852122" y="6845294"/>
                  <a:pt x="9858470" y="6835765"/>
                  <a:pt x="9864818" y="6826235"/>
                </a:cubicBezTo>
                <a:cubicBezTo>
                  <a:pt x="9887036" y="6788118"/>
                  <a:pt x="9906080" y="6750000"/>
                  <a:pt x="9925124" y="6711882"/>
                </a:cubicBezTo>
                <a:cubicBezTo>
                  <a:pt x="9940994" y="6670588"/>
                  <a:pt x="9960038" y="6632471"/>
                  <a:pt x="9953690" y="6584824"/>
                </a:cubicBezTo>
                <a:close/>
                <a:moveTo>
                  <a:pt x="11188379" y="5698588"/>
                </a:moveTo>
                <a:cubicBezTo>
                  <a:pt x="11188379" y="5698588"/>
                  <a:pt x="11185205" y="5698588"/>
                  <a:pt x="11185205" y="5698588"/>
                </a:cubicBezTo>
                <a:cubicBezTo>
                  <a:pt x="11178857" y="5695412"/>
                  <a:pt x="11169335" y="5695412"/>
                  <a:pt x="11159813" y="5698588"/>
                </a:cubicBezTo>
                <a:cubicBezTo>
                  <a:pt x="11118551" y="5714471"/>
                  <a:pt x="11083637" y="5762118"/>
                  <a:pt x="11055071" y="5803412"/>
                </a:cubicBezTo>
                <a:cubicBezTo>
                  <a:pt x="11016983" y="5857412"/>
                  <a:pt x="10969373" y="5971765"/>
                  <a:pt x="10978895" y="5990824"/>
                </a:cubicBezTo>
                <a:cubicBezTo>
                  <a:pt x="10988417" y="6013059"/>
                  <a:pt x="11109029" y="5933647"/>
                  <a:pt x="11156639" y="5866941"/>
                </a:cubicBezTo>
                <a:cubicBezTo>
                  <a:pt x="11182031" y="5832000"/>
                  <a:pt x="11229641" y="5765294"/>
                  <a:pt x="11201075" y="5714471"/>
                </a:cubicBezTo>
                <a:cubicBezTo>
                  <a:pt x="11197901" y="5708118"/>
                  <a:pt x="11194727" y="5704941"/>
                  <a:pt x="11188379" y="5698588"/>
                </a:cubicBezTo>
                <a:close/>
                <a:moveTo>
                  <a:pt x="11188379" y="3465529"/>
                </a:moveTo>
                <a:cubicBezTo>
                  <a:pt x="11188379" y="3465529"/>
                  <a:pt x="11185205" y="3462353"/>
                  <a:pt x="11185205" y="3462353"/>
                </a:cubicBezTo>
                <a:cubicBezTo>
                  <a:pt x="11178857" y="3459176"/>
                  <a:pt x="11169335" y="3459176"/>
                  <a:pt x="11159813" y="3462353"/>
                </a:cubicBezTo>
                <a:cubicBezTo>
                  <a:pt x="11118551" y="3478235"/>
                  <a:pt x="11083637" y="3525882"/>
                  <a:pt x="11055071" y="3567176"/>
                </a:cubicBezTo>
                <a:cubicBezTo>
                  <a:pt x="11016983" y="3621176"/>
                  <a:pt x="10969373" y="3735529"/>
                  <a:pt x="10978895" y="3757765"/>
                </a:cubicBezTo>
                <a:cubicBezTo>
                  <a:pt x="10988417" y="3776824"/>
                  <a:pt x="11109029" y="3697412"/>
                  <a:pt x="11156639" y="3633882"/>
                </a:cubicBezTo>
                <a:cubicBezTo>
                  <a:pt x="11182031" y="3598941"/>
                  <a:pt x="11229641" y="3529059"/>
                  <a:pt x="11201075" y="3478235"/>
                </a:cubicBezTo>
                <a:cubicBezTo>
                  <a:pt x="11197901" y="3471882"/>
                  <a:pt x="11194727" y="3468706"/>
                  <a:pt x="11188379" y="3465529"/>
                </a:cubicBezTo>
                <a:close/>
                <a:moveTo>
                  <a:pt x="11029679" y="5778000"/>
                </a:moveTo>
                <a:cubicBezTo>
                  <a:pt x="11048723" y="5752588"/>
                  <a:pt x="11067767" y="5727176"/>
                  <a:pt x="11083637" y="5698588"/>
                </a:cubicBezTo>
                <a:cubicBezTo>
                  <a:pt x="11105855" y="5663647"/>
                  <a:pt x="11124899" y="5625529"/>
                  <a:pt x="11143943" y="5584235"/>
                </a:cubicBezTo>
                <a:cubicBezTo>
                  <a:pt x="11159813" y="5546118"/>
                  <a:pt x="11178857" y="5504824"/>
                  <a:pt x="11172509" y="5457176"/>
                </a:cubicBezTo>
                <a:cubicBezTo>
                  <a:pt x="11172509" y="5447647"/>
                  <a:pt x="11169335" y="5438118"/>
                  <a:pt x="11162987" y="5431765"/>
                </a:cubicBezTo>
                <a:cubicBezTo>
                  <a:pt x="11156639" y="5422235"/>
                  <a:pt x="11147117" y="5422235"/>
                  <a:pt x="11137595" y="5425412"/>
                </a:cubicBezTo>
                <a:cubicBezTo>
                  <a:pt x="11115377" y="5431765"/>
                  <a:pt x="11102681" y="5450824"/>
                  <a:pt x="11089985" y="5473059"/>
                </a:cubicBezTo>
                <a:cubicBezTo>
                  <a:pt x="11074115" y="5495294"/>
                  <a:pt x="11058245" y="5520706"/>
                  <a:pt x="11048723" y="5549294"/>
                </a:cubicBezTo>
                <a:cubicBezTo>
                  <a:pt x="11029679" y="5593765"/>
                  <a:pt x="11016983" y="5644588"/>
                  <a:pt x="11001113" y="5692235"/>
                </a:cubicBezTo>
                <a:cubicBezTo>
                  <a:pt x="10988417" y="5739882"/>
                  <a:pt x="10959851" y="5822471"/>
                  <a:pt x="10972547" y="5835176"/>
                </a:cubicBezTo>
                <a:cubicBezTo>
                  <a:pt x="10982069" y="5847882"/>
                  <a:pt x="11013809" y="5800235"/>
                  <a:pt x="11029679" y="5778000"/>
                </a:cubicBezTo>
                <a:close/>
                <a:moveTo>
                  <a:pt x="28566" y="2144118"/>
                </a:moveTo>
                <a:cubicBezTo>
                  <a:pt x="38088" y="2090118"/>
                  <a:pt x="44436" y="2036118"/>
                  <a:pt x="44436" y="1982118"/>
                </a:cubicBezTo>
                <a:cubicBezTo>
                  <a:pt x="47610" y="1937647"/>
                  <a:pt x="50784" y="1864588"/>
                  <a:pt x="12696" y="1842353"/>
                </a:cubicBezTo>
                <a:cubicBezTo>
                  <a:pt x="9522" y="1839176"/>
                  <a:pt x="6348" y="1839176"/>
                  <a:pt x="6348" y="1839176"/>
                </a:cubicBezTo>
                <a:cubicBezTo>
                  <a:pt x="6348" y="2287059"/>
                  <a:pt x="6348" y="2287059"/>
                  <a:pt x="6348" y="2287059"/>
                </a:cubicBezTo>
                <a:cubicBezTo>
                  <a:pt x="9522" y="2271176"/>
                  <a:pt x="12696" y="2255294"/>
                  <a:pt x="15870" y="2242588"/>
                </a:cubicBezTo>
                <a:cubicBezTo>
                  <a:pt x="22218" y="2210824"/>
                  <a:pt x="25392" y="2175882"/>
                  <a:pt x="28566" y="2144118"/>
                </a:cubicBezTo>
                <a:close/>
                <a:moveTo>
                  <a:pt x="10893197" y="5562000"/>
                </a:moveTo>
                <a:cubicBezTo>
                  <a:pt x="10877327" y="5514353"/>
                  <a:pt x="10861457" y="5441294"/>
                  <a:pt x="10817020" y="5425412"/>
                </a:cubicBezTo>
                <a:cubicBezTo>
                  <a:pt x="10804324" y="5419059"/>
                  <a:pt x="10788454" y="5425412"/>
                  <a:pt x="10778932" y="5438118"/>
                </a:cubicBezTo>
                <a:cubicBezTo>
                  <a:pt x="10766236" y="5457176"/>
                  <a:pt x="10766236" y="5482588"/>
                  <a:pt x="10772584" y="5504824"/>
                </a:cubicBezTo>
                <a:cubicBezTo>
                  <a:pt x="10791628" y="5571529"/>
                  <a:pt x="10817020" y="5635059"/>
                  <a:pt x="10848760" y="5695412"/>
                </a:cubicBezTo>
                <a:cubicBezTo>
                  <a:pt x="10864631" y="5724000"/>
                  <a:pt x="10880501" y="5752588"/>
                  <a:pt x="10899545" y="5781176"/>
                </a:cubicBezTo>
                <a:cubicBezTo>
                  <a:pt x="10909067" y="5793882"/>
                  <a:pt x="10953503" y="5870118"/>
                  <a:pt x="10953503" y="5838353"/>
                </a:cubicBezTo>
                <a:cubicBezTo>
                  <a:pt x="10953503" y="5800235"/>
                  <a:pt x="10943981" y="5758941"/>
                  <a:pt x="10934459" y="5724000"/>
                </a:cubicBezTo>
                <a:cubicBezTo>
                  <a:pt x="10924937" y="5670000"/>
                  <a:pt x="10909067" y="5616000"/>
                  <a:pt x="10893197" y="5562000"/>
                </a:cubicBezTo>
                <a:close/>
                <a:moveTo>
                  <a:pt x="10972547" y="5647765"/>
                </a:moveTo>
                <a:cubicBezTo>
                  <a:pt x="10978895" y="5631882"/>
                  <a:pt x="10982069" y="5612824"/>
                  <a:pt x="10985243" y="5596941"/>
                </a:cubicBezTo>
                <a:cubicBezTo>
                  <a:pt x="10991591" y="5565176"/>
                  <a:pt x="10994765" y="5533412"/>
                  <a:pt x="10997939" y="5501647"/>
                </a:cubicBezTo>
                <a:cubicBezTo>
                  <a:pt x="11007461" y="5447647"/>
                  <a:pt x="11010635" y="5393647"/>
                  <a:pt x="11013809" y="5339647"/>
                </a:cubicBezTo>
                <a:cubicBezTo>
                  <a:pt x="11016983" y="5292000"/>
                  <a:pt x="11020157" y="5222118"/>
                  <a:pt x="10982069" y="5196706"/>
                </a:cubicBezTo>
                <a:cubicBezTo>
                  <a:pt x="10966199" y="5187176"/>
                  <a:pt x="10943981" y="5193529"/>
                  <a:pt x="10931285" y="5209412"/>
                </a:cubicBezTo>
                <a:cubicBezTo>
                  <a:pt x="10918589" y="5225294"/>
                  <a:pt x="10912241" y="5250706"/>
                  <a:pt x="10909067" y="5272941"/>
                </a:cubicBezTo>
                <a:cubicBezTo>
                  <a:pt x="10912241" y="5352353"/>
                  <a:pt x="10921763" y="5431765"/>
                  <a:pt x="10931285" y="5511176"/>
                </a:cubicBezTo>
                <a:cubicBezTo>
                  <a:pt x="10937633" y="5542941"/>
                  <a:pt x="10940807" y="5574706"/>
                  <a:pt x="10947155" y="5606471"/>
                </a:cubicBezTo>
                <a:cubicBezTo>
                  <a:pt x="10950329" y="5616000"/>
                  <a:pt x="10959851" y="5673176"/>
                  <a:pt x="10972547" y="5647765"/>
                </a:cubicBezTo>
                <a:close/>
                <a:moveTo>
                  <a:pt x="1142643" y="5562000"/>
                </a:moveTo>
                <a:cubicBezTo>
                  <a:pt x="1129947" y="5514353"/>
                  <a:pt x="1110903" y="5441294"/>
                  <a:pt x="1069641" y="5425412"/>
                </a:cubicBezTo>
                <a:cubicBezTo>
                  <a:pt x="1053771" y="5419059"/>
                  <a:pt x="1037901" y="5425412"/>
                  <a:pt x="1028379" y="5438118"/>
                </a:cubicBezTo>
                <a:cubicBezTo>
                  <a:pt x="1015683" y="5457176"/>
                  <a:pt x="1015683" y="5482588"/>
                  <a:pt x="1022031" y="5504824"/>
                </a:cubicBezTo>
                <a:cubicBezTo>
                  <a:pt x="1041075" y="5571529"/>
                  <a:pt x="1066467" y="5635059"/>
                  <a:pt x="1098207" y="5695412"/>
                </a:cubicBezTo>
                <a:cubicBezTo>
                  <a:pt x="1114077" y="5724000"/>
                  <a:pt x="1133121" y="5752588"/>
                  <a:pt x="1148991" y="5781176"/>
                </a:cubicBezTo>
                <a:cubicBezTo>
                  <a:pt x="1158513" y="5793882"/>
                  <a:pt x="1202949" y="5870118"/>
                  <a:pt x="1202949" y="5838353"/>
                </a:cubicBezTo>
                <a:cubicBezTo>
                  <a:pt x="1202949" y="5800235"/>
                  <a:pt x="1193427" y="5758941"/>
                  <a:pt x="1183905" y="5724000"/>
                </a:cubicBezTo>
                <a:cubicBezTo>
                  <a:pt x="1174383" y="5670000"/>
                  <a:pt x="1158513" y="5616000"/>
                  <a:pt x="1142643" y="5562000"/>
                </a:cubicBezTo>
                <a:close/>
                <a:moveTo>
                  <a:pt x="1437826" y="3465529"/>
                </a:moveTo>
                <a:cubicBezTo>
                  <a:pt x="1437826" y="3465529"/>
                  <a:pt x="1434652" y="3462353"/>
                  <a:pt x="1434652" y="3462353"/>
                </a:cubicBezTo>
                <a:cubicBezTo>
                  <a:pt x="1428304" y="3459176"/>
                  <a:pt x="1418782" y="3459176"/>
                  <a:pt x="1409260" y="3462353"/>
                </a:cubicBezTo>
                <a:cubicBezTo>
                  <a:pt x="1367998" y="3478235"/>
                  <a:pt x="1333083" y="3525882"/>
                  <a:pt x="1304517" y="3567176"/>
                </a:cubicBezTo>
                <a:cubicBezTo>
                  <a:pt x="1269603" y="3621176"/>
                  <a:pt x="1218819" y="3735529"/>
                  <a:pt x="1228341" y="3757765"/>
                </a:cubicBezTo>
                <a:cubicBezTo>
                  <a:pt x="1237863" y="3776824"/>
                  <a:pt x="1358476" y="3697412"/>
                  <a:pt x="1406086" y="3633882"/>
                </a:cubicBezTo>
                <a:cubicBezTo>
                  <a:pt x="1431478" y="3598941"/>
                  <a:pt x="1479088" y="3529059"/>
                  <a:pt x="1450522" y="3478235"/>
                </a:cubicBezTo>
                <a:cubicBezTo>
                  <a:pt x="1447348" y="3471882"/>
                  <a:pt x="1444174" y="3468706"/>
                  <a:pt x="1437826" y="3465529"/>
                </a:cubicBezTo>
                <a:close/>
                <a:moveTo>
                  <a:pt x="1279125" y="5778000"/>
                </a:moveTo>
                <a:cubicBezTo>
                  <a:pt x="1298169" y="5752588"/>
                  <a:pt x="1317213" y="5727176"/>
                  <a:pt x="1333083" y="5698588"/>
                </a:cubicBezTo>
                <a:cubicBezTo>
                  <a:pt x="1355302" y="5663647"/>
                  <a:pt x="1374346" y="5625529"/>
                  <a:pt x="1393390" y="5584235"/>
                </a:cubicBezTo>
                <a:cubicBezTo>
                  <a:pt x="1409260" y="5546118"/>
                  <a:pt x="1428304" y="5504824"/>
                  <a:pt x="1421956" y="5457176"/>
                </a:cubicBezTo>
                <a:cubicBezTo>
                  <a:pt x="1421956" y="5447647"/>
                  <a:pt x="1418782" y="5438118"/>
                  <a:pt x="1415608" y="5431765"/>
                </a:cubicBezTo>
                <a:cubicBezTo>
                  <a:pt x="1406086" y="5422235"/>
                  <a:pt x="1396564" y="5422235"/>
                  <a:pt x="1387042" y="5425412"/>
                </a:cubicBezTo>
                <a:cubicBezTo>
                  <a:pt x="1364824" y="5431765"/>
                  <a:pt x="1352128" y="5450824"/>
                  <a:pt x="1339432" y="5473059"/>
                </a:cubicBezTo>
                <a:cubicBezTo>
                  <a:pt x="1323561" y="5495294"/>
                  <a:pt x="1307691" y="5520706"/>
                  <a:pt x="1298169" y="5549294"/>
                </a:cubicBezTo>
                <a:cubicBezTo>
                  <a:pt x="1279125" y="5593765"/>
                  <a:pt x="1266429" y="5644588"/>
                  <a:pt x="1250559" y="5692235"/>
                </a:cubicBezTo>
                <a:cubicBezTo>
                  <a:pt x="1237863" y="5739882"/>
                  <a:pt x="1209297" y="5822471"/>
                  <a:pt x="1221993" y="5835176"/>
                </a:cubicBezTo>
                <a:cubicBezTo>
                  <a:pt x="1231515" y="5847882"/>
                  <a:pt x="1263255" y="5800235"/>
                  <a:pt x="1279125" y="5778000"/>
                </a:cubicBezTo>
                <a:close/>
                <a:moveTo>
                  <a:pt x="1221993" y="5647765"/>
                </a:moveTo>
                <a:cubicBezTo>
                  <a:pt x="1228341" y="5631882"/>
                  <a:pt x="1231515" y="5612824"/>
                  <a:pt x="1234689" y="5596941"/>
                </a:cubicBezTo>
                <a:cubicBezTo>
                  <a:pt x="1241037" y="5565176"/>
                  <a:pt x="1244211" y="5533412"/>
                  <a:pt x="1247385" y="5501647"/>
                </a:cubicBezTo>
                <a:cubicBezTo>
                  <a:pt x="1256907" y="5447647"/>
                  <a:pt x="1263255" y="5393647"/>
                  <a:pt x="1263255" y="5339647"/>
                </a:cubicBezTo>
                <a:cubicBezTo>
                  <a:pt x="1266429" y="5292000"/>
                  <a:pt x="1269603" y="5222118"/>
                  <a:pt x="1231515" y="5196706"/>
                </a:cubicBezTo>
                <a:cubicBezTo>
                  <a:pt x="1215645" y="5187176"/>
                  <a:pt x="1193427" y="5193529"/>
                  <a:pt x="1180731" y="5209412"/>
                </a:cubicBezTo>
                <a:cubicBezTo>
                  <a:pt x="1168035" y="5225294"/>
                  <a:pt x="1161687" y="5250706"/>
                  <a:pt x="1158513" y="5272941"/>
                </a:cubicBezTo>
                <a:cubicBezTo>
                  <a:pt x="1161687" y="5352353"/>
                  <a:pt x="1171209" y="5431765"/>
                  <a:pt x="1180731" y="5511176"/>
                </a:cubicBezTo>
                <a:cubicBezTo>
                  <a:pt x="1187079" y="5542941"/>
                  <a:pt x="1190253" y="5574706"/>
                  <a:pt x="1196601" y="5606471"/>
                </a:cubicBezTo>
                <a:cubicBezTo>
                  <a:pt x="1199775" y="5616000"/>
                  <a:pt x="1209297" y="5673176"/>
                  <a:pt x="1221993" y="5647765"/>
                </a:cubicBezTo>
                <a:close/>
                <a:moveTo>
                  <a:pt x="1437826" y="1213412"/>
                </a:moveTo>
                <a:cubicBezTo>
                  <a:pt x="1437826" y="1213412"/>
                  <a:pt x="1434652" y="1213412"/>
                  <a:pt x="1434652" y="1213412"/>
                </a:cubicBezTo>
                <a:cubicBezTo>
                  <a:pt x="1428304" y="1207059"/>
                  <a:pt x="1418782" y="1210235"/>
                  <a:pt x="1409260" y="1213412"/>
                </a:cubicBezTo>
                <a:cubicBezTo>
                  <a:pt x="1367998" y="1229294"/>
                  <a:pt x="1333083" y="1276941"/>
                  <a:pt x="1304517" y="1318235"/>
                </a:cubicBezTo>
                <a:cubicBezTo>
                  <a:pt x="1269603" y="1372235"/>
                  <a:pt x="1218819" y="1486588"/>
                  <a:pt x="1228341" y="1505647"/>
                </a:cubicBezTo>
                <a:cubicBezTo>
                  <a:pt x="1237863" y="1524706"/>
                  <a:pt x="1358476" y="1448471"/>
                  <a:pt x="1406086" y="1381765"/>
                </a:cubicBezTo>
                <a:cubicBezTo>
                  <a:pt x="1431478" y="1346824"/>
                  <a:pt x="1479088" y="1276941"/>
                  <a:pt x="1450522" y="1229294"/>
                </a:cubicBezTo>
                <a:cubicBezTo>
                  <a:pt x="1447348" y="1222941"/>
                  <a:pt x="1444174" y="1216588"/>
                  <a:pt x="1437826" y="1213412"/>
                </a:cubicBezTo>
                <a:close/>
                <a:moveTo>
                  <a:pt x="2656645" y="6826235"/>
                </a:moveTo>
                <a:cubicBezTo>
                  <a:pt x="2656645" y="6826235"/>
                  <a:pt x="2653471" y="6826235"/>
                  <a:pt x="2653471" y="6823059"/>
                </a:cubicBezTo>
                <a:cubicBezTo>
                  <a:pt x="2647123" y="6819882"/>
                  <a:pt x="2637601" y="6819882"/>
                  <a:pt x="2628079" y="6823059"/>
                </a:cubicBezTo>
                <a:cubicBezTo>
                  <a:pt x="2612209" y="6832588"/>
                  <a:pt x="2596339" y="6842118"/>
                  <a:pt x="2580469" y="6858000"/>
                </a:cubicBezTo>
                <a:cubicBezTo>
                  <a:pt x="2675689" y="6858000"/>
                  <a:pt x="2675689" y="6858000"/>
                  <a:pt x="2675689" y="6858000"/>
                </a:cubicBezTo>
                <a:cubicBezTo>
                  <a:pt x="2672515" y="6851647"/>
                  <a:pt x="2672515" y="6845294"/>
                  <a:pt x="2669341" y="6838941"/>
                </a:cubicBezTo>
                <a:cubicBezTo>
                  <a:pt x="2666167" y="6835765"/>
                  <a:pt x="2662993" y="6829412"/>
                  <a:pt x="2656645" y="6826235"/>
                </a:cubicBezTo>
                <a:close/>
                <a:moveTo>
                  <a:pt x="2640775" y="6584824"/>
                </a:moveTo>
                <a:cubicBezTo>
                  <a:pt x="2640775" y="6575294"/>
                  <a:pt x="2637601" y="6565765"/>
                  <a:pt x="2634427" y="6559412"/>
                </a:cubicBezTo>
                <a:cubicBezTo>
                  <a:pt x="2624905" y="6549882"/>
                  <a:pt x="2615383" y="6549882"/>
                  <a:pt x="2605861" y="6553059"/>
                </a:cubicBezTo>
                <a:cubicBezTo>
                  <a:pt x="2583643" y="6559412"/>
                  <a:pt x="2570947" y="6578471"/>
                  <a:pt x="2558251" y="6597529"/>
                </a:cubicBezTo>
                <a:cubicBezTo>
                  <a:pt x="2542381" y="6622941"/>
                  <a:pt x="2526511" y="6645176"/>
                  <a:pt x="2516989" y="6673765"/>
                </a:cubicBezTo>
                <a:cubicBezTo>
                  <a:pt x="2497945" y="6721412"/>
                  <a:pt x="2485249" y="6769059"/>
                  <a:pt x="2469378" y="6816706"/>
                </a:cubicBezTo>
                <a:cubicBezTo>
                  <a:pt x="2466204" y="6829412"/>
                  <a:pt x="2463030" y="6842118"/>
                  <a:pt x="2456682" y="6858000"/>
                </a:cubicBezTo>
                <a:cubicBezTo>
                  <a:pt x="2529685" y="6858000"/>
                  <a:pt x="2529685" y="6858000"/>
                  <a:pt x="2529685" y="6858000"/>
                </a:cubicBezTo>
                <a:cubicBezTo>
                  <a:pt x="2539207" y="6845294"/>
                  <a:pt x="2545555" y="6835765"/>
                  <a:pt x="2551903" y="6826235"/>
                </a:cubicBezTo>
                <a:cubicBezTo>
                  <a:pt x="2574121" y="6788118"/>
                  <a:pt x="2593165" y="6750000"/>
                  <a:pt x="2612209" y="6711882"/>
                </a:cubicBezTo>
                <a:cubicBezTo>
                  <a:pt x="2628079" y="6670588"/>
                  <a:pt x="2647123" y="6632471"/>
                  <a:pt x="2640775" y="6584824"/>
                </a:cubicBezTo>
                <a:close/>
                <a:moveTo>
                  <a:pt x="2482075" y="6464118"/>
                </a:moveTo>
                <a:cubicBezTo>
                  <a:pt x="2485249" y="6419647"/>
                  <a:pt x="2488423" y="6346588"/>
                  <a:pt x="2450334" y="6324353"/>
                </a:cubicBezTo>
                <a:cubicBezTo>
                  <a:pt x="2434464" y="6314824"/>
                  <a:pt x="2412246" y="6321176"/>
                  <a:pt x="2399550" y="6337059"/>
                </a:cubicBezTo>
                <a:cubicBezTo>
                  <a:pt x="2386854" y="6352941"/>
                  <a:pt x="2380506" y="6378353"/>
                  <a:pt x="2377332" y="6400588"/>
                </a:cubicBezTo>
                <a:cubicBezTo>
                  <a:pt x="2380506" y="6480000"/>
                  <a:pt x="2390028" y="6559412"/>
                  <a:pt x="2399550" y="6638824"/>
                </a:cubicBezTo>
                <a:cubicBezTo>
                  <a:pt x="2405898" y="6670588"/>
                  <a:pt x="2409072" y="6699176"/>
                  <a:pt x="2415420" y="6730941"/>
                </a:cubicBezTo>
                <a:cubicBezTo>
                  <a:pt x="2418594" y="6740471"/>
                  <a:pt x="2428116" y="6800824"/>
                  <a:pt x="2440812" y="6775412"/>
                </a:cubicBezTo>
                <a:cubicBezTo>
                  <a:pt x="2447160" y="6759529"/>
                  <a:pt x="2450334" y="6740471"/>
                  <a:pt x="2453508" y="6724588"/>
                </a:cubicBezTo>
                <a:cubicBezTo>
                  <a:pt x="2459856" y="6692824"/>
                  <a:pt x="2463030" y="6661059"/>
                  <a:pt x="2466204" y="6626118"/>
                </a:cubicBezTo>
                <a:cubicBezTo>
                  <a:pt x="2475726" y="6572118"/>
                  <a:pt x="2482075" y="6518118"/>
                  <a:pt x="2482075" y="6464118"/>
                </a:cubicBezTo>
                <a:close/>
                <a:moveTo>
                  <a:pt x="2259894" y="6816706"/>
                </a:moveTo>
                <a:cubicBezTo>
                  <a:pt x="2244024" y="6810353"/>
                  <a:pt x="2224980" y="6816706"/>
                  <a:pt x="2215458" y="6832588"/>
                </a:cubicBezTo>
                <a:cubicBezTo>
                  <a:pt x="2212284" y="6838941"/>
                  <a:pt x="2209110" y="6848471"/>
                  <a:pt x="2209110" y="6858000"/>
                </a:cubicBezTo>
                <a:cubicBezTo>
                  <a:pt x="2304330" y="6858000"/>
                  <a:pt x="2304330" y="6858000"/>
                  <a:pt x="2304330" y="6858000"/>
                </a:cubicBezTo>
                <a:cubicBezTo>
                  <a:pt x="2301156" y="6854824"/>
                  <a:pt x="2301156" y="6854824"/>
                  <a:pt x="2297982" y="6851647"/>
                </a:cubicBezTo>
                <a:cubicBezTo>
                  <a:pt x="2288460" y="6835765"/>
                  <a:pt x="2275764" y="6823059"/>
                  <a:pt x="2259894" y="6816706"/>
                </a:cubicBezTo>
                <a:close/>
                <a:moveTo>
                  <a:pt x="2377332" y="4875882"/>
                </a:moveTo>
                <a:cubicBezTo>
                  <a:pt x="2383680" y="4882235"/>
                  <a:pt x="2390028" y="4885412"/>
                  <a:pt x="2396376" y="4888588"/>
                </a:cubicBezTo>
                <a:cubicBezTo>
                  <a:pt x="2399550" y="4888588"/>
                  <a:pt x="2402724" y="4888588"/>
                  <a:pt x="2405898" y="4888588"/>
                </a:cubicBezTo>
                <a:cubicBezTo>
                  <a:pt x="2409072" y="4888588"/>
                  <a:pt x="2412246" y="4885412"/>
                  <a:pt x="2415420" y="4882235"/>
                </a:cubicBezTo>
                <a:cubicBezTo>
                  <a:pt x="2428116" y="4866353"/>
                  <a:pt x="2409072" y="4825059"/>
                  <a:pt x="2405898" y="4809176"/>
                </a:cubicBezTo>
                <a:cubicBezTo>
                  <a:pt x="2393202" y="4780588"/>
                  <a:pt x="2380506" y="4758353"/>
                  <a:pt x="2367810" y="4732941"/>
                </a:cubicBezTo>
                <a:cubicBezTo>
                  <a:pt x="2348766" y="4688471"/>
                  <a:pt x="2326548" y="4647176"/>
                  <a:pt x="2297982" y="4609059"/>
                </a:cubicBezTo>
                <a:cubicBezTo>
                  <a:pt x="2288460" y="4596353"/>
                  <a:pt x="2275764" y="4580471"/>
                  <a:pt x="2259894" y="4574118"/>
                </a:cubicBezTo>
                <a:cubicBezTo>
                  <a:pt x="2244024" y="4567765"/>
                  <a:pt x="2224980" y="4574118"/>
                  <a:pt x="2215458" y="4590000"/>
                </a:cubicBezTo>
                <a:cubicBezTo>
                  <a:pt x="2209110" y="4602706"/>
                  <a:pt x="2205936" y="4615412"/>
                  <a:pt x="2209110" y="4628118"/>
                </a:cubicBezTo>
                <a:cubicBezTo>
                  <a:pt x="2209110" y="4640824"/>
                  <a:pt x="2212284" y="4653529"/>
                  <a:pt x="2215458" y="4666235"/>
                </a:cubicBezTo>
                <a:cubicBezTo>
                  <a:pt x="2250372" y="4758353"/>
                  <a:pt x="2313852" y="4821882"/>
                  <a:pt x="2377332" y="4875882"/>
                </a:cubicBezTo>
                <a:close/>
                <a:moveTo>
                  <a:pt x="2361462" y="6689647"/>
                </a:moveTo>
                <a:cubicBezTo>
                  <a:pt x="2348766" y="6642000"/>
                  <a:pt x="2329722" y="6568941"/>
                  <a:pt x="2285286" y="6553059"/>
                </a:cubicBezTo>
                <a:cubicBezTo>
                  <a:pt x="2272590" y="6546706"/>
                  <a:pt x="2256720" y="6549882"/>
                  <a:pt x="2247198" y="6565765"/>
                </a:cubicBezTo>
                <a:cubicBezTo>
                  <a:pt x="2234502" y="6581647"/>
                  <a:pt x="2234502" y="6610235"/>
                  <a:pt x="2240850" y="6632471"/>
                </a:cubicBezTo>
                <a:cubicBezTo>
                  <a:pt x="2259894" y="6699176"/>
                  <a:pt x="2285286" y="6762706"/>
                  <a:pt x="2317026" y="6823059"/>
                </a:cubicBezTo>
                <a:cubicBezTo>
                  <a:pt x="2323374" y="6832588"/>
                  <a:pt x="2329722" y="6845294"/>
                  <a:pt x="2339244" y="6858000"/>
                </a:cubicBezTo>
                <a:cubicBezTo>
                  <a:pt x="2405898" y="6858000"/>
                  <a:pt x="2405898" y="6858000"/>
                  <a:pt x="2405898" y="6858000"/>
                </a:cubicBezTo>
                <a:cubicBezTo>
                  <a:pt x="2405898" y="6854824"/>
                  <a:pt x="2402724" y="6851647"/>
                  <a:pt x="2402724" y="6851647"/>
                </a:cubicBezTo>
                <a:cubicBezTo>
                  <a:pt x="2393202" y="6794471"/>
                  <a:pt x="2377332" y="6740471"/>
                  <a:pt x="2361462" y="6689647"/>
                </a:cubicBezTo>
                <a:close/>
                <a:moveTo>
                  <a:pt x="1437826" y="5698588"/>
                </a:moveTo>
                <a:cubicBezTo>
                  <a:pt x="1437826" y="5698588"/>
                  <a:pt x="1434652" y="5698588"/>
                  <a:pt x="1434652" y="5698588"/>
                </a:cubicBezTo>
                <a:cubicBezTo>
                  <a:pt x="1428304" y="5695412"/>
                  <a:pt x="1418782" y="5695412"/>
                  <a:pt x="1409260" y="5698588"/>
                </a:cubicBezTo>
                <a:cubicBezTo>
                  <a:pt x="1367998" y="5714471"/>
                  <a:pt x="1333083" y="5762118"/>
                  <a:pt x="1304517" y="5803412"/>
                </a:cubicBezTo>
                <a:cubicBezTo>
                  <a:pt x="1269603" y="5857412"/>
                  <a:pt x="1218819" y="5971765"/>
                  <a:pt x="1228341" y="5990824"/>
                </a:cubicBezTo>
                <a:cubicBezTo>
                  <a:pt x="1237863" y="6013059"/>
                  <a:pt x="1358476" y="5933647"/>
                  <a:pt x="1406086" y="5866941"/>
                </a:cubicBezTo>
                <a:cubicBezTo>
                  <a:pt x="1431478" y="5832000"/>
                  <a:pt x="1479088" y="5765294"/>
                  <a:pt x="1450522" y="5714471"/>
                </a:cubicBezTo>
                <a:cubicBezTo>
                  <a:pt x="1447348" y="5708118"/>
                  <a:pt x="1444174" y="5704941"/>
                  <a:pt x="1437826" y="5698588"/>
                </a:cubicBezTo>
                <a:close/>
                <a:moveTo>
                  <a:pt x="6154402" y="5778000"/>
                </a:moveTo>
                <a:cubicBezTo>
                  <a:pt x="6173446" y="5752588"/>
                  <a:pt x="6192490" y="5727176"/>
                  <a:pt x="6208360" y="5698588"/>
                </a:cubicBezTo>
                <a:cubicBezTo>
                  <a:pt x="6230578" y="5663647"/>
                  <a:pt x="6249622" y="5625529"/>
                  <a:pt x="6268666" y="5584235"/>
                </a:cubicBezTo>
                <a:cubicBezTo>
                  <a:pt x="6284536" y="5546118"/>
                  <a:pt x="6303581" y="5504824"/>
                  <a:pt x="6297233" y="5457176"/>
                </a:cubicBezTo>
                <a:cubicBezTo>
                  <a:pt x="6297233" y="5447647"/>
                  <a:pt x="6294059" y="5438118"/>
                  <a:pt x="6290885" y="5431765"/>
                </a:cubicBezTo>
                <a:cubicBezTo>
                  <a:pt x="6281362" y="5422235"/>
                  <a:pt x="6271840" y="5422235"/>
                  <a:pt x="6262318" y="5425412"/>
                </a:cubicBezTo>
                <a:cubicBezTo>
                  <a:pt x="6240100" y="5431765"/>
                  <a:pt x="6227404" y="5450824"/>
                  <a:pt x="6214708" y="5473059"/>
                </a:cubicBezTo>
                <a:cubicBezTo>
                  <a:pt x="6198838" y="5495294"/>
                  <a:pt x="6182968" y="5520706"/>
                  <a:pt x="6173446" y="5549294"/>
                </a:cubicBezTo>
                <a:cubicBezTo>
                  <a:pt x="6154402" y="5593765"/>
                  <a:pt x="6141706" y="5644588"/>
                  <a:pt x="6125836" y="5692235"/>
                </a:cubicBezTo>
                <a:cubicBezTo>
                  <a:pt x="6113140" y="5739882"/>
                  <a:pt x="6084574" y="5822471"/>
                  <a:pt x="6097270" y="5835176"/>
                </a:cubicBezTo>
                <a:cubicBezTo>
                  <a:pt x="6106792" y="5847882"/>
                  <a:pt x="6138532" y="5800235"/>
                  <a:pt x="6154402" y="5778000"/>
                </a:cubicBezTo>
                <a:close/>
                <a:moveTo>
                  <a:pt x="60306" y="4663059"/>
                </a:moveTo>
                <a:cubicBezTo>
                  <a:pt x="79350" y="4637647"/>
                  <a:pt x="98394" y="4612235"/>
                  <a:pt x="114264" y="4583647"/>
                </a:cubicBezTo>
                <a:cubicBezTo>
                  <a:pt x="136482" y="4548706"/>
                  <a:pt x="155526" y="4510588"/>
                  <a:pt x="174570" y="4469294"/>
                </a:cubicBezTo>
                <a:cubicBezTo>
                  <a:pt x="190440" y="4431176"/>
                  <a:pt x="209485" y="4389882"/>
                  <a:pt x="203137" y="4345412"/>
                </a:cubicBezTo>
                <a:cubicBezTo>
                  <a:pt x="203137" y="4332706"/>
                  <a:pt x="199963" y="4323176"/>
                  <a:pt x="196789" y="4316824"/>
                </a:cubicBezTo>
                <a:cubicBezTo>
                  <a:pt x="187266" y="4307294"/>
                  <a:pt x="177744" y="4307294"/>
                  <a:pt x="168222" y="4310471"/>
                </a:cubicBezTo>
                <a:cubicBezTo>
                  <a:pt x="146004" y="4316824"/>
                  <a:pt x="133308" y="4335882"/>
                  <a:pt x="120612" y="4358118"/>
                </a:cubicBezTo>
                <a:cubicBezTo>
                  <a:pt x="104742" y="4380353"/>
                  <a:pt x="88872" y="4405765"/>
                  <a:pt x="79350" y="4434353"/>
                </a:cubicBezTo>
                <a:cubicBezTo>
                  <a:pt x="60306" y="4482000"/>
                  <a:pt x="47610" y="4529647"/>
                  <a:pt x="31740" y="4577294"/>
                </a:cubicBezTo>
                <a:cubicBezTo>
                  <a:pt x="25392" y="4602706"/>
                  <a:pt x="12696" y="4640824"/>
                  <a:pt x="6348" y="4672588"/>
                </a:cubicBezTo>
                <a:cubicBezTo>
                  <a:pt x="6348" y="4723412"/>
                  <a:pt x="6348" y="4723412"/>
                  <a:pt x="6348" y="4723412"/>
                </a:cubicBezTo>
                <a:cubicBezTo>
                  <a:pt x="19044" y="4726588"/>
                  <a:pt x="44436" y="4682118"/>
                  <a:pt x="60306" y="4663059"/>
                </a:cubicBezTo>
                <a:close/>
                <a:moveTo>
                  <a:pt x="203137" y="6584824"/>
                </a:moveTo>
                <a:cubicBezTo>
                  <a:pt x="203137" y="6575294"/>
                  <a:pt x="199963" y="6565765"/>
                  <a:pt x="196789" y="6559412"/>
                </a:cubicBezTo>
                <a:cubicBezTo>
                  <a:pt x="187266" y="6549882"/>
                  <a:pt x="177744" y="6549882"/>
                  <a:pt x="168222" y="6553059"/>
                </a:cubicBezTo>
                <a:cubicBezTo>
                  <a:pt x="146004" y="6559412"/>
                  <a:pt x="133308" y="6578471"/>
                  <a:pt x="120612" y="6597529"/>
                </a:cubicBezTo>
                <a:cubicBezTo>
                  <a:pt x="104742" y="6622941"/>
                  <a:pt x="88872" y="6645176"/>
                  <a:pt x="79350" y="6673765"/>
                </a:cubicBezTo>
                <a:cubicBezTo>
                  <a:pt x="60306" y="6721412"/>
                  <a:pt x="47610" y="6769059"/>
                  <a:pt x="31740" y="6816706"/>
                </a:cubicBezTo>
                <a:cubicBezTo>
                  <a:pt x="28566" y="6829412"/>
                  <a:pt x="25392" y="6842118"/>
                  <a:pt x="19044" y="6858000"/>
                </a:cubicBezTo>
                <a:cubicBezTo>
                  <a:pt x="95220" y="6858000"/>
                  <a:pt x="95220" y="6858000"/>
                  <a:pt x="95220" y="6858000"/>
                </a:cubicBezTo>
                <a:cubicBezTo>
                  <a:pt x="101568" y="6845294"/>
                  <a:pt x="107916" y="6835765"/>
                  <a:pt x="114264" y="6826235"/>
                </a:cubicBezTo>
                <a:cubicBezTo>
                  <a:pt x="136482" y="6788118"/>
                  <a:pt x="155526" y="6750000"/>
                  <a:pt x="174570" y="6711882"/>
                </a:cubicBezTo>
                <a:cubicBezTo>
                  <a:pt x="190440" y="6670588"/>
                  <a:pt x="209485" y="6632471"/>
                  <a:pt x="203137" y="6584824"/>
                </a:cubicBezTo>
                <a:close/>
                <a:moveTo>
                  <a:pt x="28566" y="4386706"/>
                </a:moveTo>
                <a:cubicBezTo>
                  <a:pt x="38088" y="4332706"/>
                  <a:pt x="44436" y="4278706"/>
                  <a:pt x="44436" y="4224706"/>
                </a:cubicBezTo>
                <a:cubicBezTo>
                  <a:pt x="47610" y="4180235"/>
                  <a:pt x="50784" y="4107176"/>
                  <a:pt x="12696" y="4081765"/>
                </a:cubicBezTo>
                <a:cubicBezTo>
                  <a:pt x="9522" y="4081765"/>
                  <a:pt x="6348" y="4081765"/>
                  <a:pt x="6348" y="4081765"/>
                </a:cubicBezTo>
                <a:cubicBezTo>
                  <a:pt x="6348" y="4526471"/>
                  <a:pt x="6348" y="4526471"/>
                  <a:pt x="6348" y="4526471"/>
                </a:cubicBezTo>
                <a:cubicBezTo>
                  <a:pt x="9522" y="4513765"/>
                  <a:pt x="12696" y="4497882"/>
                  <a:pt x="15870" y="4482000"/>
                </a:cubicBezTo>
                <a:cubicBezTo>
                  <a:pt x="22218" y="4450235"/>
                  <a:pt x="25392" y="4418471"/>
                  <a:pt x="28566" y="4386706"/>
                </a:cubicBezTo>
                <a:close/>
                <a:moveTo>
                  <a:pt x="60306" y="2420471"/>
                </a:moveTo>
                <a:cubicBezTo>
                  <a:pt x="79350" y="2395059"/>
                  <a:pt x="98394" y="2369647"/>
                  <a:pt x="114264" y="2344235"/>
                </a:cubicBezTo>
                <a:cubicBezTo>
                  <a:pt x="136482" y="2306118"/>
                  <a:pt x="155526" y="2268000"/>
                  <a:pt x="174570" y="2229882"/>
                </a:cubicBezTo>
                <a:cubicBezTo>
                  <a:pt x="190440" y="2188588"/>
                  <a:pt x="209485" y="2150471"/>
                  <a:pt x="203137" y="2102824"/>
                </a:cubicBezTo>
                <a:cubicBezTo>
                  <a:pt x="203137" y="2093294"/>
                  <a:pt x="199963" y="2083765"/>
                  <a:pt x="196789" y="2074235"/>
                </a:cubicBezTo>
                <a:cubicBezTo>
                  <a:pt x="187266" y="2067882"/>
                  <a:pt x="177744" y="2067882"/>
                  <a:pt x="168222" y="2067882"/>
                </a:cubicBezTo>
                <a:cubicBezTo>
                  <a:pt x="146004" y="2074235"/>
                  <a:pt x="133308" y="2093294"/>
                  <a:pt x="120612" y="2115529"/>
                </a:cubicBezTo>
                <a:cubicBezTo>
                  <a:pt x="104742" y="2140941"/>
                  <a:pt x="88872" y="2163176"/>
                  <a:pt x="79350" y="2191765"/>
                </a:cubicBezTo>
                <a:cubicBezTo>
                  <a:pt x="60306" y="2239412"/>
                  <a:pt x="47610" y="2287059"/>
                  <a:pt x="31740" y="2334706"/>
                </a:cubicBezTo>
                <a:cubicBezTo>
                  <a:pt x="25392" y="2363294"/>
                  <a:pt x="12696" y="2398235"/>
                  <a:pt x="6348" y="2430000"/>
                </a:cubicBezTo>
                <a:cubicBezTo>
                  <a:pt x="6348" y="2480824"/>
                  <a:pt x="6348" y="2480824"/>
                  <a:pt x="6348" y="2480824"/>
                </a:cubicBezTo>
                <a:cubicBezTo>
                  <a:pt x="19044" y="2484000"/>
                  <a:pt x="44436" y="2442706"/>
                  <a:pt x="60306" y="2420471"/>
                </a:cubicBezTo>
                <a:close/>
                <a:moveTo>
                  <a:pt x="219007" y="6826235"/>
                </a:moveTo>
                <a:cubicBezTo>
                  <a:pt x="219007" y="6826235"/>
                  <a:pt x="215833" y="6826235"/>
                  <a:pt x="215833" y="6823059"/>
                </a:cubicBezTo>
                <a:cubicBezTo>
                  <a:pt x="209485" y="6819882"/>
                  <a:pt x="199963" y="6819882"/>
                  <a:pt x="190440" y="6823059"/>
                </a:cubicBezTo>
                <a:cubicBezTo>
                  <a:pt x="174570" y="6832588"/>
                  <a:pt x="158700" y="6842118"/>
                  <a:pt x="142830" y="6858000"/>
                </a:cubicBezTo>
                <a:cubicBezTo>
                  <a:pt x="238051" y="6858000"/>
                  <a:pt x="238051" y="6858000"/>
                  <a:pt x="238051" y="6858000"/>
                </a:cubicBezTo>
                <a:cubicBezTo>
                  <a:pt x="234877" y="6851647"/>
                  <a:pt x="234877" y="6845294"/>
                  <a:pt x="231703" y="6838941"/>
                </a:cubicBezTo>
                <a:cubicBezTo>
                  <a:pt x="228529" y="6835765"/>
                  <a:pt x="225355" y="6829412"/>
                  <a:pt x="219007" y="6826235"/>
                </a:cubicBezTo>
                <a:close/>
                <a:moveTo>
                  <a:pt x="1148991" y="5847882"/>
                </a:moveTo>
                <a:cubicBezTo>
                  <a:pt x="1129947" y="5803412"/>
                  <a:pt x="1107729" y="5762118"/>
                  <a:pt x="1079163" y="5724000"/>
                </a:cubicBezTo>
                <a:cubicBezTo>
                  <a:pt x="1069641" y="5708118"/>
                  <a:pt x="1056945" y="5695412"/>
                  <a:pt x="1041075" y="5689059"/>
                </a:cubicBezTo>
                <a:cubicBezTo>
                  <a:pt x="1025205" y="5682706"/>
                  <a:pt x="1006161" y="5689059"/>
                  <a:pt x="996639" y="5704941"/>
                </a:cubicBezTo>
                <a:cubicBezTo>
                  <a:pt x="990291" y="5717647"/>
                  <a:pt x="987117" y="5730353"/>
                  <a:pt x="990291" y="5743059"/>
                </a:cubicBezTo>
                <a:cubicBezTo>
                  <a:pt x="990291" y="5755765"/>
                  <a:pt x="993465" y="5768471"/>
                  <a:pt x="996639" y="5781176"/>
                </a:cubicBezTo>
                <a:cubicBezTo>
                  <a:pt x="1031553" y="5873294"/>
                  <a:pt x="1095033" y="5936824"/>
                  <a:pt x="1158513" y="5990824"/>
                </a:cubicBezTo>
                <a:cubicBezTo>
                  <a:pt x="1164861" y="5994000"/>
                  <a:pt x="1171209" y="6000353"/>
                  <a:pt x="1177557" y="6003529"/>
                </a:cubicBezTo>
                <a:cubicBezTo>
                  <a:pt x="1180731" y="6003529"/>
                  <a:pt x="1183905" y="6003529"/>
                  <a:pt x="1187079" y="6003529"/>
                </a:cubicBezTo>
                <a:cubicBezTo>
                  <a:pt x="1190253" y="6003529"/>
                  <a:pt x="1193427" y="6000353"/>
                  <a:pt x="1196601" y="5997176"/>
                </a:cubicBezTo>
                <a:cubicBezTo>
                  <a:pt x="1209297" y="5981294"/>
                  <a:pt x="1190253" y="5936824"/>
                  <a:pt x="1187079" y="5924118"/>
                </a:cubicBezTo>
                <a:cubicBezTo>
                  <a:pt x="1174383" y="5895529"/>
                  <a:pt x="1161687" y="5873294"/>
                  <a:pt x="1148991" y="5847882"/>
                </a:cubicBezTo>
                <a:close/>
                <a:moveTo>
                  <a:pt x="219007" y="101647"/>
                </a:moveTo>
                <a:cubicBezTo>
                  <a:pt x="219007" y="101647"/>
                  <a:pt x="215833" y="101647"/>
                  <a:pt x="215833" y="101647"/>
                </a:cubicBezTo>
                <a:cubicBezTo>
                  <a:pt x="209485" y="98471"/>
                  <a:pt x="199963" y="98471"/>
                  <a:pt x="190440" y="101647"/>
                </a:cubicBezTo>
                <a:cubicBezTo>
                  <a:pt x="149178" y="117529"/>
                  <a:pt x="114264" y="165176"/>
                  <a:pt x="85698" y="206471"/>
                </a:cubicBezTo>
                <a:cubicBezTo>
                  <a:pt x="50784" y="260471"/>
                  <a:pt x="0" y="374824"/>
                  <a:pt x="9522" y="393882"/>
                </a:cubicBezTo>
                <a:cubicBezTo>
                  <a:pt x="19044" y="416118"/>
                  <a:pt x="139656" y="336706"/>
                  <a:pt x="187266" y="270000"/>
                </a:cubicBezTo>
                <a:cubicBezTo>
                  <a:pt x="212659" y="235059"/>
                  <a:pt x="260269" y="165176"/>
                  <a:pt x="231703" y="117529"/>
                </a:cubicBezTo>
                <a:cubicBezTo>
                  <a:pt x="228529" y="111176"/>
                  <a:pt x="225355" y="104824"/>
                  <a:pt x="219007" y="101647"/>
                </a:cubicBezTo>
                <a:close/>
                <a:moveTo>
                  <a:pt x="219007" y="2344235"/>
                </a:moveTo>
                <a:cubicBezTo>
                  <a:pt x="219007" y="2344235"/>
                  <a:pt x="215833" y="2344235"/>
                  <a:pt x="215833" y="2341059"/>
                </a:cubicBezTo>
                <a:cubicBezTo>
                  <a:pt x="209485" y="2337882"/>
                  <a:pt x="199963" y="2337882"/>
                  <a:pt x="190440" y="2341059"/>
                </a:cubicBezTo>
                <a:cubicBezTo>
                  <a:pt x="149178" y="2360118"/>
                  <a:pt x="114264" y="2404588"/>
                  <a:pt x="85698" y="2445882"/>
                </a:cubicBezTo>
                <a:cubicBezTo>
                  <a:pt x="50784" y="2503059"/>
                  <a:pt x="0" y="2617412"/>
                  <a:pt x="9522" y="2636471"/>
                </a:cubicBezTo>
                <a:cubicBezTo>
                  <a:pt x="19044" y="2655529"/>
                  <a:pt x="139656" y="2576118"/>
                  <a:pt x="187266" y="2512588"/>
                </a:cubicBezTo>
                <a:cubicBezTo>
                  <a:pt x="212659" y="2477647"/>
                  <a:pt x="260269" y="2407765"/>
                  <a:pt x="231703" y="2356941"/>
                </a:cubicBezTo>
                <a:cubicBezTo>
                  <a:pt x="228529" y="2353765"/>
                  <a:pt x="225355" y="2347412"/>
                  <a:pt x="219007" y="2344235"/>
                </a:cubicBezTo>
                <a:close/>
                <a:moveTo>
                  <a:pt x="219007" y="4586824"/>
                </a:moveTo>
                <a:cubicBezTo>
                  <a:pt x="219007" y="4583647"/>
                  <a:pt x="215833" y="4583647"/>
                  <a:pt x="215833" y="4583647"/>
                </a:cubicBezTo>
                <a:cubicBezTo>
                  <a:pt x="209485" y="4580471"/>
                  <a:pt x="199963" y="4580471"/>
                  <a:pt x="190440" y="4583647"/>
                </a:cubicBezTo>
                <a:cubicBezTo>
                  <a:pt x="149178" y="4599529"/>
                  <a:pt x="114264" y="4647176"/>
                  <a:pt x="85698" y="4688471"/>
                </a:cubicBezTo>
                <a:cubicBezTo>
                  <a:pt x="50784" y="4742471"/>
                  <a:pt x="0" y="4856824"/>
                  <a:pt x="9522" y="4879059"/>
                </a:cubicBezTo>
                <a:cubicBezTo>
                  <a:pt x="19044" y="4898118"/>
                  <a:pt x="139656" y="4818706"/>
                  <a:pt x="187266" y="4755176"/>
                </a:cubicBezTo>
                <a:cubicBezTo>
                  <a:pt x="212659" y="4717059"/>
                  <a:pt x="260269" y="4650353"/>
                  <a:pt x="231703" y="4599529"/>
                </a:cubicBezTo>
                <a:cubicBezTo>
                  <a:pt x="228529" y="4593176"/>
                  <a:pt x="225355" y="4590000"/>
                  <a:pt x="219007" y="4586824"/>
                </a:cubicBezTo>
                <a:close/>
                <a:moveTo>
                  <a:pt x="44436" y="6464118"/>
                </a:moveTo>
                <a:cubicBezTo>
                  <a:pt x="47610" y="6419647"/>
                  <a:pt x="50784" y="6346588"/>
                  <a:pt x="12696" y="6324353"/>
                </a:cubicBezTo>
                <a:cubicBezTo>
                  <a:pt x="9522" y="6324353"/>
                  <a:pt x="6348" y="6321176"/>
                  <a:pt x="6348" y="6321176"/>
                </a:cubicBezTo>
                <a:cubicBezTo>
                  <a:pt x="6348" y="6769059"/>
                  <a:pt x="6348" y="6769059"/>
                  <a:pt x="6348" y="6769059"/>
                </a:cubicBezTo>
                <a:cubicBezTo>
                  <a:pt x="9522" y="6756353"/>
                  <a:pt x="12696" y="6737294"/>
                  <a:pt x="15870" y="6724588"/>
                </a:cubicBezTo>
                <a:cubicBezTo>
                  <a:pt x="22218" y="6692824"/>
                  <a:pt x="25392" y="6661059"/>
                  <a:pt x="28566" y="6626118"/>
                </a:cubicBezTo>
                <a:cubicBezTo>
                  <a:pt x="38088" y="6572118"/>
                  <a:pt x="44436" y="6518118"/>
                  <a:pt x="44436" y="6464118"/>
                </a:cubicBezTo>
                <a:close/>
                <a:moveTo>
                  <a:pt x="4697532" y="6816706"/>
                </a:moveTo>
                <a:cubicBezTo>
                  <a:pt x="4681662" y="6810353"/>
                  <a:pt x="4662618" y="6816706"/>
                  <a:pt x="4653096" y="6832588"/>
                </a:cubicBezTo>
                <a:cubicBezTo>
                  <a:pt x="4649922" y="6838941"/>
                  <a:pt x="4646748" y="6848471"/>
                  <a:pt x="4646748" y="6858000"/>
                </a:cubicBezTo>
                <a:cubicBezTo>
                  <a:pt x="4741968" y="6858000"/>
                  <a:pt x="4741968" y="6858000"/>
                  <a:pt x="4741968" y="6858000"/>
                </a:cubicBezTo>
                <a:cubicBezTo>
                  <a:pt x="4738794" y="6854824"/>
                  <a:pt x="4738794" y="6854824"/>
                  <a:pt x="4735620" y="6851647"/>
                </a:cubicBezTo>
                <a:cubicBezTo>
                  <a:pt x="4726098" y="6835765"/>
                  <a:pt x="4713402" y="6823059"/>
                  <a:pt x="4697532" y="6816706"/>
                </a:cubicBezTo>
                <a:close/>
                <a:moveTo>
                  <a:pt x="5078413" y="6584824"/>
                </a:moveTo>
                <a:cubicBezTo>
                  <a:pt x="5078413" y="6575294"/>
                  <a:pt x="5075239" y="6565765"/>
                  <a:pt x="5072065" y="6559412"/>
                </a:cubicBezTo>
                <a:cubicBezTo>
                  <a:pt x="5062543" y="6549882"/>
                  <a:pt x="5053021" y="6549882"/>
                  <a:pt x="5043499" y="6553059"/>
                </a:cubicBezTo>
                <a:cubicBezTo>
                  <a:pt x="5021281" y="6559412"/>
                  <a:pt x="5008585" y="6578471"/>
                  <a:pt x="4995889" y="6597529"/>
                </a:cubicBezTo>
                <a:cubicBezTo>
                  <a:pt x="4980019" y="6622941"/>
                  <a:pt x="4964149" y="6645176"/>
                  <a:pt x="4954627" y="6673765"/>
                </a:cubicBezTo>
                <a:cubicBezTo>
                  <a:pt x="4935583" y="6721412"/>
                  <a:pt x="4922887" y="6769059"/>
                  <a:pt x="4907017" y="6816706"/>
                </a:cubicBezTo>
                <a:cubicBezTo>
                  <a:pt x="4903843" y="6829412"/>
                  <a:pt x="4900669" y="6842118"/>
                  <a:pt x="4894321" y="6858000"/>
                </a:cubicBezTo>
                <a:cubicBezTo>
                  <a:pt x="4967323" y="6858000"/>
                  <a:pt x="4967323" y="6858000"/>
                  <a:pt x="4967323" y="6858000"/>
                </a:cubicBezTo>
                <a:cubicBezTo>
                  <a:pt x="4976845" y="6845294"/>
                  <a:pt x="4983193" y="6835765"/>
                  <a:pt x="4989541" y="6826235"/>
                </a:cubicBezTo>
                <a:cubicBezTo>
                  <a:pt x="5011759" y="6788118"/>
                  <a:pt x="5030803" y="6750000"/>
                  <a:pt x="5049847" y="6711882"/>
                </a:cubicBezTo>
                <a:cubicBezTo>
                  <a:pt x="5065717" y="6670588"/>
                  <a:pt x="5084761" y="6632471"/>
                  <a:pt x="5078413" y="6584824"/>
                </a:cubicBezTo>
                <a:close/>
                <a:moveTo>
                  <a:pt x="5094283" y="4586824"/>
                </a:moveTo>
                <a:cubicBezTo>
                  <a:pt x="5094283" y="4583647"/>
                  <a:pt x="5091109" y="4583647"/>
                  <a:pt x="5091109" y="4583647"/>
                </a:cubicBezTo>
                <a:cubicBezTo>
                  <a:pt x="5084761" y="4580471"/>
                  <a:pt x="5075239" y="4580471"/>
                  <a:pt x="5065717" y="4583647"/>
                </a:cubicBezTo>
                <a:cubicBezTo>
                  <a:pt x="5024455" y="4599529"/>
                  <a:pt x="4989541" y="4647176"/>
                  <a:pt x="4960975" y="4688471"/>
                </a:cubicBezTo>
                <a:cubicBezTo>
                  <a:pt x="4926061" y="4742471"/>
                  <a:pt x="4875277" y="4856824"/>
                  <a:pt x="4884799" y="4879059"/>
                </a:cubicBezTo>
                <a:cubicBezTo>
                  <a:pt x="4894321" y="4898118"/>
                  <a:pt x="5014933" y="4818706"/>
                  <a:pt x="5062543" y="4755176"/>
                </a:cubicBezTo>
                <a:cubicBezTo>
                  <a:pt x="5087935" y="4717059"/>
                  <a:pt x="5135545" y="4650353"/>
                  <a:pt x="5106979" y="4599529"/>
                </a:cubicBezTo>
                <a:cubicBezTo>
                  <a:pt x="5103805" y="4593176"/>
                  <a:pt x="5100631" y="4590000"/>
                  <a:pt x="5094283" y="4586824"/>
                </a:cubicBezTo>
                <a:close/>
                <a:moveTo>
                  <a:pt x="4799101" y="6689647"/>
                </a:moveTo>
                <a:cubicBezTo>
                  <a:pt x="4786405" y="6642000"/>
                  <a:pt x="4767361" y="6568941"/>
                  <a:pt x="4722924" y="6553059"/>
                </a:cubicBezTo>
                <a:cubicBezTo>
                  <a:pt x="4710228" y="6546706"/>
                  <a:pt x="4694358" y="6549882"/>
                  <a:pt x="4684836" y="6565765"/>
                </a:cubicBezTo>
                <a:cubicBezTo>
                  <a:pt x="4672140" y="6581647"/>
                  <a:pt x="4672140" y="6610235"/>
                  <a:pt x="4678488" y="6632471"/>
                </a:cubicBezTo>
                <a:cubicBezTo>
                  <a:pt x="4697532" y="6699176"/>
                  <a:pt x="4722924" y="6762706"/>
                  <a:pt x="4754664" y="6823059"/>
                </a:cubicBezTo>
                <a:cubicBezTo>
                  <a:pt x="4761012" y="6832588"/>
                  <a:pt x="4767361" y="6845294"/>
                  <a:pt x="4776883" y="6858000"/>
                </a:cubicBezTo>
                <a:cubicBezTo>
                  <a:pt x="4843537" y="6858000"/>
                  <a:pt x="4843537" y="6858000"/>
                  <a:pt x="4843537" y="6858000"/>
                </a:cubicBezTo>
                <a:cubicBezTo>
                  <a:pt x="4843537" y="6854824"/>
                  <a:pt x="4840363" y="6851647"/>
                  <a:pt x="4840363" y="6851647"/>
                </a:cubicBezTo>
                <a:cubicBezTo>
                  <a:pt x="4830841" y="6794471"/>
                  <a:pt x="4814971" y="6740471"/>
                  <a:pt x="4799101" y="6689647"/>
                </a:cubicBezTo>
                <a:close/>
                <a:moveTo>
                  <a:pt x="4919713" y="6464118"/>
                </a:moveTo>
                <a:cubicBezTo>
                  <a:pt x="4922887" y="6419647"/>
                  <a:pt x="4926061" y="6346588"/>
                  <a:pt x="4887973" y="6324353"/>
                </a:cubicBezTo>
                <a:cubicBezTo>
                  <a:pt x="4872103" y="6314824"/>
                  <a:pt x="4849885" y="6321176"/>
                  <a:pt x="4837189" y="6337059"/>
                </a:cubicBezTo>
                <a:cubicBezTo>
                  <a:pt x="4824493" y="6352941"/>
                  <a:pt x="4818145" y="6378353"/>
                  <a:pt x="4814971" y="6400588"/>
                </a:cubicBezTo>
                <a:cubicBezTo>
                  <a:pt x="4818145" y="6480000"/>
                  <a:pt x="4827667" y="6559412"/>
                  <a:pt x="4837189" y="6638824"/>
                </a:cubicBezTo>
                <a:cubicBezTo>
                  <a:pt x="4843537" y="6670588"/>
                  <a:pt x="4846711" y="6699176"/>
                  <a:pt x="4853059" y="6730941"/>
                </a:cubicBezTo>
                <a:cubicBezTo>
                  <a:pt x="4856233" y="6740471"/>
                  <a:pt x="4865755" y="6800824"/>
                  <a:pt x="4878451" y="6775412"/>
                </a:cubicBezTo>
                <a:cubicBezTo>
                  <a:pt x="4884799" y="6759529"/>
                  <a:pt x="4887973" y="6740471"/>
                  <a:pt x="4891147" y="6724588"/>
                </a:cubicBezTo>
                <a:cubicBezTo>
                  <a:pt x="4897495" y="6692824"/>
                  <a:pt x="4900669" y="6661059"/>
                  <a:pt x="4903843" y="6626118"/>
                </a:cubicBezTo>
                <a:cubicBezTo>
                  <a:pt x="4913365" y="6572118"/>
                  <a:pt x="4916539" y="6518118"/>
                  <a:pt x="4919713" y="6464118"/>
                </a:cubicBezTo>
                <a:close/>
                <a:moveTo>
                  <a:pt x="5094283" y="6826235"/>
                </a:moveTo>
                <a:cubicBezTo>
                  <a:pt x="5094283" y="6826235"/>
                  <a:pt x="5091109" y="6826235"/>
                  <a:pt x="5091109" y="6823059"/>
                </a:cubicBezTo>
                <a:cubicBezTo>
                  <a:pt x="5084761" y="6819882"/>
                  <a:pt x="5075239" y="6819882"/>
                  <a:pt x="5065717" y="6823059"/>
                </a:cubicBezTo>
                <a:cubicBezTo>
                  <a:pt x="5049847" y="6832588"/>
                  <a:pt x="5033977" y="6842118"/>
                  <a:pt x="5018107" y="6858000"/>
                </a:cubicBezTo>
                <a:cubicBezTo>
                  <a:pt x="5113327" y="6858000"/>
                  <a:pt x="5113327" y="6858000"/>
                  <a:pt x="5113327" y="6858000"/>
                </a:cubicBezTo>
                <a:cubicBezTo>
                  <a:pt x="5110153" y="6851647"/>
                  <a:pt x="5110153" y="6845294"/>
                  <a:pt x="5106979" y="6838941"/>
                </a:cubicBezTo>
                <a:cubicBezTo>
                  <a:pt x="5103805" y="6835765"/>
                  <a:pt x="5100631" y="6829412"/>
                  <a:pt x="5094283" y="6826235"/>
                </a:cubicBezTo>
                <a:close/>
                <a:moveTo>
                  <a:pt x="6097270" y="5647765"/>
                </a:moveTo>
                <a:cubicBezTo>
                  <a:pt x="6103618" y="5631882"/>
                  <a:pt x="6106792" y="5612824"/>
                  <a:pt x="6109966" y="5596941"/>
                </a:cubicBezTo>
                <a:cubicBezTo>
                  <a:pt x="6116314" y="5565176"/>
                  <a:pt x="6119488" y="5533412"/>
                  <a:pt x="6122662" y="5501647"/>
                </a:cubicBezTo>
                <a:cubicBezTo>
                  <a:pt x="6132184" y="5447647"/>
                  <a:pt x="6135358" y="5393647"/>
                  <a:pt x="6138532" y="5339647"/>
                </a:cubicBezTo>
                <a:cubicBezTo>
                  <a:pt x="6141706" y="5292000"/>
                  <a:pt x="6144880" y="5222118"/>
                  <a:pt x="6106792" y="5196706"/>
                </a:cubicBezTo>
                <a:cubicBezTo>
                  <a:pt x="6090922" y="5187176"/>
                  <a:pt x="6068704" y="5193529"/>
                  <a:pt x="6056008" y="5209412"/>
                </a:cubicBezTo>
                <a:cubicBezTo>
                  <a:pt x="6043312" y="5225294"/>
                  <a:pt x="6036964" y="5250706"/>
                  <a:pt x="6033790" y="5272941"/>
                </a:cubicBezTo>
                <a:cubicBezTo>
                  <a:pt x="6036964" y="5352353"/>
                  <a:pt x="6046486" y="5431765"/>
                  <a:pt x="6056008" y="5511176"/>
                </a:cubicBezTo>
                <a:cubicBezTo>
                  <a:pt x="6062356" y="5542941"/>
                  <a:pt x="6065530" y="5574706"/>
                  <a:pt x="6071878" y="5606471"/>
                </a:cubicBezTo>
                <a:cubicBezTo>
                  <a:pt x="6075052" y="5616000"/>
                  <a:pt x="6084574" y="5673176"/>
                  <a:pt x="6097270" y="5647765"/>
                </a:cubicBezTo>
                <a:close/>
                <a:moveTo>
                  <a:pt x="6017920" y="5562000"/>
                </a:moveTo>
                <a:cubicBezTo>
                  <a:pt x="6005224" y="5514353"/>
                  <a:pt x="5986180" y="5441294"/>
                  <a:pt x="5941744" y="5425412"/>
                </a:cubicBezTo>
                <a:cubicBezTo>
                  <a:pt x="5929048" y="5419059"/>
                  <a:pt x="5913178" y="5425412"/>
                  <a:pt x="5903655" y="5438118"/>
                </a:cubicBezTo>
                <a:cubicBezTo>
                  <a:pt x="5890959" y="5457176"/>
                  <a:pt x="5890959" y="5482588"/>
                  <a:pt x="5897307" y="5504824"/>
                </a:cubicBezTo>
                <a:cubicBezTo>
                  <a:pt x="5916352" y="5571529"/>
                  <a:pt x="5941744" y="5635059"/>
                  <a:pt x="5973484" y="5695412"/>
                </a:cubicBezTo>
                <a:cubicBezTo>
                  <a:pt x="5989354" y="5724000"/>
                  <a:pt x="6005224" y="5752588"/>
                  <a:pt x="6024268" y="5781176"/>
                </a:cubicBezTo>
                <a:cubicBezTo>
                  <a:pt x="6033790" y="5793882"/>
                  <a:pt x="6078226" y="5870118"/>
                  <a:pt x="6078226" y="5838353"/>
                </a:cubicBezTo>
                <a:cubicBezTo>
                  <a:pt x="6078226" y="5800235"/>
                  <a:pt x="6068704" y="5758941"/>
                  <a:pt x="6059182" y="5724000"/>
                </a:cubicBezTo>
                <a:cubicBezTo>
                  <a:pt x="6049660" y="5670000"/>
                  <a:pt x="6033790" y="5616000"/>
                  <a:pt x="6017920" y="5562000"/>
                </a:cubicBezTo>
                <a:close/>
                <a:moveTo>
                  <a:pt x="5094283" y="2344235"/>
                </a:moveTo>
                <a:cubicBezTo>
                  <a:pt x="5094283" y="2344235"/>
                  <a:pt x="5091109" y="2344235"/>
                  <a:pt x="5091109" y="2341059"/>
                </a:cubicBezTo>
                <a:cubicBezTo>
                  <a:pt x="5084761" y="2337882"/>
                  <a:pt x="5075239" y="2337882"/>
                  <a:pt x="5065717" y="2341059"/>
                </a:cubicBezTo>
                <a:cubicBezTo>
                  <a:pt x="5024455" y="2360118"/>
                  <a:pt x="4989541" y="2404588"/>
                  <a:pt x="4960975" y="2445882"/>
                </a:cubicBezTo>
                <a:cubicBezTo>
                  <a:pt x="4926061" y="2503059"/>
                  <a:pt x="4875277" y="2617412"/>
                  <a:pt x="4884799" y="2636471"/>
                </a:cubicBezTo>
                <a:cubicBezTo>
                  <a:pt x="4894321" y="2655529"/>
                  <a:pt x="5014933" y="2576118"/>
                  <a:pt x="5062543" y="2512588"/>
                </a:cubicBezTo>
                <a:cubicBezTo>
                  <a:pt x="5087935" y="2477647"/>
                  <a:pt x="5135545" y="2407765"/>
                  <a:pt x="5106979" y="2356941"/>
                </a:cubicBezTo>
                <a:cubicBezTo>
                  <a:pt x="5103805" y="2353765"/>
                  <a:pt x="5100631" y="2347412"/>
                  <a:pt x="5094283" y="2344235"/>
                </a:cubicBezTo>
                <a:close/>
                <a:moveTo>
                  <a:pt x="6024268" y="5847882"/>
                </a:moveTo>
                <a:cubicBezTo>
                  <a:pt x="6005224" y="5803412"/>
                  <a:pt x="5983006" y="5762118"/>
                  <a:pt x="5954440" y="5724000"/>
                </a:cubicBezTo>
                <a:cubicBezTo>
                  <a:pt x="5944918" y="5708118"/>
                  <a:pt x="5932222" y="5695412"/>
                  <a:pt x="5916352" y="5689059"/>
                </a:cubicBezTo>
                <a:cubicBezTo>
                  <a:pt x="5900481" y="5682706"/>
                  <a:pt x="5881437" y="5689059"/>
                  <a:pt x="5871915" y="5704941"/>
                </a:cubicBezTo>
                <a:cubicBezTo>
                  <a:pt x="5865567" y="5717647"/>
                  <a:pt x="5862393" y="5730353"/>
                  <a:pt x="5865567" y="5743059"/>
                </a:cubicBezTo>
                <a:cubicBezTo>
                  <a:pt x="5865567" y="5755765"/>
                  <a:pt x="5868741" y="5768471"/>
                  <a:pt x="5871915" y="5781176"/>
                </a:cubicBezTo>
                <a:cubicBezTo>
                  <a:pt x="5906830" y="5873294"/>
                  <a:pt x="5970310" y="5936824"/>
                  <a:pt x="6033790" y="5990824"/>
                </a:cubicBezTo>
                <a:cubicBezTo>
                  <a:pt x="6040138" y="5994000"/>
                  <a:pt x="6046486" y="6000353"/>
                  <a:pt x="6052834" y="6003529"/>
                </a:cubicBezTo>
                <a:cubicBezTo>
                  <a:pt x="6056008" y="6003529"/>
                  <a:pt x="6059182" y="6003529"/>
                  <a:pt x="6062356" y="6003529"/>
                </a:cubicBezTo>
                <a:cubicBezTo>
                  <a:pt x="6065530" y="6003529"/>
                  <a:pt x="6068704" y="6000353"/>
                  <a:pt x="6071878" y="5997176"/>
                </a:cubicBezTo>
                <a:cubicBezTo>
                  <a:pt x="6084574" y="5981294"/>
                  <a:pt x="6065530" y="5936824"/>
                  <a:pt x="6062356" y="5924118"/>
                </a:cubicBezTo>
                <a:cubicBezTo>
                  <a:pt x="6049660" y="5895529"/>
                  <a:pt x="6036964" y="5873294"/>
                  <a:pt x="6024268" y="5847882"/>
                </a:cubicBezTo>
                <a:close/>
                <a:moveTo>
                  <a:pt x="5094283" y="101647"/>
                </a:moveTo>
                <a:cubicBezTo>
                  <a:pt x="5094283" y="101647"/>
                  <a:pt x="5091109" y="101647"/>
                  <a:pt x="5091109" y="101647"/>
                </a:cubicBezTo>
                <a:cubicBezTo>
                  <a:pt x="5084761" y="98471"/>
                  <a:pt x="5075239" y="98471"/>
                  <a:pt x="5065717" y="101647"/>
                </a:cubicBezTo>
                <a:cubicBezTo>
                  <a:pt x="5024455" y="117529"/>
                  <a:pt x="4989541" y="165176"/>
                  <a:pt x="4960975" y="206471"/>
                </a:cubicBezTo>
                <a:cubicBezTo>
                  <a:pt x="4926061" y="260471"/>
                  <a:pt x="4875277" y="374824"/>
                  <a:pt x="4884799" y="393882"/>
                </a:cubicBezTo>
                <a:cubicBezTo>
                  <a:pt x="4894321" y="416118"/>
                  <a:pt x="5014933" y="336706"/>
                  <a:pt x="5062543" y="270000"/>
                </a:cubicBezTo>
                <a:cubicBezTo>
                  <a:pt x="5087935" y="235059"/>
                  <a:pt x="5135545" y="165176"/>
                  <a:pt x="5106979" y="117529"/>
                </a:cubicBezTo>
                <a:cubicBezTo>
                  <a:pt x="5103805" y="111176"/>
                  <a:pt x="5100631" y="104824"/>
                  <a:pt x="5094283" y="101647"/>
                </a:cubicBezTo>
                <a:close/>
                <a:moveTo>
                  <a:pt x="2656645" y="2344235"/>
                </a:moveTo>
                <a:cubicBezTo>
                  <a:pt x="2656645" y="2344235"/>
                  <a:pt x="2653471" y="2344235"/>
                  <a:pt x="2653471" y="2341059"/>
                </a:cubicBezTo>
                <a:cubicBezTo>
                  <a:pt x="2647123" y="2337882"/>
                  <a:pt x="2637601" y="2337882"/>
                  <a:pt x="2628079" y="2341059"/>
                </a:cubicBezTo>
                <a:cubicBezTo>
                  <a:pt x="2586817" y="2360118"/>
                  <a:pt x="2551903" y="2404588"/>
                  <a:pt x="2523337" y="2445882"/>
                </a:cubicBezTo>
                <a:cubicBezTo>
                  <a:pt x="2488423" y="2503059"/>
                  <a:pt x="2437638" y="2617412"/>
                  <a:pt x="2447160" y="2636471"/>
                </a:cubicBezTo>
                <a:cubicBezTo>
                  <a:pt x="2456682" y="2655529"/>
                  <a:pt x="2577295" y="2576118"/>
                  <a:pt x="2624905" y="2512588"/>
                </a:cubicBezTo>
                <a:cubicBezTo>
                  <a:pt x="2650297" y="2477647"/>
                  <a:pt x="2697907" y="2407765"/>
                  <a:pt x="2669341" y="2356941"/>
                </a:cubicBezTo>
                <a:cubicBezTo>
                  <a:pt x="2666167" y="2353765"/>
                  <a:pt x="2662993" y="2347412"/>
                  <a:pt x="2656645" y="2344235"/>
                </a:cubicBezTo>
                <a:close/>
                <a:moveTo>
                  <a:pt x="3586629" y="5847882"/>
                </a:moveTo>
                <a:cubicBezTo>
                  <a:pt x="3567585" y="5803412"/>
                  <a:pt x="3545367" y="5762118"/>
                  <a:pt x="3516801" y="5724000"/>
                </a:cubicBezTo>
                <a:cubicBezTo>
                  <a:pt x="3507279" y="5708118"/>
                  <a:pt x="3494583" y="5695412"/>
                  <a:pt x="3478713" y="5689059"/>
                </a:cubicBezTo>
                <a:cubicBezTo>
                  <a:pt x="3462843" y="5682706"/>
                  <a:pt x="3443799" y="5689059"/>
                  <a:pt x="3434277" y="5704941"/>
                </a:cubicBezTo>
                <a:cubicBezTo>
                  <a:pt x="3427929" y="5717647"/>
                  <a:pt x="3424755" y="5730353"/>
                  <a:pt x="3427929" y="5743059"/>
                </a:cubicBezTo>
                <a:cubicBezTo>
                  <a:pt x="3427929" y="5755765"/>
                  <a:pt x="3431103" y="5768471"/>
                  <a:pt x="3434277" y="5781176"/>
                </a:cubicBezTo>
                <a:cubicBezTo>
                  <a:pt x="3469191" y="5873294"/>
                  <a:pt x="3532671" y="5936824"/>
                  <a:pt x="3596151" y="5990824"/>
                </a:cubicBezTo>
                <a:cubicBezTo>
                  <a:pt x="3602499" y="5994000"/>
                  <a:pt x="3608847" y="6000353"/>
                  <a:pt x="3615195" y="6003529"/>
                </a:cubicBezTo>
                <a:cubicBezTo>
                  <a:pt x="3618369" y="6003529"/>
                  <a:pt x="3621544" y="6003529"/>
                  <a:pt x="3624718" y="6003529"/>
                </a:cubicBezTo>
                <a:cubicBezTo>
                  <a:pt x="3627892" y="6003529"/>
                  <a:pt x="3631066" y="6000353"/>
                  <a:pt x="3634240" y="5997176"/>
                </a:cubicBezTo>
                <a:cubicBezTo>
                  <a:pt x="3646936" y="5981294"/>
                  <a:pt x="3627892" y="5936824"/>
                  <a:pt x="3624718" y="5924118"/>
                </a:cubicBezTo>
                <a:cubicBezTo>
                  <a:pt x="3612021" y="5895529"/>
                  <a:pt x="3599325" y="5873294"/>
                  <a:pt x="3586629" y="5847882"/>
                </a:cubicBezTo>
                <a:close/>
                <a:moveTo>
                  <a:pt x="3659632" y="5647765"/>
                </a:moveTo>
                <a:cubicBezTo>
                  <a:pt x="3665980" y="5631882"/>
                  <a:pt x="3669154" y="5612824"/>
                  <a:pt x="3672328" y="5596941"/>
                </a:cubicBezTo>
                <a:cubicBezTo>
                  <a:pt x="3678676" y="5565176"/>
                  <a:pt x="3681850" y="5533412"/>
                  <a:pt x="3685024" y="5501647"/>
                </a:cubicBezTo>
                <a:cubicBezTo>
                  <a:pt x="3694546" y="5447647"/>
                  <a:pt x="3697720" y="5393647"/>
                  <a:pt x="3700894" y="5339647"/>
                </a:cubicBezTo>
                <a:cubicBezTo>
                  <a:pt x="3704068" y="5292000"/>
                  <a:pt x="3707242" y="5222118"/>
                  <a:pt x="3669154" y="5196706"/>
                </a:cubicBezTo>
                <a:cubicBezTo>
                  <a:pt x="3653284" y="5187176"/>
                  <a:pt x="3631066" y="5193529"/>
                  <a:pt x="3618369" y="5209412"/>
                </a:cubicBezTo>
                <a:cubicBezTo>
                  <a:pt x="3605673" y="5225294"/>
                  <a:pt x="3599325" y="5250706"/>
                  <a:pt x="3596151" y="5272941"/>
                </a:cubicBezTo>
                <a:cubicBezTo>
                  <a:pt x="3599325" y="5352353"/>
                  <a:pt x="3608847" y="5431765"/>
                  <a:pt x="3618369" y="5511176"/>
                </a:cubicBezTo>
                <a:cubicBezTo>
                  <a:pt x="3624718" y="5542941"/>
                  <a:pt x="3627892" y="5574706"/>
                  <a:pt x="3634240" y="5606471"/>
                </a:cubicBezTo>
                <a:cubicBezTo>
                  <a:pt x="3637414" y="5616000"/>
                  <a:pt x="3646936" y="5673176"/>
                  <a:pt x="3659632" y="5647765"/>
                </a:cubicBezTo>
                <a:close/>
                <a:moveTo>
                  <a:pt x="3580281" y="5562000"/>
                </a:moveTo>
                <a:cubicBezTo>
                  <a:pt x="3567585" y="5514353"/>
                  <a:pt x="3548541" y="5441294"/>
                  <a:pt x="3504105" y="5425412"/>
                </a:cubicBezTo>
                <a:cubicBezTo>
                  <a:pt x="3491409" y="5419059"/>
                  <a:pt x="3475539" y="5425412"/>
                  <a:pt x="3466017" y="5438118"/>
                </a:cubicBezTo>
                <a:cubicBezTo>
                  <a:pt x="3453321" y="5457176"/>
                  <a:pt x="3453321" y="5482588"/>
                  <a:pt x="3459669" y="5504824"/>
                </a:cubicBezTo>
                <a:cubicBezTo>
                  <a:pt x="3478713" y="5571529"/>
                  <a:pt x="3504105" y="5635059"/>
                  <a:pt x="3535845" y="5695412"/>
                </a:cubicBezTo>
                <a:cubicBezTo>
                  <a:pt x="3551715" y="5724000"/>
                  <a:pt x="3570759" y="5752588"/>
                  <a:pt x="3586629" y="5781176"/>
                </a:cubicBezTo>
                <a:cubicBezTo>
                  <a:pt x="3596151" y="5793882"/>
                  <a:pt x="3640588" y="5870118"/>
                  <a:pt x="3640588" y="5838353"/>
                </a:cubicBezTo>
                <a:cubicBezTo>
                  <a:pt x="3640588" y="5800235"/>
                  <a:pt x="3631066" y="5758941"/>
                  <a:pt x="3621544" y="5724000"/>
                </a:cubicBezTo>
                <a:cubicBezTo>
                  <a:pt x="3612021" y="5670000"/>
                  <a:pt x="3596151" y="5616000"/>
                  <a:pt x="3580281" y="5562000"/>
                </a:cubicBezTo>
                <a:close/>
                <a:moveTo>
                  <a:pt x="2656645" y="4586824"/>
                </a:moveTo>
                <a:cubicBezTo>
                  <a:pt x="2656645" y="4583647"/>
                  <a:pt x="2653471" y="4583647"/>
                  <a:pt x="2653471" y="4583647"/>
                </a:cubicBezTo>
                <a:cubicBezTo>
                  <a:pt x="2647123" y="4580471"/>
                  <a:pt x="2637601" y="4580471"/>
                  <a:pt x="2628079" y="4583647"/>
                </a:cubicBezTo>
                <a:cubicBezTo>
                  <a:pt x="2586817" y="4599529"/>
                  <a:pt x="2551903" y="4647176"/>
                  <a:pt x="2523337" y="4688471"/>
                </a:cubicBezTo>
                <a:cubicBezTo>
                  <a:pt x="2488423" y="4742471"/>
                  <a:pt x="2437638" y="4856824"/>
                  <a:pt x="2447160" y="4879059"/>
                </a:cubicBezTo>
                <a:cubicBezTo>
                  <a:pt x="2456682" y="4898118"/>
                  <a:pt x="2577295" y="4818706"/>
                  <a:pt x="2624905" y="4755176"/>
                </a:cubicBezTo>
                <a:cubicBezTo>
                  <a:pt x="2650297" y="4717059"/>
                  <a:pt x="2697907" y="4650353"/>
                  <a:pt x="2669341" y="4599529"/>
                </a:cubicBezTo>
                <a:cubicBezTo>
                  <a:pt x="2666167" y="4593176"/>
                  <a:pt x="2662993" y="4590000"/>
                  <a:pt x="2656645" y="4586824"/>
                </a:cubicBezTo>
                <a:close/>
                <a:moveTo>
                  <a:pt x="2656645" y="101647"/>
                </a:moveTo>
                <a:cubicBezTo>
                  <a:pt x="2656645" y="101647"/>
                  <a:pt x="2653471" y="101647"/>
                  <a:pt x="2653471" y="101647"/>
                </a:cubicBezTo>
                <a:cubicBezTo>
                  <a:pt x="2647123" y="98471"/>
                  <a:pt x="2637601" y="98471"/>
                  <a:pt x="2628079" y="101647"/>
                </a:cubicBezTo>
                <a:cubicBezTo>
                  <a:pt x="2586817" y="117529"/>
                  <a:pt x="2551903" y="165176"/>
                  <a:pt x="2523337" y="206471"/>
                </a:cubicBezTo>
                <a:cubicBezTo>
                  <a:pt x="2488423" y="260471"/>
                  <a:pt x="2437638" y="374824"/>
                  <a:pt x="2447160" y="393882"/>
                </a:cubicBezTo>
                <a:cubicBezTo>
                  <a:pt x="2456682" y="416118"/>
                  <a:pt x="2577295" y="336706"/>
                  <a:pt x="2624905" y="270000"/>
                </a:cubicBezTo>
                <a:cubicBezTo>
                  <a:pt x="2650297" y="235059"/>
                  <a:pt x="2697907" y="165176"/>
                  <a:pt x="2669341" y="117529"/>
                </a:cubicBezTo>
                <a:cubicBezTo>
                  <a:pt x="2666167" y="111176"/>
                  <a:pt x="2662993" y="104824"/>
                  <a:pt x="2656645" y="101647"/>
                </a:cubicBezTo>
                <a:close/>
                <a:moveTo>
                  <a:pt x="3875464" y="3465529"/>
                </a:moveTo>
                <a:cubicBezTo>
                  <a:pt x="3875464" y="3465529"/>
                  <a:pt x="3872290" y="3462353"/>
                  <a:pt x="3872290" y="3462353"/>
                </a:cubicBezTo>
                <a:cubicBezTo>
                  <a:pt x="3865942" y="3459176"/>
                  <a:pt x="3856420" y="3459176"/>
                  <a:pt x="3846898" y="3462353"/>
                </a:cubicBezTo>
                <a:cubicBezTo>
                  <a:pt x="3805636" y="3478235"/>
                  <a:pt x="3770722" y="3525882"/>
                  <a:pt x="3742156" y="3567176"/>
                </a:cubicBezTo>
                <a:cubicBezTo>
                  <a:pt x="3707242" y="3621176"/>
                  <a:pt x="3656458" y="3735529"/>
                  <a:pt x="3665980" y="3757765"/>
                </a:cubicBezTo>
                <a:cubicBezTo>
                  <a:pt x="3675502" y="3776824"/>
                  <a:pt x="3796114" y="3697412"/>
                  <a:pt x="3843724" y="3633882"/>
                </a:cubicBezTo>
                <a:cubicBezTo>
                  <a:pt x="3869116" y="3598941"/>
                  <a:pt x="3916726" y="3529059"/>
                  <a:pt x="3888160" y="3478235"/>
                </a:cubicBezTo>
                <a:cubicBezTo>
                  <a:pt x="3884986" y="3471882"/>
                  <a:pt x="3881812" y="3468706"/>
                  <a:pt x="3875464" y="3465529"/>
                </a:cubicBezTo>
                <a:close/>
                <a:moveTo>
                  <a:pt x="4814971" y="4875882"/>
                </a:moveTo>
                <a:cubicBezTo>
                  <a:pt x="4821319" y="4882235"/>
                  <a:pt x="4827667" y="4885412"/>
                  <a:pt x="4834015" y="4888588"/>
                </a:cubicBezTo>
                <a:cubicBezTo>
                  <a:pt x="4837189" y="4888588"/>
                  <a:pt x="4840363" y="4888588"/>
                  <a:pt x="4843537" y="4888588"/>
                </a:cubicBezTo>
                <a:cubicBezTo>
                  <a:pt x="4846711" y="4888588"/>
                  <a:pt x="4849885" y="4885412"/>
                  <a:pt x="4853059" y="4882235"/>
                </a:cubicBezTo>
                <a:cubicBezTo>
                  <a:pt x="4865755" y="4866353"/>
                  <a:pt x="4846711" y="4825059"/>
                  <a:pt x="4843537" y="4809176"/>
                </a:cubicBezTo>
                <a:cubicBezTo>
                  <a:pt x="4830841" y="4780588"/>
                  <a:pt x="4818145" y="4758353"/>
                  <a:pt x="4805449" y="4732941"/>
                </a:cubicBezTo>
                <a:cubicBezTo>
                  <a:pt x="4786405" y="4688471"/>
                  <a:pt x="4764187" y="4647176"/>
                  <a:pt x="4735620" y="4609059"/>
                </a:cubicBezTo>
                <a:cubicBezTo>
                  <a:pt x="4726098" y="4596353"/>
                  <a:pt x="4713402" y="4580471"/>
                  <a:pt x="4697532" y="4574118"/>
                </a:cubicBezTo>
                <a:cubicBezTo>
                  <a:pt x="4681662" y="4567765"/>
                  <a:pt x="4662618" y="4574118"/>
                  <a:pt x="4653096" y="4590000"/>
                </a:cubicBezTo>
                <a:cubicBezTo>
                  <a:pt x="4646748" y="4602706"/>
                  <a:pt x="4643574" y="4615412"/>
                  <a:pt x="4646748" y="4628118"/>
                </a:cubicBezTo>
                <a:cubicBezTo>
                  <a:pt x="4646748" y="4640824"/>
                  <a:pt x="4649922" y="4653529"/>
                  <a:pt x="4653096" y="4666235"/>
                </a:cubicBezTo>
                <a:cubicBezTo>
                  <a:pt x="4688010" y="4758353"/>
                  <a:pt x="4751490" y="4821882"/>
                  <a:pt x="4814971" y="4875882"/>
                </a:cubicBezTo>
                <a:close/>
                <a:moveTo>
                  <a:pt x="3875464" y="1213412"/>
                </a:moveTo>
                <a:cubicBezTo>
                  <a:pt x="3875464" y="1213412"/>
                  <a:pt x="3872290" y="1213412"/>
                  <a:pt x="3872290" y="1213412"/>
                </a:cubicBezTo>
                <a:cubicBezTo>
                  <a:pt x="3865942" y="1207059"/>
                  <a:pt x="3856420" y="1210235"/>
                  <a:pt x="3846898" y="1213412"/>
                </a:cubicBezTo>
                <a:cubicBezTo>
                  <a:pt x="3805636" y="1229294"/>
                  <a:pt x="3770722" y="1276941"/>
                  <a:pt x="3742156" y="1318235"/>
                </a:cubicBezTo>
                <a:cubicBezTo>
                  <a:pt x="3707242" y="1372235"/>
                  <a:pt x="3656458" y="1486588"/>
                  <a:pt x="3665980" y="1505647"/>
                </a:cubicBezTo>
                <a:cubicBezTo>
                  <a:pt x="3675502" y="1524706"/>
                  <a:pt x="3796114" y="1448471"/>
                  <a:pt x="3843724" y="1381765"/>
                </a:cubicBezTo>
                <a:cubicBezTo>
                  <a:pt x="3869116" y="1346824"/>
                  <a:pt x="3916726" y="1276941"/>
                  <a:pt x="3888160" y="1229294"/>
                </a:cubicBezTo>
                <a:cubicBezTo>
                  <a:pt x="3884986" y="1222941"/>
                  <a:pt x="3881812" y="1216588"/>
                  <a:pt x="3875464" y="1213412"/>
                </a:cubicBezTo>
                <a:close/>
                <a:moveTo>
                  <a:pt x="3875464" y="5698588"/>
                </a:moveTo>
                <a:cubicBezTo>
                  <a:pt x="3875464" y="5698588"/>
                  <a:pt x="3872290" y="5698588"/>
                  <a:pt x="3872290" y="5698588"/>
                </a:cubicBezTo>
                <a:cubicBezTo>
                  <a:pt x="3865942" y="5695412"/>
                  <a:pt x="3856420" y="5695412"/>
                  <a:pt x="3846898" y="5698588"/>
                </a:cubicBezTo>
                <a:cubicBezTo>
                  <a:pt x="3805636" y="5714471"/>
                  <a:pt x="3770722" y="5762118"/>
                  <a:pt x="3742156" y="5803412"/>
                </a:cubicBezTo>
                <a:cubicBezTo>
                  <a:pt x="3707242" y="5857412"/>
                  <a:pt x="3656458" y="5971765"/>
                  <a:pt x="3665980" y="5990824"/>
                </a:cubicBezTo>
                <a:cubicBezTo>
                  <a:pt x="3675502" y="6013059"/>
                  <a:pt x="3796114" y="5933647"/>
                  <a:pt x="3843724" y="5866941"/>
                </a:cubicBezTo>
                <a:cubicBezTo>
                  <a:pt x="3869116" y="5832000"/>
                  <a:pt x="3916726" y="5765294"/>
                  <a:pt x="3888160" y="5714471"/>
                </a:cubicBezTo>
                <a:cubicBezTo>
                  <a:pt x="3884986" y="5708118"/>
                  <a:pt x="3881812" y="5704941"/>
                  <a:pt x="3875464" y="5698588"/>
                </a:cubicBezTo>
                <a:close/>
                <a:moveTo>
                  <a:pt x="3716764" y="5778000"/>
                </a:moveTo>
                <a:cubicBezTo>
                  <a:pt x="3735808" y="5752588"/>
                  <a:pt x="3754852" y="5727176"/>
                  <a:pt x="3770722" y="5698588"/>
                </a:cubicBezTo>
                <a:cubicBezTo>
                  <a:pt x="3792940" y="5663647"/>
                  <a:pt x="3811984" y="5625529"/>
                  <a:pt x="3831028" y="5584235"/>
                </a:cubicBezTo>
                <a:cubicBezTo>
                  <a:pt x="3846898" y="5546118"/>
                  <a:pt x="3865942" y="5504824"/>
                  <a:pt x="3859594" y="5457176"/>
                </a:cubicBezTo>
                <a:cubicBezTo>
                  <a:pt x="3859594" y="5447647"/>
                  <a:pt x="3856420" y="5438118"/>
                  <a:pt x="3853246" y="5431765"/>
                </a:cubicBezTo>
                <a:cubicBezTo>
                  <a:pt x="3843724" y="5422235"/>
                  <a:pt x="3834202" y="5422235"/>
                  <a:pt x="3824680" y="5425412"/>
                </a:cubicBezTo>
                <a:cubicBezTo>
                  <a:pt x="3802462" y="5431765"/>
                  <a:pt x="3789766" y="5450824"/>
                  <a:pt x="3777070" y="5473059"/>
                </a:cubicBezTo>
                <a:cubicBezTo>
                  <a:pt x="3761200" y="5495294"/>
                  <a:pt x="3745330" y="5520706"/>
                  <a:pt x="3735808" y="5549294"/>
                </a:cubicBezTo>
                <a:cubicBezTo>
                  <a:pt x="3716764" y="5593765"/>
                  <a:pt x="3704068" y="5644588"/>
                  <a:pt x="3688198" y="5692235"/>
                </a:cubicBezTo>
                <a:cubicBezTo>
                  <a:pt x="3675502" y="5739882"/>
                  <a:pt x="3646936" y="5822471"/>
                  <a:pt x="3659632" y="5835176"/>
                </a:cubicBezTo>
                <a:cubicBezTo>
                  <a:pt x="3669154" y="5847882"/>
                  <a:pt x="3700894" y="5800235"/>
                  <a:pt x="3716764" y="5778000"/>
                </a:cubicBezTo>
                <a:close/>
              </a:path>
            </a:pathLst>
          </a:custGeom>
          <a:solidFill>
            <a:srgbClr val="644E28"/>
          </a:solidFill>
          <a:ln>
            <a:noFill/>
          </a:ln>
          <a:effectLst/>
        </p:spPr>
      </p:sp>
      <p:grpSp>
        <p:nvGrpSpPr>
          <p:cNvPr id="3" name="Group 8"/>
          <p:cNvGrpSpPr>
            <a:extLst>
              <a:ext uri="smNativeData">
                <pr:smNativeData xmlns:pr="smNativeData" val="SMDATA_7_JBQXXBMAAAAlAAAAAQAAAA8BAAAAkAAAAEgAAACQAAAASAAAAAAAAAAAAAAAAAAAABcAAAAUAAAAAAAAAAAAAAD/fwAA/38AAAAAAAAJAAAABAAAAAEgASAMAAAAEAAAAAAAAAAAAAAAAAAAAAAAAAAfAAAAVAAAAAAAAAAAAAAAAAAAAAAAAAAAAAAAAAAAAAAAAAAAAAAAAAAAAAAAAAAAAAAAAAAAAAAAAAAAAAAAAAAAAAAAAAAAAAAAAAAAAAAAAAAAAAAAAAAAACEAAAAYAAAAFAAAABcPAADEBwAA6jsAAG0iAAAQAAAAJgAAAAgAAAD/////AAAAAA=="/>
              </a:ext>
            </a:extLst>
          </p:cNvGrpSpPr>
          <p:nvPr/>
        </p:nvGrpSpPr>
        <p:grpSpPr>
          <a:xfrm>
            <a:off x="2453005" y="1262380"/>
            <a:ext cx="7286625" cy="4333875"/>
            <a:chOff x="2453005" y="1262380"/>
            <a:chExt cx="7286625" cy="4333875"/>
          </a:xfrm>
        </p:grpSpPr>
        <p:sp>
          <p:nvSpPr>
            <p:cNvPr id="6" name="Freeform 159"/>
            <p:cNvSpPr>
              <a:extLst>
                <a:ext uri="smNativeData">
                  <pr:smNativeData xmlns:pr="smNativeData" val="SMDATA_13_JBQXXBMAAAAlAAAACwAAAA0AAAAAAAAAAAAAAAAAAAAAAAAAAAAAAAAAAAAAAAAAAAEAAABQAAAAAAAAAAAA4D8AAAAAAADgPwAAAAAAAOA/AAAAAAAA4D8AAAAAAADgPwAAAAAAAOA/AAAAAAAA4D8AAAAAAADgPwAAAAAAAOA/AAAAAAAA4D8CAAAAjAAAAAEAAAAAAAAA/fz6Cv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EgAGAMAAAAEAAAAAAAAAAAAAAAAAAAAAAAAAAeAAAAaAAAAAAAAAAAAAAAAAAAAAAAAAAAAAAAECcAABAnAAAAAAAAAAAAAAAAAAAAAAAAAAAAAAAAAAAAAAAAAAAAABQAAAAAAAAAwMD/AAAAAABkAAAAMgAAAAAAAABkAAAAAAAAAH9/fwAKAAAAHwAAAFQAAAAAAAADAAAAAQAAAAAAAAAAAAAAAAAAAAAAAAAAAAAAAAAAAAAAAAAAAAAAAn9/fwAAAAADzMzMAMDA/wB/f38AAAAAAAAAAAAAAAAAAAAAAAAAAAAhAAAAGAAAABQAAAAXDwAAxAcAAOo7AABtIgAAAAAAACYAAAAIAAAA//////////8="/>
                </a:ext>
              </a:extLst>
            </p:cNvSpPr>
            <p:nvPr/>
          </p:nvSpPr>
          <p:spPr>
            <a:xfrm>
              <a:off x="2453005" y="1262380"/>
              <a:ext cx="7286625" cy="4333875"/>
            </a:xfrm>
            <a:custGeom>
              <a:avLst/>
              <a:gdLst/>
              <a:ahLst/>
              <a:cxnLst/>
              <a:rect l="0" t="0" r="7286625" b="4333875"/>
              <a:pathLst>
                <a:path w="7286625" h="4333875">
                  <a:moveTo>
                    <a:pt x="317500" y="0"/>
                  </a:moveTo>
                  <a:lnTo>
                    <a:pt x="6969125" y="0"/>
                  </a:lnTo>
                  <a:lnTo>
                    <a:pt x="7032625" y="6350"/>
                  </a:lnTo>
                  <a:lnTo>
                    <a:pt x="7092950" y="23812"/>
                  </a:lnTo>
                  <a:lnTo>
                    <a:pt x="7145337" y="52387"/>
                  </a:lnTo>
                  <a:lnTo>
                    <a:pt x="7194550" y="93662"/>
                  </a:lnTo>
                  <a:lnTo>
                    <a:pt x="7231062" y="139700"/>
                  </a:lnTo>
                  <a:lnTo>
                    <a:pt x="7262812" y="195262"/>
                  </a:lnTo>
                  <a:lnTo>
                    <a:pt x="7280275" y="254000"/>
                  </a:lnTo>
                  <a:lnTo>
                    <a:pt x="7286625" y="319087"/>
                  </a:lnTo>
                  <a:lnTo>
                    <a:pt x="7286625" y="4014787"/>
                  </a:lnTo>
                  <a:lnTo>
                    <a:pt x="7280275" y="4079875"/>
                  </a:lnTo>
                  <a:lnTo>
                    <a:pt x="7262812" y="4138612"/>
                  </a:lnTo>
                  <a:lnTo>
                    <a:pt x="7231062" y="4194175"/>
                  </a:lnTo>
                  <a:lnTo>
                    <a:pt x="7194550" y="4241800"/>
                  </a:lnTo>
                  <a:lnTo>
                    <a:pt x="7145337" y="4281487"/>
                  </a:lnTo>
                  <a:lnTo>
                    <a:pt x="7092950" y="4310062"/>
                  </a:lnTo>
                  <a:lnTo>
                    <a:pt x="7032625" y="4327525"/>
                  </a:lnTo>
                  <a:lnTo>
                    <a:pt x="6969125" y="4333875"/>
                  </a:lnTo>
                  <a:lnTo>
                    <a:pt x="317500" y="4333875"/>
                  </a:lnTo>
                  <a:lnTo>
                    <a:pt x="254000" y="4327525"/>
                  </a:lnTo>
                  <a:lnTo>
                    <a:pt x="193675" y="4310062"/>
                  </a:lnTo>
                  <a:lnTo>
                    <a:pt x="141287" y="4281487"/>
                  </a:lnTo>
                  <a:lnTo>
                    <a:pt x="92075" y="4241800"/>
                  </a:lnTo>
                  <a:lnTo>
                    <a:pt x="55562" y="4194175"/>
                  </a:lnTo>
                  <a:lnTo>
                    <a:pt x="23812" y="4138612"/>
                  </a:lnTo>
                  <a:lnTo>
                    <a:pt x="6350" y="4079875"/>
                  </a:lnTo>
                  <a:lnTo>
                    <a:pt x="0" y="4014787"/>
                  </a:lnTo>
                  <a:lnTo>
                    <a:pt x="0" y="319087"/>
                  </a:lnTo>
                  <a:lnTo>
                    <a:pt x="6350" y="254000"/>
                  </a:lnTo>
                  <a:lnTo>
                    <a:pt x="23812" y="195262"/>
                  </a:lnTo>
                  <a:lnTo>
                    <a:pt x="55562" y="139700"/>
                  </a:lnTo>
                  <a:lnTo>
                    <a:pt x="92075" y="93662"/>
                  </a:lnTo>
                  <a:lnTo>
                    <a:pt x="141287" y="52387"/>
                  </a:lnTo>
                  <a:lnTo>
                    <a:pt x="193675" y="23812"/>
                  </a:lnTo>
                  <a:lnTo>
                    <a:pt x="254000" y="635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</p:sp>
        <p:sp>
          <p:nvSpPr>
            <p:cNvPr id="5" name="Freeform 164"/>
            <p:cNvSpPr>
              <a:extLst>
                <a:ext uri="smNativeData">
                  <pr:smNativeData xmlns:pr="smNativeData" val="SMDATA_13_JBQXXBMAAAAlAAAACwAAAA0AAAAAAAAAAAAAAAAAAAAAAAAAAAAAAAAAAAAAAAAAAAEAAABQAAAAAAAAAAAA4D8AAAAAAADgPwAAAAAAAOA/AAAAAAAA4D8AAAAAAADgPwAAAAAAAOA/AAAAAAAA4D8AAAAAAADgPwAAAAAAAOA/AAAAAAAA4D8CAAAAjAAAAAEAAAAAAAAAhWg1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Do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EAAA8AgAAL46AABBIQAAAAAAACYAAAAIAAAA//////////8="/>
                </a:ext>
              </a:extLst>
            </p:cNvSpPr>
            <p:nvPr/>
          </p:nvSpPr>
          <p:spPr>
            <a:xfrm>
              <a:off x="2643505" y="1452880"/>
              <a:ext cx="6905625" cy="3952875"/>
            </a:xfrm>
            <a:custGeom>
              <a:avLst/>
              <a:gdLst/>
              <a:ahLst/>
              <a:cxnLst/>
              <a:rect l="0" t="0" r="6905625" b="3952875"/>
              <a:pathLst>
                <a:path w="6905625" h="3952875">
                  <a:moveTo>
                    <a:pt x="127000" y="44450"/>
                  </a:moveTo>
                  <a:lnTo>
                    <a:pt x="100012" y="47625"/>
                  </a:lnTo>
                  <a:lnTo>
                    <a:pt x="79375" y="60325"/>
                  </a:lnTo>
                  <a:lnTo>
                    <a:pt x="60325" y="77787"/>
                  </a:lnTo>
                  <a:lnTo>
                    <a:pt x="47625" y="100012"/>
                  </a:lnTo>
                  <a:lnTo>
                    <a:pt x="44450" y="125412"/>
                  </a:lnTo>
                  <a:lnTo>
                    <a:pt x="44450" y="3827462"/>
                  </a:lnTo>
                  <a:lnTo>
                    <a:pt x="47625" y="3852862"/>
                  </a:lnTo>
                  <a:lnTo>
                    <a:pt x="60325" y="3875087"/>
                  </a:lnTo>
                  <a:lnTo>
                    <a:pt x="79375" y="3892550"/>
                  </a:lnTo>
                  <a:lnTo>
                    <a:pt x="100012" y="3905250"/>
                  </a:lnTo>
                  <a:lnTo>
                    <a:pt x="127000" y="3908425"/>
                  </a:lnTo>
                  <a:lnTo>
                    <a:pt x="6778625" y="3908425"/>
                  </a:lnTo>
                  <a:lnTo>
                    <a:pt x="6805612" y="3905250"/>
                  </a:lnTo>
                  <a:lnTo>
                    <a:pt x="6826250" y="3892550"/>
                  </a:lnTo>
                  <a:lnTo>
                    <a:pt x="6845300" y="3875087"/>
                  </a:lnTo>
                  <a:lnTo>
                    <a:pt x="6858000" y="3852862"/>
                  </a:lnTo>
                  <a:lnTo>
                    <a:pt x="6861175" y="3827462"/>
                  </a:lnTo>
                  <a:lnTo>
                    <a:pt x="6861175" y="125412"/>
                  </a:lnTo>
                  <a:lnTo>
                    <a:pt x="6858000" y="100012"/>
                  </a:lnTo>
                  <a:lnTo>
                    <a:pt x="6845300" y="77787"/>
                  </a:lnTo>
                  <a:lnTo>
                    <a:pt x="6826250" y="60325"/>
                  </a:lnTo>
                  <a:lnTo>
                    <a:pt x="6805612" y="47625"/>
                  </a:lnTo>
                  <a:lnTo>
                    <a:pt x="6778625" y="44450"/>
                  </a:lnTo>
                  <a:lnTo>
                    <a:pt x="127000" y="44450"/>
                  </a:lnTo>
                  <a:close/>
                  <a:moveTo>
                    <a:pt x="127000" y="0"/>
                  </a:moveTo>
                  <a:lnTo>
                    <a:pt x="6778625" y="0"/>
                  </a:lnTo>
                  <a:lnTo>
                    <a:pt x="6818312" y="6350"/>
                  </a:lnTo>
                  <a:lnTo>
                    <a:pt x="6853237" y="25400"/>
                  </a:lnTo>
                  <a:lnTo>
                    <a:pt x="6880225" y="52388"/>
                  </a:lnTo>
                  <a:lnTo>
                    <a:pt x="6899275" y="85725"/>
                  </a:lnTo>
                  <a:lnTo>
                    <a:pt x="6905625" y="125412"/>
                  </a:lnTo>
                  <a:lnTo>
                    <a:pt x="6905625" y="3827462"/>
                  </a:lnTo>
                  <a:lnTo>
                    <a:pt x="6899275" y="3867150"/>
                  </a:lnTo>
                  <a:lnTo>
                    <a:pt x="6880225" y="3900487"/>
                  </a:lnTo>
                  <a:lnTo>
                    <a:pt x="6853237" y="3927475"/>
                  </a:lnTo>
                  <a:lnTo>
                    <a:pt x="6818312" y="3946525"/>
                  </a:lnTo>
                  <a:lnTo>
                    <a:pt x="6778625" y="3952875"/>
                  </a:lnTo>
                  <a:lnTo>
                    <a:pt x="127000" y="3952875"/>
                  </a:lnTo>
                  <a:lnTo>
                    <a:pt x="87312" y="3946525"/>
                  </a:lnTo>
                  <a:lnTo>
                    <a:pt x="52387" y="3927475"/>
                  </a:lnTo>
                  <a:lnTo>
                    <a:pt x="25400" y="3900488"/>
                  </a:lnTo>
                  <a:lnTo>
                    <a:pt x="6350" y="3867150"/>
                  </a:lnTo>
                  <a:lnTo>
                    <a:pt x="0" y="3827462"/>
                  </a:lnTo>
                  <a:lnTo>
                    <a:pt x="0" y="125412"/>
                  </a:lnTo>
                  <a:lnTo>
                    <a:pt x="6350" y="85725"/>
                  </a:lnTo>
                  <a:lnTo>
                    <a:pt x="25400" y="52387"/>
                  </a:lnTo>
                  <a:lnTo>
                    <a:pt x="52387" y="25400"/>
                  </a:lnTo>
                  <a:lnTo>
                    <a:pt x="87312" y="635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4" name="Straight Connector 184"/>
            <p:cNvSpPr>
              <a:extLst>
                <a:ext uri="smNativeData">
                  <pr:smNativeData xmlns:pr="smNativeData" val="SMDATA_13_JBQX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IVoNQw8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D4MAAAMAAAAEAAAAAAAAAAAAAAAAAAAAAAAAAAeAAAAaAAAAAAAAAAAAAAAAAAAAAAAAAAAAAAAECcAABAnAAAAAAAAAAAAAAAAAAAAAAAAAAAAAAAAAAAAAAAAAAAAABQAAAAAAAAAwMD/AAAAAABkAAAAMgAAAAAAAABkAAAAAAAAAH9/fwAKAAAAHwAAAFQAAAD///8AAAAAAQAAAAAAAAAAAAAAAAAAAAAAAAAAAAAAAAAAAAAAAAAAAAAABX9/fwAAAAADzMzMAMDA/wB/f38AAAAAAAAAAAAAAAAAAAAAAAAAAAAhAAAAGAAAABQAAABIIQAAxBcAALgpAADEFwAAAAAAACYAAAAIAAAA//////////8="/>
                </a:ext>
              </a:extLst>
            </p:cNvSpPr>
            <p:nvPr/>
          </p:nvSpPr>
          <p:spPr>
            <a:xfrm>
              <a:off x="5410200" y="3863340"/>
              <a:ext cx="1371600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7" name="Date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NwAAvCYAACVIAAD7KAAAEAAAACYAAAAIAAAAAYAAAAAAAAA="/>
              </a:ext>
            </a:extLst>
          </p:cNvSpPr>
          <p:nvPr>
            <p:ph type="dt" sz="half" idx="10"/>
          </p:nvPr>
        </p:nvSpPr>
        <p:spPr>
          <a:xfrm>
            <a:off x="8984615" y="6296660"/>
            <a:ext cx="2743200" cy="365125"/>
          </a:xfrm>
        </p:spPr>
        <p:txBody>
          <a:bodyPr/>
          <a:lstStyle>
            <a:lvl1pPr>
              <a:defRPr lang="en-us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386F1A4-EA8E-D307-C03E-1C52BF703649}" type="datetime1">
              <a:t>12/16/2018</a:t>
            </a:fld>
          </a:p>
        </p:txBody>
      </p:sp>
      <p:sp>
        <p:nvSpPr>
          <p:cNvPr id="8" name="Footer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cGAAAvCYAACwyAAD7KAAAEAAAACYAAAAIAAAAAYAAAAAAAAA="/>
              </a:ext>
            </a:extLst>
          </p:cNvSpPr>
          <p:nvPr>
            <p:ph type="ftr" sz="quarter" idx="11"/>
          </p:nvPr>
        </p:nvSpPr>
        <p:spPr>
          <a:xfrm>
            <a:off x="4041140" y="6296660"/>
            <a:ext cx="4114800" cy="365125"/>
          </a:xfrm>
        </p:spPr>
        <p:txBody>
          <a:bodyPr/>
          <a:lstStyle>
            <a:lvl1pPr algn="ctr">
              <a:defRPr lang="en-us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9" name="Slide Numb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AgAAvCYAAPcTAAD7KAAAEAAAACYAAAAIAAAAgYAAAAAAAAA="/>
              </a:ext>
            </a:extLst>
          </p:cNvSpPr>
          <p:nvPr>
            <p:ph type="sldNum" sz="quarter" idx="12"/>
          </p:nvPr>
        </p:nvSpPr>
        <p:spPr>
          <a:xfrm>
            <a:off x="464185" y="6296660"/>
            <a:ext cx="2781300" cy="36512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DEB8DF8-B6B0-BE7B-FE53-402EC31D0815}" type="slidenum">
              <a:t>‹#›</a:t>
            </a:fld>
          </a:p>
        </p:txBody>
      </p:sp>
      <p:sp>
        <p:nvSpPr>
          <p:cNvPr id="10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0EwAAQwsAAIA3AACXFgAAEAAAACYAAAAIAAAAAaAAAAAAAAA="/>
              </a:ext>
            </a:extLst>
          </p:cNvSpPr>
          <p:nvPr>
            <p:ph type="title"/>
          </p:nvPr>
        </p:nvSpPr>
        <p:spPr>
          <a:xfrm>
            <a:off x="3162300" y="1830705"/>
            <a:ext cx="5859780" cy="1841500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ctr">
              <a:lnSpc>
                <a:spcPct val="105000"/>
              </a:lnSpc>
              <a:defRPr lang="en-us" sz="3900" baseline="0">
                <a:solidFill>
                  <a:srgbClr val="594824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11" name="Tex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3FwAAsRkAAI8zAAAVIAAAEAAAACYAAAAIAAAAAaAAAAAAAAA="/>
              </a:ext>
            </a:extLst>
          </p:cNvSpPr>
          <p:nvPr>
            <p:ph idx="1"/>
          </p:nvPr>
        </p:nvSpPr>
        <p:spPr>
          <a:xfrm>
            <a:off x="3814445" y="4176395"/>
            <a:ext cx="4566920" cy="1038860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lang="en-us" sz="2000" baseline="0">
                <a:solidFill>
                  <a:srgbClr val="594824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EIE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EEQAAfwMAAABIAAAZ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AA8AABsrAACAJQAAEAAAACYAAAAIAAAAAQAAAAAAAAA="/>
              </a:ext>
            </a:extLst>
          </p:cNvSpPr>
          <p:nvPr>
            <p:ph idx="1"/>
          </p:nvPr>
        </p:nvSpPr>
        <p:spPr>
          <a:xfrm>
            <a:off x="2933700" y="2438400"/>
            <a:ext cx="4073525" cy="3657600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oLgAAAA8AAABIAACAJQAAEAAAACYAAAAIAAAAAQAAAAAAAAA="/>
              </a:ext>
            </a:extLst>
          </p:cNvSpPr>
          <p:nvPr>
            <p:ph idx="2"/>
          </p:nvPr>
        </p:nvSpPr>
        <p:spPr>
          <a:xfrm>
            <a:off x="7543800" y="2438400"/>
            <a:ext cx="4160520" cy="3657600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NwAAvCYAAABIAAD7KA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F80B2EA-A4B2-D544-FC38-5211FC760A07}" type="datetime1">
              <a:t>12/16/2018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vCYAAOk0AAD7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AwAAcwQAAL8OAAArC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BBC528-66A0-EE33-EE03-90668B4D18C5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EQAAfQMAAABIAAAbDQAAEAAAACYAAAAIAAAAAQAAAAAAAAA="/>
              </a:ext>
            </a:extLst>
          </p:cNvSpPr>
          <p:nvPr>
            <p:ph type="title"/>
          </p:nvPr>
        </p:nvSpPr>
        <p:spPr>
          <a:xfrm>
            <a:off x="2806065" y="567055"/>
            <a:ext cx="8898255" cy="156337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HA8AAKQrAAAuFAAAEAAAACYAAAAIAAAAgYAAAAAAAAA="/>
              </a:ext>
            </a:extLst>
          </p:cNvSpPr>
          <p:nvPr>
            <p:ph idx="1"/>
          </p:nvPr>
        </p:nvSpPr>
        <p:spPr>
          <a:xfrm>
            <a:off x="2933700" y="2456180"/>
            <a:ext cx="4160520" cy="82423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lnSpc>
                <a:spcPct val="99000"/>
              </a:lnSpc>
              <a:buNone/>
              <a:defRPr lang="en-us"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ZxQAAKQrAACAJQAAEAAAACYAAAAIAAAAAQAAAAAAAAA="/>
              </a:ext>
            </a:extLst>
          </p:cNvSpPr>
          <p:nvPr>
            <p:ph idx="2"/>
          </p:nvPr>
        </p:nvSpPr>
        <p:spPr>
          <a:xfrm>
            <a:off x="2933700" y="3316605"/>
            <a:ext cx="4160520" cy="277939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oLgAAHA8AAABIAAAuFAAAEAAAACYAAAAIAAAAgYAAAAAAAAA="/>
              </a:ext>
            </a:extLst>
          </p:cNvSpPr>
          <p:nvPr>
            <p:ph idx="3"/>
          </p:nvPr>
        </p:nvSpPr>
        <p:spPr>
          <a:xfrm>
            <a:off x="7543800" y="2456180"/>
            <a:ext cx="4160520" cy="82423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lnSpc>
                <a:spcPct val="99000"/>
              </a:lnSpc>
              <a:buNone/>
              <a:defRPr lang="en-us"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oLgAAZxQAAABIAACAJQAAEAAAACYAAAAIAAAAAQAAAAAAAAA="/>
              </a:ext>
            </a:extLst>
          </p:cNvSpPr>
          <p:nvPr>
            <p:ph idx="4"/>
          </p:nvPr>
        </p:nvSpPr>
        <p:spPr>
          <a:xfrm>
            <a:off x="7543800" y="3316605"/>
            <a:ext cx="4160520" cy="2779395"/>
          </a:xfrm>
        </p:spPr>
        <p:txBody>
          <a:bodyPr/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NwAAvCYAAABIAAD7KA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ECC6491-DFA3-9992-ED74-29C72A3A1B7C}" type="datetime1">
              <a:t>12/16/2018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vCYAAOk0AAD7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AwAAcwQAAL8OAAArC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2D5006A-248F-80F6-C16D-D2A34E233787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EEQAAfwMAAABIAAAZ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NwAAvCYAAABIAAD7KA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E929B-D599-BB64-D756-2331DC182176}" type="datetime1">
              <a:t>12/16/2018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vCYAAOk0AAD7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AwAAcwQAAL8OAAArC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044BA1A-54FD-114C-B3FC-A219F4B245F7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NwAAvCYAAABIAAD7KA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A87F35-7BDF-FD89-9110-8DDC315E67D8}" type="datetime1">
              <a:t>12/16/2018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vCYAAOk0AAD7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AwAAcwQAAL8OAAArC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A7BDA28-6687-2E2C-C9C3-9079948D3FC5}" type="slidenum">
              <a:t>‹#›</a:t>
            </a:fld>
          </a:p>
        </p:txBody>
      </p:sp>
      <p:sp>
        <p:nvSpPr>
          <p:cNvPr id="5" name="Freeform 9"/>
          <p:cNvSpPr>
            <a:extLst>
              <a:ext uri="smNativeData">
                <pr:smNativeData xmlns:pr="smNativeData" val="SMDATA_13_JBQXXBMAAAAlAAAACwAAAA0AAAAAAAAAAAAAAAAAAAAAAAAAAAAAAAAAAAAAAAAAAAEAAABQAAAAAAAAAAAA4D8AAAAAAADgPwAAAAAAAOA/AAAAAAAA4D8AAAAAAADgPwAAAAAAAOA/AAAAAAAA4D8AAAAAAADgPwAAAAAAAOA/AAAAAAAA4D8CAAAAjAAAAAEAAAAAAAAAsbq8AP///wgZ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PYCAAAMAAAAEAAAAAAAAAAAAAAAAAAAAAAAAAAeAAAAaAAAAAAAAAAAAAAAAAAAAAAAAAAAAAAAECcAABAnAAAAAAAAAAAAAAAAAAAAAAAAAAAAAAAAAAAAAAAAAAAAABQAAAAAAAAAwMD/AAAAAABkAAAAMgAAAAAAAABkAAAAAAAAAH9/fwAKAAAAHwAAAFQAAACxurwAAAAAAQAAAAAAAAAAAAAAAAAAAAAAAAAAAAAAAAAAAAAAAAAAAAAAAn9/fwAAAAADzMzMAMDA/wB/f38AAAAAAAAAAAAAAAAAAAAAAAAAAAAhAAAAGAAAABQAAAAAAAAAAAAAAKYQAAAwKgAAEAAAACYAAAAIAAAA//////////8="/>
              </a:ext>
            </a:extLst>
          </p:cNvSpPr>
          <p:nvPr/>
        </p:nvSpPr>
        <p:spPr>
          <a:xfrm>
            <a:off x="0" y="0"/>
            <a:ext cx="2706370" cy="6858000"/>
          </a:xfrm>
          <a:custGeom>
            <a:avLst/>
            <a:gdLst/>
            <a:ahLst/>
            <a:cxnLst/>
            <a:rect l="0" t="0" r="2706370" b="6858000"/>
            <a:pathLst>
              <a:path w="2706370" h="6858000">
                <a:moveTo>
                  <a:pt x="1225826" y="3598941"/>
                </a:moveTo>
                <a:cubicBezTo>
                  <a:pt x="1235378" y="3611647"/>
                  <a:pt x="1267218" y="3564000"/>
                  <a:pt x="1283138" y="3541765"/>
                </a:cubicBezTo>
                <a:cubicBezTo>
                  <a:pt x="1302242" y="3516353"/>
                  <a:pt x="1321345" y="3490941"/>
                  <a:pt x="1337265" y="3462353"/>
                </a:cubicBezTo>
                <a:cubicBezTo>
                  <a:pt x="1359553" y="3427412"/>
                  <a:pt x="1378657" y="3389294"/>
                  <a:pt x="1397761" y="3348000"/>
                </a:cubicBezTo>
                <a:cubicBezTo>
                  <a:pt x="1413680" y="3309882"/>
                  <a:pt x="1432784" y="3271765"/>
                  <a:pt x="1426416" y="3224118"/>
                </a:cubicBezTo>
                <a:cubicBezTo>
                  <a:pt x="1426416" y="3214588"/>
                  <a:pt x="1423232" y="3201882"/>
                  <a:pt x="1420048" y="3195529"/>
                </a:cubicBezTo>
                <a:cubicBezTo>
                  <a:pt x="1410496" y="3186000"/>
                  <a:pt x="1400944" y="3186000"/>
                  <a:pt x="1391393" y="3189176"/>
                </a:cubicBezTo>
                <a:cubicBezTo>
                  <a:pt x="1369105" y="3195529"/>
                  <a:pt x="1356369" y="3214588"/>
                  <a:pt x="1343633" y="3236824"/>
                </a:cubicBezTo>
                <a:cubicBezTo>
                  <a:pt x="1327713" y="3259059"/>
                  <a:pt x="1311793" y="3284471"/>
                  <a:pt x="1302242" y="3313059"/>
                </a:cubicBezTo>
                <a:cubicBezTo>
                  <a:pt x="1283138" y="3360706"/>
                  <a:pt x="1270402" y="3408353"/>
                  <a:pt x="1254482" y="3456000"/>
                </a:cubicBezTo>
                <a:cubicBezTo>
                  <a:pt x="1241746" y="3503647"/>
                  <a:pt x="1213091" y="3586235"/>
                  <a:pt x="1225826" y="3598941"/>
                </a:cubicBezTo>
                <a:close/>
                <a:moveTo>
                  <a:pt x="1146227" y="3325765"/>
                </a:moveTo>
                <a:cubicBezTo>
                  <a:pt x="1133491" y="3281294"/>
                  <a:pt x="1114388" y="3205059"/>
                  <a:pt x="1072996" y="3189176"/>
                </a:cubicBezTo>
                <a:cubicBezTo>
                  <a:pt x="1057076" y="3186000"/>
                  <a:pt x="1041156" y="3189176"/>
                  <a:pt x="1031605" y="3201882"/>
                </a:cubicBezTo>
                <a:cubicBezTo>
                  <a:pt x="1018869" y="3220941"/>
                  <a:pt x="1018869" y="3246353"/>
                  <a:pt x="1025237" y="3268588"/>
                </a:cubicBezTo>
                <a:cubicBezTo>
                  <a:pt x="1044340" y="3335294"/>
                  <a:pt x="1069812" y="3402000"/>
                  <a:pt x="1101652" y="3459176"/>
                </a:cubicBezTo>
                <a:cubicBezTo>
                  <a:pt x="1117572" y="3487765"/>
                  <a:pt x="1136675" y="3516353"/>
                  <a:pt x="1152595" y="3544941"/>
                </a:cubicBezTo>
                <a:cubicBezTo>
                  <a:pt x="1162147" y="3557647"/>
                  <a:pt x="1206723" y="3633882"/>
                  <a:pt x="1206723" y="3602118"/>
                </a:cubicBezTo>
                <a:cubicBezTo>
                  <a:pt x="1206723" y="3564000"/>
                  <a:pt x="1197171" y="3525882"/>
                  <a:pt x="1187619" y="3487765"/>
                </a:cubicBezTo>
                <a:cubicBezTo>
                  <a:pt x="1178067" y="3433765"/>
                  <a:pt x="1162147" y="3379765"/>
                  <a:pt x="1146227" y="3325765"/>
                </a:cubicBezTo>
                <a:close/>
                <a:moveTo>
                  <a:pt x="1225826" y="1350000"/>
                </a:moveTo>
                <a:cubicBezTo>
                  <a:pt x="1235378" y="1362706"/>
                  <a:pt x="1267218" y="1315059"/>
                  <a:pt x="1283138" y="1289647"/>
                </a:cubicBezTo>
                <a:cubicBezTo>
                  <a:pt x="1302242" y="1267412"/>
                  <a:pt x="1321345" y="1238824"/>
                  <a:pt x="1337265" y="1213412"/>
                </a:cubicBezTo>
                <a:cubicBezTo>
                  <a:pt x="1359553" y="1175294"/>
                  <a:pt x="1378657" y="1137176"/>
                  <a:pt x="1397761" y="1099059"/>
                </a:cubicBezTo>
                <a:cubicBezTo>
                  <a:pt x="1413680" y="1057765"/>
                  <a:pt x="1432784" y="1019647"/>
                  <a:pt x="1426416" y="972000"/>
                </a:cubicBezTo>
                <a:cubicBezTo>
                  <a:pt x="1426416" y="962471"/>
                  <a:pt x="1423232" y="952941"/>
                  <a:pt x="1420048" y="946588"/>
                </a:cubicBezTo>
                <a:cubicBezTo>
                  <a:pt x="1410496" y="937059"/>
                  <a:pt x="1400944" y="937059"/>
                  <a:pt x="1391393" y="940235"/>
                </a:cubicBezTo>
                <a:cubicBezTo>
                  <a:pt x="1369105" y="946588"/>
                  <a:pt x="1356369" y="965647"/>
                  <a:pt x="1343633" y="984706"/>
                </a:cubicBezTo>
                <a:cubicBezTo>
                  <a:pt x="1327713" y="1010118"/>
                  <a:pt x="1311793" y="1035529"/>
                  <a:pt x="1302242" y="1064118"/>
                </a:cubicBezTo>
                <a:cubicBezTo>
                  <a:pt x="1283138" y="1108588"/>
                  <a:pt x="1270402" y="1156235"/>
                  <a:pt x="1254482" y="1207059"/>
                </a:cubicBezTo>
                <a:cubicBezTo>
                  <a:pt x="1241746" y="1251529"/>
                  <a:pt x="1213091" y="1337294"/>
                  <a:pt x="1225826" y="1350000"/>
                </a:cubicBezTo>
                <a:close/>
                <a:moveTo>
                  <a:pt x="1200355" y="1118118"/>
                </a:moveTo>
                <a:cubicBezTo>
                  <a:pt x="1203539" y="1127647"/>
                  <a:pt x="1213091" y="1188000"/>
                  <a:pt x="1225826" y="1162588"/>
                </a:cubicBezTo>
                <a:cubicBezTo>
                  <a:pt x="1232194" y="1146706"/>
                  <a:pt x="1235378" y="1127647"/>
                  <a:pt x="1238562" y="1111765"/>
                </a:cubicBezTo>
                <a:cubicBezTo>
                  <a:pt x="1244930" y="1080000"/>
                  <a:pt x="1248114" y="1048235"/>
                  <a:pt x="1251298" y="1016471"/>
                </a:cubicBezTo>
                <a:cubicBezTo>
                  <a:pt x="1260850" y="962471"/>
                  <a:pt x="1267218" y="908471"/>
                  <a:pt x="1267218" y="851294"/>
                </a:cubicBezTo>
                <a:cubicBezTo>
                  <a:pt x="1270402" y="806824"/>
                  <a:pt x="1273586" y="736941"/>
                  <a:pt x="1235378" y="711529"/>
                </a:cubicBezTo>
                <a:cubicBezTo>
                  <a:pt x="1219458" y="702000"/>
                  <a:pt x="1197171" y="708353"/>
                  <a:pt x="1184435" y="724235"/>
                </a:cubicBezTo>
                <a:cubicBezTo>
                  <a:pt x="1171699" y="740118"/>
                  <a:pt x="1165331" y="765529"/>
                  <a:pt x="1162147" y="787765"/>
                </a:cubicBezTo>
                <a:cubicBezTo>
                  <a:pt x="1165331" y="867176"/>
                  <a:pt x="1174883" y="946588"/>
                  <a:pt x="1184435" y="1026000"/>
                </a:cubicBezTo>
                <a:cubicBezTo>
                  <a:pt x="1190803" y="1057765"/>
                  <a:pt x="1193987" y="1089529"/>
                  <a:pt x="1200355" y="1118118"/>
                </a:cubicBezTo>
                <a:close/>
                <a:moveTo>
                  <a:pt x="1235378" y="2963647"/>
                </a:moveTo>
                <a:cubicBezTo>
                  <a:pt x="1219458" y="2954118"/>
                  <a:pt x="1197171" y="2960471"/>
                  <a:pt x="1184435" y="2976353"/>
                </a:cubicBezTo>
                <a:cubicBezTo>
                  <a:pt x="1171699" y="2992235"/>
                  <a:pt x="1165331" y="3014471"/>
                  <a:pt x="1162147" y="3036706"/>
                </a:cubicBezTo>
                <a:cubicBezTo>
                  <a:pt x="1165331" y="3119294"/>
                  <a:pt x="1174883" y="3195529"/>
                  <a:pt x="1184435" y="3274941"/>
                </a:cubicBezTo>
                <a:cubicBezTo>
                  <a:pt x="1190803" y="3306706"/>
                  <a:pt x="1193987" y="3338471"/>
                  <a:pt x="1200355" y="3370235"/>
                </a:cubicBezTo>
                <a:cubicBezTo>
                  <a:pt x="1203539" y="3379765"/>
                  <a:pt x="1213091" y="3436941"/>
                  <a:pt x="1225826" y="3411529"/>
                </a:cubicBezTo>
                <a:cubicBezTo>
                  <a:pt x="1232194" y="3398824"/>
                  <a:pt x="1235378" y="3376588"/>
                  <a:pt x="1238562" y="3360706"/>
                </a:cubicBezTo>
                <a:cubicBezTo>
                  <a:pt x="1244930" y="3328941"/>
                  <a:pt x="1248114" y="3297176"/>
                  <a:pt x="1251298" y="3265412"/>
                </a:cubicBezTo>
                <a:cubicBezTo>
                  <a:pt x="1260850" y="3211412"/>
                  <a:pt x="1267218" y="3157412"/>
                  <a:pt x="1267218" y="3103412"/>
                </a:cubicBezTo>
                <a:cubicBezTo>
                  <a:pt x="1270402" y="3058941"/>
                  <a:pt x="1273586" y="2985882"/>
                  <a:pt x="1235378" y="2963647"/>
                </a:cubicBezTo>
                <a:close/>
                <a:moveTo>
                  <a:pt x="999765" y="1296000"/>
                </a:moveTo>
                <a:cubicBezTo>
                  <a:pt x="1034789" y="1388118"/>
                  <a:pt x="1098468" y="1451647"/>
                  <a:pt x="1162147" y="1505647"/>
                </a:cubicBezTo>
                <a:cubicBezTo>
                  <a:pt x="1168515" y="1508824"/>
                  <a:pt x="1174883" y="1515176"/>
                  <a:pt x="1181251" y="1518353"/>
                </a:cubicBezTo>
                <a:cubicBezTo>
                  <a:pt x="1184435" y="1518353"/>
                  <a:pt x="1187619" y="1518353"/>
                  <a:pt x="1190803" y="1518353"/>
                </a:cubicBezTo>
                <a:cubicBezTo>
                  <a:pt x="1193987" y="1518353"/>
                  <a:pt x="1197171" y="1515176"/>
                  <a:pt x="1200355" y="1512000"/>
                </a:cubicBezTo>
                <a:cubicBezTo>
                  <a:pt x="1213091" y="1496118"/>
                  <a:pt x="1193987" y="1451647"/>
                  <a:pt x="1190803" y="1438941"/>
                </a:cubicBezTo>
                <a:cubicBezTo>
                  <a:pt x="1178067" y="1410353"/>
                  <a:pt x="1165331" y="1384941"/>
                  <a:pt x="1152595" y="1362706"/>
                </a:cubicBezTo>
                <a:cubicBezTo>
                  <a:pt x="1133491" y="1318235"/>
                  <a:pt x="1111204" y="1276941"/>
                  <a:pt x="1082548" y="1238824"/>
                </a:cubicBezTo>
                <a:cubicBezTo>
                  <a:pt x="1072996" y="1222941"/>
                  <a:pt x="1060260" y="1210235"/>
                  <a:pt x="1044340" y="1203882"/>
                </a:cubicBezTo>
                <a:cubicBezTo>
                  <a:pt x="1028421" y="1197529"/>
                  <a:pt x="1009317" y="1203882"/>
                  <a:pt x="999765" y="1219765"/>
                </a:cubicBezTo>
                <a:cubicBezTo>
                  <a:pt x="993397" y="1229294"/>
                  <a:pt x="990213" y="1245176"/>
                  <a:pt x="993397" y="1257882"/>
                </a:cubicBezTo>
                <a:cubicBezTo>
                  <a:pt x="993397" y="1270588"/>
                  <a:pt x="996581" y="1283294"/>
                  <a:pt x="999765" y="1296000"/>
                </a:cubicBezTo>
                <a:close/>
                <a:moveTo>
                  <a:pt x="28656" y="2144118"/>
                </a:moveTo>
                <a:cubicBezTo>
                  <a:pt x="38208" y="2090118"/>
                  <a:pt x="44576" y="2036118"/>
                  <a:pt x="44576" y="1982118"/>
                </a:cubicBezTo>
                <a:cubicBezTo>
                  <a:pt x="47759" y="1937647"/>
                  <a:pt x="50943" y="1864588"/>
                  <a:pt x="12736" y="1842353"/>
                </a:cubicBezTo>
                <a:cubicBezTo>
                  <a:pt x="9552" y="1839176"/>
                  <a:pt x="6368" y="1839176"/>
                  <a:pt x="6368" y="1839176"/>
                </a:cubicBezTo>
                <a:cubicBezTo>
                  <a:pt x="6368" y="2287059"/>
                  <a:pt x="6368" y="2287059"/>
                  <a:pt x="6368" y="2287059"/>
                </a:cubicBezTo>
                <a:cubicBezTo>
                  <a:pt x="9552" y="2271176"/>
                  <a:pt x="12736" y="2255294"/>
                  <a:pt x="15920" y="2242588"/>
                </a:cubicBezTo>
                <a:cubicBezTo>
                  <a:pt x="22288" y="2210824"/>
                  <a:pt x="25472" y="2175882"/>
                  <a:pt x="28656" y="2144118"/>
                </a:cubicBezTo>
                <a:close/>
                <a:moveTo>
                  <a:pt x="60495" y="177882"/>
                </a:moveTo>
                <a:cubicBezTo>
                  <a:pt x="79599" y="155647"/>
                  <a:pt x="98703" y="130235"/>
                  <a:pt x="114623" y="101647"/>
                </a:cubicBezTo>
                <a:cubicBezTo>
                  <a:pt x="133727" y="69882"/>
                  <a:pt x="152830" y="34941"/>
                  <a:pt x="168750" y="0"/>
                </a:cubicBezTo>
                <a:cubicBezTo>
                  <a:pt x="60495" y="0"/>
                  <a:pt x="60495" y="0"/>
                  <a:pt x="60495" y="0"/>
                </a:cubicBezTo>
                <a:cubicBezTo>
                  <a:pt x="50943" y="31765"/>
                  <a:pt x="41392" y="63529"/>
                  <a:pt x="31840" y="95294"/>
                </a:cubicBezTo>
                <a:cubicBezTo>
                  <a:pt x="25472" y="120706"/>
                  <a:pt x="12736" y="158824"/>
                  <a:pt x="6368" y="187412"/>
                </a:cubicBezTo>
                <a:cubicBezTo>
                  <a:pt x="6368" y="241412"/>
                  <a:pt x="6368" y="241412"/>
                  <a:pt x="6368" y="241412"/>
                </a:cubicBezTo>
                <a:cubicBezTo>
                  <a:pt x="19104" y="244588"/>
                  <a:pt x="44576" y="200118"/>
                  <a:pt x="60495" y="177882"/>
                </a:cubicBezTo>
                <a:close/>
                <a:moveTo>
                  <a:pt x="999765" y="3544941"/>
                </a:moveTo>
                <a:cubicBezTo>
                  <a:pt x="1034789" y="3640235"/>
                  <a:pt x="1098468" y="3700588"/>
                  <a:pt x="1162147" y="3754588"/>
                </a:cubicBezTo>
                <a:cubicBezTo>
                  <a:pt x="1168515" y="3760941"/>
                  <a:pt x="1174883" y="3764118"/>
                  <a:pt x="1181251" y="3767294"/>
                </a:cubicBezTo>
                <a:cubicBezTo>
                  <a:pt x="1184435" y="3767294"/>
                  <a:pt x="1187619" y="3767294"/>
                  <a:pt x="1190803" y="3767294"/>
                </a:cubicBezTo>
                <a:cubicBezTo>
                  <a:pt x="1193987" y="3767294"/>
                  <a:pt x="1197171" y="3764118"/>
                  <a:pt x="1200355" y="3760941"/>
                </a:cubicBezTo>
                <a:cubicBezTo>
                  <a:pt x="1213091" y="3745059"/>
                  <a:pt x="1193987" y="3703765"/>
                  <a:pt x="1190803" y="3687882"/>
                </a:cubicBezTo>
                <a:cubicBezTo>
                  <a:pt x="1178067" y="3662471"/>
                  <a:pt x="1165331" y="3637059"/>
                  <a:pt x="1152595" y="3611647"/>
                </a:cubicBezTo>
                <a:cubicBezTo>
                  <a:pt x="1133491" y="3570353"/>
                  <a:pt x="1111204" y="3525882"/>
                  <a:pt x="1082548" y="3490941"/>
                </a:cubicBezTo>
                <a:cubicBezTo>
                  <a:pt x="1072996" y="3475059"/>
                  <a:pt x="1060260" y="3459176"/>
                  <a:pt x="1044340" y="3452824"/>
                </a:cubicBezTo>
                <a:cubicBezTo>
                  <a:pt x="1028421" y="3449647"/>
                  <a:pt x="1009317" y="3452824"/>
                  <a:pt x="999765" y="3471882"/>
                </a:cubicBezTo>
                <a:cubicBezTo>
                  <a:pt x="993397" y="3481412"/>
                  <a:pt x="990213" y="3494118"/>
                  <a:pt x="993397" y="3506824"/>
                </a:cubicBezTo>
                <a:cubicBezTo>
                  <a:pt x="993397" y="3522706"/>
                  <a:pt x="996581" y="3532235"/>
                  <a:pt x="999765" y="3544941"/>
                </a:cubicBezTo>
                <a:close/>
                <a:moveTo>
                  <a:pt x="1101652" y="1210235"/>
                </a:moveTo>
                <a:cubicBezTo>
                  <a:pt x="1117572" y="1238824"/>
                  <a:pt x="1136675" y="1267412"/>
                  <a:pt x="1152595" y="1292824"/>
                </a:cubicBezTo>
                <a:cubicBezTo>
                  <a:pt x="1162147" y="1305529"/>
                  <a:pt x="1206723" y="1384941"/>
                  <a:pt x="1206723" y="1353176"/>
                </a:cubicBezTo>
                <a:cubicBezTo>
                  <a:pt x="1206723" y="1315059"/>
                  <a:pt x="1197171" y="1273765"/>
                  <a:pt x="1187619" y="1238824"/>
                </a:cubicBezTo>
                <a:cubicBezTo>
                  <a:pt x="1178067" y="1184824"/>
                  <a:pt x="1162147" y="1127647"/>
                  <a:pt x="1146227" y="1076824"/>
                </a:cubicBezTo>
                <a:cubicBezTo>
                  <a:pt x="1133491" y="1029176"/>
                  <a:pt x="1114388" y="956118"/>
                  <a:pt x="1072996" y="940235"/>
                </a:cubicBezTo>
                <a:cubicBezTo>
                  <a:pt x="1057076" y="933882"/>
                  <a:pt x="1041156" y="940235"/>
                  <a:pt x="1031605" y="952941"/>
                </a:cubicBezTo>
                <a:cubicBezTo>
                  <a:pt x="1018869" y="968824"/>
                  <a:pt x="1018869" y="997412"/>
                  <a:pt x="1025237" y="1019647"/>
                </a:cubicBezTo>
                <a:cubicBezTo>
                  <a:pt x="1044340" y="1086353"/>
                  <a:pt x="1069812" y="1149882"/>
                  <a:pt x="1101652" y="1210235"/>
                </a:cubicBezTo>
                <a:close/>
                <a:moveTo>
                  <a:pt x="2222407" y="2426824"/>
                </a:moveTo>
                <a:cubicBezTo>
                  <a:pt x="2257431" y="2518941"/>
                  <a:pt x="2321110" y="2582471"/>
                  <a:pt x="2384790" y="2633294"/>
                </a:cubicBezTo>
                <a:cubicBezTo>
                  <a:pt x="2391157" y="2639647"/>
                  <a:pt x="2397525" y="2646000"/>
                  <a:pt x="2403893" y="2646000"/>
                </a:cubicBezTo>
                <a:cubicBezTo>
                  <a:pt x="2407077" y="2646000"/>
                  <a:pt x="2410261" y="2649176"/>
                  <a:pt x="2413445" y="2646000"/>
                </a:cubicBezTo>
                <a:cubicBezTo>
                  <a:pt x="2416629" y="2646000"/>
                  <a:pt x="2419813" y="2646000"/>
                  <a:pt x="2422997" y="2639647"/>
                </a:cubicBezTo>
                <a:cubicBezTo>
                  <a:pt x="2435733" y="2623765"/>
                  <a:pt x="2416629" y="2582471"/>
                  <a:pt x="2413445" y="2566588"/>
                </a:cubicBezTo>
                <a:cubicBezTo>
                  <a:pt x="2400709" y="2541176"/>
                  <a:pt x="2387974" y="2515765"/>
                  <a:pt x="2375238" y="2490353"/>
                </a:cubicBezTo>
                <a:cubicBezTo>
                  <a:pt x="2356134" y="2449059"/>
                  <a:pt x="2333846" y="2407765"/>
                  <a:pt x="2305190" y="2369647"/>
                </a:cubicBezTo>
                <a:cubicBezTo>
                  <a:pt x="2295639" y="2353765"/>
                  <a:pt x="2282903" y="2337882"/>
                  <a:pt x="2266983" y="2334706"/>
                </a:cubicBezTo>
                <a:cubicBezTo>
                  <a:pt x="2251063" y="2328353"/>
                  <a:pt x="2231959" y="2331529"/>
                  <a:pt x="2222407" y="2350588"/>
                </a:cubicBezTo>
                <a:cubicBezTo>
                  <a:pt x="2216039" y="2360118"/>
                  <a:pt x="2212855" y="2372824"/>
                  <a:pt x="2216039" y="2388706"/>
                </a:cubicBezTo>
                <a:cubicBezTo>
                  <a:pt x="2216039" y="2401412"/>
                  <a:pt x="2219223" y="2414118"/>
                  <a:pt x="2222407" y="2426824"/>
                </a:cubicBezTo>
                <a:close/>
                <a:moveTo>
                  <a:pt x="6368" y="0"/>
                </a:moveTo>
                <a:cubicBezTo>
                  <a:pt x="6368" y="44471"/>
                  <a:pt x="6368" y="44471"/>
                  <a:pt x="6368" y="44471"/>
                </a:cubicBezTo>
                <a:cubicBezTo>
                  <a:pt x="9552" y="31765"/>
                  <a:pt x="12736" y="15882"/>
                  <a:pt x="15920" y="0"/>
                </a:cubicBezTo>
                <a:lnTo>
                  <a:pt x="6368" y="0"/>
                </a:lnTo>
                <a:close/>
                <a:moveTo>
                  <a:pt x="2448469" y="4720235"/>
                </a:moveTo>
                <a:cubicBezTo>
                  <a:pt x="2458021" y="4732941"/>
                  <a:pt x="2489860" y="4685294"/>
                  <a:pt x="2505780" y="4663059"/>
                </a:cubicBezTo>
                <a:cubicBezTo>
                  <a:pt x="2524884" y="4637647"/>
                  <a:pt x="2543988" y="4612235"/>
                  <a:pt x="2559908" y="4583647"/>
                </a:cubicBezTo>
                <a:cubicBezTo>
                  <a:pt x="2582195" y="4548706"/>
                  <a:pt x="2601299" y="4510588"/>
                  <a:pt x="2620403" y="4469294"/>
                </a:cubicBezTo>
                <a:cubicBezTo>
                  <a:pt x="2636323" y="4431176"/>
                  <a:pt x="2655427" y="4389882"/>
                  <a:pt x="2649059" y="4345412"/>
                </a:cubicBezTo>
                <a:cubicBezTo>
                  <a:pt x="2649059" y="4332706"/>
                  <a:pt x="2645875" y="4323176"/>
                  <a:pt x="2642691" y="4316824"/>
                </a:cubicBezTo>
                <a:cubicBezTo>
                  <a:pt x="2633139" y="4307294"/>
                  <a:pt x="2623587" y="4307294"/>
                  <a:pt x="2614035" y="4310471"/>
                </a:cubicBezTo>
                <a:cubicBezTo>
                  <a:pt x="2591747" y="4316824"/>
                  <a:pt x="2579011" y="4335882"/>
                  <a:pt x="2566276" y="4358118"/>
                </a:cubicBezTo>
                <a:cubicBezTo>
                  <a:pt x="2550356" y="4380353"/>
                  <a:pt x="2534436" y="4405765"/>
                  <a:pt x="2524884" y="4434353"/>
                </a:cubicBezTo>
                <a:cubicBezTo>
                  <a:pt x="2505780" y="4482000"/>
                  <a:pt x="2493044" y="4529647"/>
                  <a:pt x="2477125" y="4577294"/>
                </a:cubicBezTo>
                <a:cubicBezTo>
                  <a:pt x="2464389" y="4624941"/>
                  <a:pt x="2435733" y="4707529"/>
                  <a:pt x="2448469" y="4720235"/>
                </a:cubicBezTo>
                <a:close/>
                <a:moveTo>
                  <a:pt x="2368870" y="4447059"/>
                </a:moveTo>
                <a:cubicBezTo>
                  <a:pt x="2356134" y="4399412"/>
                  <a:pt x="2337030" y="4326353"/>
                  <a:pt x="2292455" y="4310471"/>
                </a:cubicBezTo>
                <a:cubicBezTo>
                  <a:pt x="2279719" y="4307294"/>
                  <a:pt x="2263799" y="4310471"/>
                  <a:pt x="2254247" y="4323176"/>
                </a:cubicBezTo>
                <a:cubicBezTo>
                  <a:pt x="2241511" y="4342235"/>
                  <a:pt x="2241511" y="4367647"/>
                  <a:pt x="2247879" y="4389882"/>
                </a:cubicBezTo>
                <a:cubicBezTo>
                  <a:pt x="2266983" y="4456588"/>
                  <a:pt x="2292455" y="4520118"/>
                  <a:pt x="2324294" y="4580471"/>
                </a:cubicBezTo>
                <a:cubicBezTo>
                  <a:pt x="2340214" y="4609059"/>
                  <a:pt x="2359318" y="4637647"/>
                  <a:pt x="2375238" y="4666235"/>
                </a:cubicBezTo>
                <a:cubicBezTo>
                  <a:pt x="2384790" y="4678941"/>
                  <a:pt x="2429365" y="4755176"/>
                  <a:pt x="2429365" y="4723412"/>
                </a:cubicBezTo>
                <a:cubicBezTo>
                  <a:pt x="2429365" y="4685294"/>
                  <a:pt x="2419813" y="4644000"/>
                  <a:pt x="2410261" y="4609059"/>
                </a:cubicBezTo>
                <a:cubicBezTo>
                  <a:pt x="2400709" y="4555059"/>
                  <a:pt x="2384790" y="4501059"/>
                  <a:pt x="2368870" y="4447059"/>
                </a:cubicBezTo>
                <a:close/>
                <a:moveTo>
                  <a:pt x="2222407" y="184235"/>
                </a:moveTo>
                <a:cubicBezTo>
                  <a:pt x="2257431" y="276353"/>
                  <a:pt x="2321110" y="339882"/>
                  <a:pt x="2384790" y="393882"/>
                </a:cubicBezTo>
                <a:cubicBezTo>
                  <a:pt x="2391157" y="397059"/>
                  <a:pt x="2397525" y="403412"/>
                  <a:pt x="2403893" y="406588"/>
                </a:cubicBezTo>
                <a:cubicBezTo>
                  <a:pt x="2407077" y="406588"/>
                  <a:pt x="2410261" y="406588"/>
                  <a:pt x="2413445" y="406588"/>
                </a:cubicBezTo>
                <a:cubicBezTo>
                  <a:pt x="2416629" y="406588"/>
                  <a:pt x="2419813" y="403412"/>
                  <a:pt x="2422997" y="400235"/>
                </a:cubicBezTo>
                <a:cubicBezTo>
                  <a:pt x="2435733" y="384353"/>
                  <a:pt x="2416629" y="339882"/>
                  <a:pt x="2413445" y="327176"/>
                </a:cubicBezTo>
                <a:cubicBezTo>
                  <a:pt x="2400709" y="298588"/>
                  <a:pt x="2387974" y="276353"/>
                  <a:pt x="2375238" y="250941"/>
                </a:cubicBezTo>
                <a:cubicBezTo>
                  <a:pt x="2356134" y="206471"/>
                  <a:pt x="2333846" y="165176"/>
                  <a:pt x="2305190" y="127059"/>
                </a:cubicBezTo>
                <a:cubicBezTo>
                  <a:pt x="2295639" y="111176"/>
                  <a:pt x="2282903" y="98471"/>
                  <a:pt x="2266983" y="92118"/>
                </a:cubicBezTo>
                <a:cubicBezTo>
                  <a:pt x="2251063" y="85765"/>
                  <a:pt x="2231959" y="92118"/>
                  <a:pt x="2222407" y="108000"/>
                </a:cubicBezTo>
                <a:cubicBezTo>
                  <a:pt x="2216039" y="117529"/>
                  <a:pt x="2212855" y="133412"/>
                  <a:pt x="2216039" y="146118"/>
                </a:cubicBezTo>
                <a:cubicBezTo>
                  <a:pt x="2216039" y="158824"/>
                  <a:pt x="2219223" y="171529"/>
                  <a:pt x="2222407" y="184235"/>
                </a:cubicBezTo>
                <a:close/>
                <a:moveTo>
                  <a:pt x="2292455" y="2071059"/>
                </a:moveTo>
                <a:cubicBezTo>
                  <a:pt x="2279719" y="2064706"/>
                  <a:pt x="2263799" y="2067882"/>
                  <a:pt x="2254247" y="2083765"/>
                </a:cubicBezTo>
                <a:cubicBezTo>
                  <a:pt x="2241511" y="2099647"/>
                  <a:pt x="2241511" y="2125059"/>
                  <a:pt x="2247879" y="2147294"/>
                </a:cubicBezTo>
                <a:cubicBezTo>
                  <a:pt x="2266983" y="2217176"/>
                  <a:pt x="2292455" y="2280706"/>
                  <a:pt x="2324294" y="2337882"/>
                </a:cubicBezTo>
                <a:cubicBezTo>
                  <a:pt x="2340214" y="2369647"/>
                  <a:pt x="2359318" y="2398235"/>
                  <a:pt x="2375238" y="2423647"/>
                </a:cubicBezTo>
                <a:cubicBezTo>
                  <a:pt x="2384790" y="2436353"/>
                  <a:pt x="2429365" y="2512588"/>
                  <a:pt x="2429365" y="2480824"/>
                </a:cubicBezTo>
                <a:cubicBezTo>
                  <a:pt x="2429365" y="2442706"/>
                  <a:pt x="2419813" y="2404588"/>
                  <a:pt x="2410261" y="2369647"/>
                </a:cubicBezTo>
                <a:cubicBezTo>
                  <a:pt x="2400709" y="2312471"/>
                  <a:pt x="2384790" y="2258471"/>
                  <a:pt x="2368870" y="2204471"/>
                </a:cubicBezTo>
                <a:cubicBezTo>
                  <a:pt x="2356134" y="2160000"/>
                  <a:pt x="2337030" y="2083765"/>
                  <a:pt x="2292455" y="2071059"/>
                </a:cubicBezTo>
                <a:close/>
                <a:moveTo>
                  <a:pt x="2531252" y="206471"/>
                </a:moveTo>
                <a:cubicBezTo>
                  <a:pt x="2496228" y="260471"/>
                  <a:pt x="2445285" y="374824"/>
                  <a:pt x="2454837" y="393882"/>
                </a:cubicBezTo>
                <a:cubicBezTo>
                  <a:pt x="2464389" y="416118"/>
                  <a:pt x="2585379" y="336706"/>
                  <a:pt x="2633139" y="270000"/>
                </a:cubicBezTo>
                <a:cubicBezTo>
                  <a:pt x="2658611" y="235059"/>
                  <a:pt x="2706370" y="165176"/>
                  <a:pt x="2677714" y="117529"/>
                </a:cubicBezTo>
                <a:cubicBezTo>
                  <a:pt x="2674530" y="111176"/>
                  <a:pt x="2671346" y="104824"/>
                  <a:pt x="2664978" y="101647"/>
                </a:cubicBezTo>
                <a:cubicBezTo>
                  <a:pt x="2664978" y="101647"/>
                  <a:pt x="2661794" y="101647"/>
                  <a:pt x="2661794" y="101647"/>
                </a:cubicBezTo>
                <a:cubicBezTo>
                  <a:pt x="2655427" y="98471"/>
                  <a:pt x="2645875" y="98471"/>
                  <a:pt x="2636323" y="101647"/>
                </a:cubicBezTo>
                <a:cubicBezTo>
                  <a:pt x="2594931" y="117529"/>
                  <a:pt x="2559908" y="165176"/>
                  <a:pt x="2531252" y="206471"/>
                </a:cubicBezTo>
                <a:close/>
                <a:moveTo>
                  <a:pt x="2458021" y="4081765"/>
                </a:moveTo>
                <a:cubicBezTo>
                  <a:pt x="2442101" y="4072235"/>
                  <a:pt x="2419813" y="4081765"/>
                  <a:pt x="2407077" y="4097647"/>
                </a:cubicBezTo>
                <a:cubicBezTo>
                  <a:pt x="2394341" y="4113529"/>
                  <a:pt x="2387974" y="4135765"/>
                  <a:pt x="2384790" y="4158000"/>
                </a:cubicBezTo>
                <a:cubicBezTo>
                  <a:pt x="2387974" y="4237412"/>
                  <a:pt x="2397525" y="4316824"/>
                  <a:pt x="2407077" y="4396235"/>
                </a:cubicBezTo>
                <a:cubicBezTo>
                  <a:pt x="2413445" y="4428000"/>
                  <a:pt x="2416629" y="4459765"/>
                  <a:pt x="2422997" y="4491529"/>
                </a:cubicBezTo>
                <a:cubicBezTo>
                  <a:pt x="2426181" y="4501059"/>
                  <a:pt x="2435733" y="4558235"/>
                  <a:pt x="2448469" y="4532824"/>
                </a:cubicBezTo>
                <a:cubicBezTo>
                  <a:pt x="2454837" y="4520118"/>
                  <a:pt x="2458021" y="4497882"/>
                  <a:pt x="2461205" y="4482000"/>
                </a:cubicBezTo>
                <a:cubicBezTo>
                  <a:pt x="2467573" y="4450235"/>
                  <a:pt x="2470757" y="4418471"/>
                  <a:pt x="2473941" y="4386706"/>
                </a:cubicBezTo>
                <a:cubicBezTo>
                  <a:pt x="2483492" y="4332706"/>
                  <a:pt x="2489860" y="4278706"/>
                  <a:pt x="2489860" y="4224706"/>
                </a:cubicBezTo>
                <a:cubicBezTo>
                  <a:pt x="2493044" y="4180235"/>
                  <a:pt x="2496228" y="4107176"/>
                  <a:pt x="2458021" y="4081765"/>
                </a:cubicBezTo>
                <a:close/>
                <a:moveTo>
                  <a:pt x="2375238" y="184235"/>
                </a:moveTo>
                <a:cubicBezTo>
                  <a:pt x="2384790" y="196941"/>
                  <a:pt x="2429365" y="273176"/>
                  <a:pt x="2429365" y="241412"/>
                </a:cubicBezTo>
                <a:cubicBezTo>
                  <a:pt x="2429365" y="203294"/>
                  <a:pt x="2419813" y="162000"/>
                  <a:pt x="2410261" y="127059"/>
                </a:cubicBezTo>
                <a:cubicBezTo>
                  <a:pt x="2400709" y="85765"/>
                  <a:pt x="2391157" y="41294"/>
                  <a:pt x="2381606" y="0"/>
                </a:cubicBezTo>
                <a:cubicBezTo>
                  <a:pt x="2279719" y="0"/>
                  <a:pt x="2279719" y="0"/>
                  <a:pt x="2279719" y="0"/>
                </a:cubicBezTo>
                <a:cubicBezTo>
                  <a:pt x="2292455" y="34941"/>
                  <a:pt x="2308374" y="66706"/>
                  <a:pt x="2324294" y="98471"/>
                </a:cubicBezTo>
                <a:cubicBezTo>
                  <a:pt x="2340214" y="127059"/>
                  <a:pt x="2359318" y="155647"/>
                  <a:pt x="2375238" y="184235"/>
                </a:cubicBezTo>
                <a:close/>
                <a:moveTo>
                  <a:pt x="2448469" y="50824"/>
                </a:moveTo>
                <a:cubicBezTo>
                  <a:pt x="2454837" y="34941"/>
                  <a:pt x="2458021" y="15882"/>
                  <a:pt x="2461205" y="0"/>
                </a:cubicBezTo>
                <a:cubicBezTo>
                  <a:pt x="2422997" y="0"/>
                  <a:pt x="2422997" y="0"/>
                  <a:pt x="2422997" y="0"/>
                </a:cubicBezTo>
                <a:cubicBezTo>
                  <a:pt x="2422997" y="3176"/>
                  <a:pt x="2422997" y="6353"/>
                  <a:pt x="2422997" y="9529"/>
                </a:cubicBezTo>
                <a:cubicBezTo>
                  <a:pt x="2426181" y="15882"/>
                  <a:pt x="2435733" y="76235"/>
                  <a:pt x="2448469" y="50824"/>
                </a:cubicBezTo>
                <a:close/>
                <a:moveTo>
                  <a:pt x="2448469" y="238235"/>
                </a:moveTo>
                <a:cubicBezTo>
                  <a:pt x="2458021" y="250941"/>
                  <a:pt x="2489860" y="203294"/>
                  <a:pt x="2505780" y="177882"/>
                </a:cubicBezTo>
                <a:cubicBezTo>
                  <a:pt x="2524884" y="155647"/>
                  <a:pt x="2543988" y="130235"/>
                  <a:pt x="2559908" y="101647"/>
                </a:cubicBezTo>
                <a:cubicBezTo>
                  <a:pt x="2579011" y="69882"/>
                  <a:pt x="2598115" y="34941"/>
                  <a:pt x="2614035" y="0"/>
                </a:cubicBezTo>
                <a:cubicBezTo>
                  <a:pt x="2505780" y="0"/>
                  <a:pt x="2505780" y="0"/>
                  <a:pt x="2505780" y="0"/>
                </a:cubicBezTo>
                <a:cubicBezTo>
                  <a:pt x="2496228" y="31765"/>
                  <a:pt x="2486676" y="63529"/>
                  <a:pt x="2477125" y="95294"/>
                </a:cubicBezTo>
                <a:cubicBezTo>
                  <a:pt x="2464389" y="139765"/>
                  <a:pt x="2435733" y="225529"/>
                  <a:pt x="2448469" y="238235"/>
                </a:cubicBezTo>
                <a:close/>
                <a:moveTo>
                  <a:pt x="2505780" y="2420471"/>
                </a:moveTo>
                <a:cubicBezTo>
                  <a:pt x="2524884" y="2395059"/>
                  <a:pt x="2543988" y="2369647"/>
                  <a:pt x="2559908" y="2344235"/>
                </a:cubicBezTo>
                <a:cubicBezTo>
                  <a:pt x="2582195" y="2306118"/>
                  <a:pt x="2601299" y="2268000"/>
                  <a:pt x="2620403" y="2229882"/>
                </a:cubicBezTo>
                <a:cubicBezTo>
                  <a:pt x="2636323" y="2188588"/>
                  <a:pt x="2655427" y="2150471"/>
                  <a:pt x="2649059" y="2102824"/>
                </a:cubicBezTo>
                <a:cubicBezTo>
                  <a:pt x="2649059" y="2093294"/>
                  <a:pt x="2645875" y="2083765"/>
                  <a:pt x="2642691" y="2074235"/>
                </a:cubicBezTo>
                <a:cubicBezTo>
                  <a:pt x="2633139" y="2067882"/>
                  <a:pt x="2623587" y="2067882"/>
                  <a:pt x="2614035" y="2067882"/>
                </a:cubicBezTo>
                <a:cubicBezTo>
                  <a:pt x="2591747" y="2074235"/>
                  <a:pt x="2579011" y="2093294"/>
                  <a:pt x="2566276" y="2115529"/>
                </a:cubicBezTo>
                <a:cubicBezTo>
                  <a:pt x="2550356" y="2140941"/>
                  <a:pt x="2534436" y="2163176"/>
                  <a:pt x="2524884" y="2191765"/>
                </a:cubicBezTo>
                <a:cubicBezTo>
                  <a:pt x="2505780" y="2239412"/>
                  <a:pt x="2493044" y="2287059"/>
                  <a:pt x="2477125" y="2334706"/>
                </a:cubicBezTo>
                <a:cubicBezTo>
                  <a:pt x="2464389" y="2382353"/>
                  <a:pt x="2435733" y="2464941"/>
                  <a:pt x="2448469" y="2480824"/>
                </a:cubicBezTo>
                <a:cubicBezTo>
                  <a:pt x="2458021" y="2493529"/>
                  <a:pt x="2489860" y="2442706"/>
                  <a:pt x="2505780" y="2420471"/>
                </a:cubicBezTo>
                <a:close/>
                <a:moveTo>
                  <a:pt x="2448469" y="2290235"/>
                </a:moveTo>
                <a:cubicBezTo>
                  <a:pt x="2454837" y="2277529"/>
                  <a:pt x="2458021" y="2258471"/>
                  <a:pt x="2461205" y="2242588"/>
                </a:cubicBezTo>
                <a:cubicBezTo>
                  <a:pt x="2467573" y="2210824"/>
                  <a:pt x="2470757" y="2175882"/>
                  <a:pt x="2473941" y="2144118"/>
                </a:cubicBezTo>
                <a:cubicBezTo>
                  <a:pt x="2483492" y="2090118"/>
                  <a:pt x="2489860" y="2036118"/>
                  <a:pt x="2489860" y="1982118"/>
                </a:cubicBezTo>
                <a:cubicBezTo>
                  <a:pt x="2493044" y="1937647"/>
                  <a:pt x="2496228" y="1864588"/>
                  <a:pt x="2458021" y="1842353"/>
                </a:cubicBezTo>
                <a:cubicBezTo>
                  <a:pt x="2442101" y="1832824"/>
                  <a:pt x="2419813" y="1839176"/>
                  <a:pt x="2407077" y="1855059"/>
                </a:cubicBezTo>
                <a:cubicBezTo>
                  <a:pt x="2394341" y="1870941"/>
                  <a:pt x="2387974" y="1893176"/>
                  <a:pt x="2384790" y="1918588"/>
                </a:cubicBezTo>
                <a:cubicBezTo>
                  <a:pt x="2387974" y="1998000"/>
                  <a:pt x="2397525" y="2077412"/>
                  <a:pt x="2407077" y="2156824"/>
                </a:cubicBezTo>
                <a:cubicBezTo>
                  <a:pt x="2413445" y="2185412"/>
                  <a:pt x="2416629" y="2217176"/>
                  <a:pt x="2422997" y="2248941"/>
                </a:cubicBezTo>
                <a:cubicBezTo>
                  <a:pt x="2426181" y="2258471"/>
                  <a:pt x="2435733" y="2318824"/>
                  <a:pt x="2448469" y="2290235"/>
                </a:cubicBezTo>
                <a:close/>
                <a:moveTo>
                  <a:pt x="1225826" y="5647765"/>
                </a:moveTo>
                <a:cubicBezTo>
                  <a:pt x="1232194" y="5631882"/>
                  <a:pt x="1235378" y="5612824"/>
                  <a:pt x="1238562" y="5596941"/>
                </a:cubicBezTo>
                <a:cubicBezTo>
                  <a:pt x="1244930" y="5565176"/>
                  <a:pt x="1248114" y="5533412"/>
                  <a:pt x="1251298" y="5501647"/>
                </a:cubicBezTo>
                <a:cubicBezTo>
                  <a:pt x="1260850" y="5447647"/>
                  <a:pt x="1267218" y="5393647"/>
                  <a:pt x="1267218" y="5339647"/>
                </a:cubicBezTo>
                <a:cubicBezTo>
                  <a:pt x="1270402" y="5292000"/>
                  <a:pt x="1273586" y="5222118"/>
                  <a:pt x="1235378" y="5196706"/>
                </a:cubicBezTo>
                <a:cubicBezTo>
                  <a:pt x="1219458" y="5187176"/>
                  <a:pt x="1197171" y="5193529"/>
                  <a:pt x="1184435" y="5209412"/>
                </a:cubicBezTo>
                <a:cubicBezTo>
                  <a:pt x="1171699" y="5225294"/>
                  <a:pt x="1165331" y="5250706"/>
                  <a:pt x="1162147" y="5272941"/>
                </a:cubicBezTo>
                <a:cubicBezTo>
                  <a:pt x="1165331" y="5352353"/>
                  <a:pt x="1174883" y="5431765"/>
                  <a:pt x="1184435" y="5511176"/>
                </a:cubicBezTo>
                <a:cubicBezTo>
                  <a:pt x="1190803" y="5542941"/>
                  <a:pt x="1193987" y="5574706"/>
                  <a:pt x="1200355" y="5606471"/>
                </a:cubicBezTo>
                <a:cubicBezTo>
                  <a:pt x="1203539" y="5616000"/>
                  <a:pt x="1213091" y="5673176"/>
                  <a:pt x="1225826" y="5647765"/>
                </a:cubicBezTo>
                <a:close/>
                <a:moveTo>
                  <a:pt x="60495" y="2420471"/>
                </a:moveTo>
                <a:cubicBezTo>
                  <a:pt x="79599" y="2395059"/>
                  <a:pt x="98703" y="2369647"/>
                  <a:pt x="114623" y="2344235"/>
                </a:cubicBezTo>
                <a:cubicBezTo>
                  <a:pt x="136910" y="2306118"/>
                  <a:pt x="156014" y="2268000"/>
                  <a:pt x="175118" y="2229882"/>
                </a:cubicBezTo>
                <a:cubicBezTo>
                  <a:pt x="191038" y="2188588"/>
                  <a:pt x="210142" y="2150471"/>
                  <a:pt x="203774" y="2102824"/>
                </a:cubicBezTo>
                <a:cubicBezTo>
                  <a:pt x="203774" y="2093294"/>
                  <a:pt x="200590" y="2083765"/>
                  <a:pt x="197406" y="2074235"/>
                </a:cubicBezTo>
                <a:cubicBezTo>
                  <a:pt x="187854" y="2067882"/>
                  <a:pt x="178302" y="2067882"/>
                  <a:pt x="168750" y="2067882"/>
                </a:cubicBezTo>
                <a:cubicBezTo>
                  <a:pt x="146462" y="2074235"/>
                  <a:pt x="133727" y="2093294"/>
                  <a:pt x="120991" y="2115529"/>
                </a:cubicBezTo>
                <a:cubicBezTo>
                  <a:pt x="105071" y="2140941"/>
                  <a:pt x="89151" y="2163176"/>
                  <a:pt x="79599" y="2191765"/>
                </a:cubicBezTo>
                <a:cubicBezTo>
                  <a:pt x="60495" y="2239412"/>
                  <a:pt x="47759" y="2287059"/>
                  <a:pt x="31840" y="2334706"/>
                </a:cubicBezTo>
                <a:cubicBezTo>
                  <a:pt x="25472" y="2363294"/>
                  <a:pt x="12736" y="2398235"/>
                  <a:pt x="6368" y="2430000"/>
                </a:cubicBezTo>
                <a:cubicBezTo>
                  <a:pt x="6368" y="2480824"/>
                  <a:pt x="6368" y="2480824"/>
                  <a:pt x="6368" y="2480824"/>
                </a:cubicBezTo>
                <a:cubicBezTo>
                  <a:pt x="19104" y="2484000"/>
                  <a:pt x="44576" y="2442706"/>
                  <a:pt x="60495" y="2420471"/>
                </a:cubicBezTo>
                <a:close/>
                <a:moveTo>
                  <a:pt x="2266983" y="6816706"/>
                </a:moveTo>
                <a:cubicBezTo>
                  <a:pt x="2251063" y="6810353"/>
                  <a:pt x="2231959" y="6816706"/>
                  <a:pt x="2222407" y="6832588"/>
                </a:cubicBezTo>
                <a:cubicBezTo>
                  <a:pt x="2219223" y="6838941"/>
                  <a:pt x="2216039" y="6848471"/>
                  <a:pt x="2216039" y="6858000"/>
                </a:cubicBezTo>
                <a:cubicBezTo>
                  <a:pt x="2311558" y="6858000"/>
                  <a:pt x="2311558" y="6858000"/>
                  <a:pt x="2311558" y="6858000"/>
                </a:cubicBezTo>
                <a:cubicBezTo>
                  <a:pt x="2308374" y="6854824"/>
                  <a:pt x="2308374" y="6854824"/>
                  <a:pt x="2305190" y="6851647"/>
                </a:cubicBezTo>
                <a:cubicBezTo>
                  <a:pt x="2295639" y="6835765"/>
                  <a:pt x="2282903" y="6823059"/>
                  <a:pt x="2266983" y="6816706"/>
                </a:cubicBezTo>
                <a:close/>
                <a:moveTo>
                  <a:pt x="2384790" y="4875882"/>
                </a:moveTo>
                <a:cubicBezTo>
                  <a:pt x="2391157" y="4882235"/>
                  <a:pt x="2397525" y="4885412"/>
                  <a:pt x="2403893" y="4888588"/>
                </a:cubicBezTo>
                <a:cubicBezTo>
                  <a:pt x="2407077" y="4888588"/>
                  <a:pt x="2410261" y="4888588"/>
                  <a:pt x="2413445" y="4888588"/>
                </a:cubicBezTo>
                <a:cubicBezTo>
                  <a:pt x="2416629" y="4888588"/>
                  <a:pt x="2419813" y="4885412"/>
                  <a:pt x="2422997" y="4882235"/>
                </a:cubicBezTo>
                <a:cubicBezTo>
                  <a:pt x="2435733" y="4866353"/>
                  <a:pt x="2416629" y="4825059"/>
                  <a:pt x="2413445" y="4809176"/>
                </a:cubicBezTo>
                <a:cubicBezTo>
                  <a:pt x="2400709" y="4780588"/>
                  <a:pt x="2387974" y="4758353"/>
                  <a:pt x="2375238" y="4732941"/>
                </a:cubicBezTo>
                <a:cubicBezTo>
                  <a:pt x="2356134" y="4688471"/>
                  <a:pt x="2333846" y="4647176"/>
                  <a:pt x="2305190" y="4609059"/>
                </a:cubicBezTo>
                <a:cubicBezTo>
                  <a:pt x="2295639" y="4596353"/>
                  <a:pt x="2282903" y="4580471"/>
                  <a:pt x="2266983" y="4574118"/>
                </a:cubicBezTo>
                <a:cubicBezTo>
                  <a:pt x="2251063" y="4567765"/>
                  <a:pt x="2231959" y="4574118"/>
                  <a:pt x="2222407" y="4590000"/>
                </a:cubicBezTo>
                <a:cubicBezTo>
                  <a:pt x="2216039" y="4602706"/>
                  <a:pt x="2212855" y="4615412"/>
                  <a:pt x="2216039" y="4628118"/>
                </a:cubicBezTo>
                <a:cubicBezTo>
                  <a:pt x="2216039" y="4640824"/>
                  <a:pt x="2219223" y="4653529"/>
                  <a:pt x="2222407" y="4666235"/>
                </a:cubicBezTo>
                <a:cubicBezTo>
                  <a:pt x="2257431" y="4758353"/>
                  <a:pt x="2321110" y="4821882"/>
                  <a:pt x="2384790" y="4875882"/>
                </a:cubicBezTo>
                <a:close/>
                <a:moveTo>
                  <a:pt x="1442336" y="1213412"/>
                </a:moveTo>
                <a:cubicBezTo>
                  <a:pt x="1442336" y="1213412"/>
                  <a:pt x="1439152" y="1213412"/>
                  <a:pt x="1439152" y="1213412"/>
                </a:cubicBezTo>
                <a:cubicBezTo>
                  <a:pt x="1432784" y="1207059"/>
                  <a:pt x="1423232" y="1210235"/>
                  <a:pt x="1413680" y="1213412"/>
                </a:cubicBezTo>
                <a:cubicBezTo>
                  <a:pt x="1372289" y="1229294"/>
                  <a:pt x="1337265" y="1276941"/>
                  <a:pt x="1308609" y="1318235"/>
                </a:cubicBezTo>
                <a:cubicBezTo>
                  <a:pt x="1273586" y="1372235"/>
                  <a:pt x="1222642" y="1486588"/>
                  <a:pt x="1232194" y="1505647"/>
                </a:cubicBezTo>
                <a:cubicBezTo>
                  <a:pt x="1241746" y="1524706"/>
                  <a:pt x="1362737" y="1448471"/>
                  <a:pt x="1410496" y="1381765"/>
                </a:cubicBezTo>
                <a:cubicBezTo>
                  <a:pt x="1435968" y="1346824"/>
                  <a:pt x="1483728" y="1276941"/>
                  <a:pt x="1455072" y="1229294"/>
                </a:cubicBezTo>
                <a:cubicBezTo>
                  <a:pt x="1451888" y="1222941"/>
                  <a:pt x="1448704" y="1216588"/>
                  <a:pt x="1442336" y="1213412"/>
                </a:cubicBezTo>
                <a:close/>
                <a:moveTo>
                  <a:pt x="1442336" y="3465529"/>
                </a:moveTo>
                <a:cubicBezTo>
                  <a:pt x="1442336" y="3465529"/>
                  <a:pt x="1439152" y="3462353"/>
                  <a:pt x="1439152" y="3462353"/>
                </a:cubicBezTo>
                <a:cubicBezTo>
                  <a:pt x="1432784" y="3459176"/>
                  <a:pt x="1423232" y="3459176"/>
                  <a:pt x="1413680" y="3462353"/>
                </a:cubicBezTo>
                <a:cubicBezTo>
                  <a:pt x="1372289" y="3478235"/>
                  <a:pt x="1337265" y="3525882"/>
                  <a:pt x="1308609" y="3567176"/>
                </a:cubicBezTo>
                <a:cubicBezTo>
                  <a:pt x="1273586" y="3621176"/>
                  <a:pt x="1222642" y="3735529"/>
                  <a:pt x="1232194" y="3757765"/>
                </a:cubicBezTo>
                <a:cubicBezTo>
                  <a:pt x="1241746" y="3776824"/>
                  <a:pt x="1362737" y="3697412"/>
                  <a:pt x="1410496" y="3633882"/>
                </a:cubicBezTo>
                <a:cubicBezTo>
                  <a:pt x="1435968" y="3598941"/>
                  <a:pt x="1483728" y="3529059"/>
                  <a:pt x="1455072" y="3478235"/>
                </a:cubicBezTo>
                <a:cubicBezTo>
                  <a:pt x="1451888" y="3471882"/>
                  <a:pt x="1448704" y="3468706"/>
                  <a:pt x="1442336" y="3465529"/>
                </a:cubicBezTo>
                <a:close/>
                <a:moveTo>
                  <a:pt x="1442336" y="5698588"/>
                </a:moveTo>
                <a:cubicBezTo>
                  <a:pt x="1442336" y="5698588"/>
                  <a:pt x="1439152" y="5698588"/>
                  <a:pt x="1439152" y="5698588"/>
                </a:cubicBezTo>
                <a:cubicBezTo>
                  <a:pt x="1432784" y="5695412"/>
                  <a:pt x="1423232" y="5695412"/>
                  <a:pt x="1413680" y="5698588"/>
                </a:cubicBezTo>
                <a:cubicBezTo>
                  <a:pt x="1372289" y="5714471"/>
                  <a:pt x="1337265" y="5762118"/>
                  <a:pt x="1308609" y="5803412"/>
                </a:cubicBezTo>
                <a:cubicBezTo>
                  <a:pt x="1273586" y="5857412"/>
                  <a:pt x="1222642" y="5971765"/>
                  <a:pt x="1232194" y="5990824"/>
                </a:cubicBezTo>
                <a:cubicBezTo>
                  <a:pt x="1241746" y="6013059"/>
                  <a:pt x="1362737" y="5933647"/>
                  <a:pt x="1410496" y="5866941"/>
                </a:cubicBezTo>
                <a:cubicBezTo>
                  <a:pt x="1435968" y="5832000"/>
                  <a:pt x="1483728" y="5765294"/>
                  <a:pt x="1455072" y="5714471"/>
                </a:cubicBezTo>
                <a:cubicBezTo>
                  <a:pt x="1451888" y="5708118"/>
                  <a:pt x="1448704" y="5704941"/>
                  <a:pt x="1442336" y="5698588"/>
                </a:cubicBezTo>
                <a:close/>
                <a:moveTo>
                  <a:pt x="2664978" y="4586824"/>
                </a:moveTo>
                <a:cubicBezTo>
                  <a:pt x="2664978" y="4583647"/>
                  <a:pt x="2661794" y="4583647"/>
                  <a:pt x="2661794" y="4583647"/>
                </a:cubicBezTo>
                <a:cubicBezTo>
                  <a:pt x="2655427" y="4580471"/>
                  <a:pt x="2645875" y="4580471"/>
                  <a:pt x="2636323" y="4583647"/>
                </a:cubicBezTo>
                <a:cubicBezTo>
                  <a:pt x="2594931" y="4599529"/>
                  <a:pt x="2559908" y="4647176"/>
                  <a:pt x="2531252" y="4688471"/>
                </a:cubicBezTo>
                <a:cubicBezTo>
                  <a:pt x="2496228" y="4742471"/>
                  <a:pt x="2445285" y="4856824"/>
                  <a:pt x="2454837" y="4879059"/>
                </a:cubicBezTo>
                <a:cubicBezTo>
                  <a:pt x="2464389" y="4898118"/>
                  <a:pt x="2585379" y="4818706"/>
                  <a:pt x="2633139" y="4755176"/>
                </a:cubicBezTo>
                <a:cubicBezTo>
                  <a:pt x="2658611" y="4717059"/>
                  <a:pt x="2706370" y="4650353"/>
                  <a:pt x="2677714" y="4599529"/>
                </a:cubicBezTo>
                <a:cubicBezTo>
                  <a:pt x="2674530" y="4593176"/>
                  <a:pt x="2671346" y="4590000"/>
                  <a:pt x="2664978" y="4586824"/>
                </a:cubicBezTo>
                <a:close/>
                <a:moveTo>
                  <a:pt x="2664978" y="2344235"/>
                </a:moveTo>
                <a:cubicBezTo>
                  <a:pt x="2664978" y="2344235"/>
                  <a:pt x="2661794" y="2344235"/>
                  <a:pt x="2661794" y="2341059"/>
                </a:cubicBezTo>
                <a:cubicBezTo>
                  <a:pt x="2655427" y="2337882"/>
                  <a:pt x="2645875" y="2337882"/>
                  <a:pt x="2636323" y="2341059"/>
                </a:cubicBezTo>
                <a:cubicBezTo>
                  <a:pt x="2594931" y="2360118"/>
                  <a:pt x="2559908" y="2404588"/>
                  <a:pt x="2531252" y="2445882"/>
                </a:cubicBezTo>
                <a:cubicBezTo>
                  <a:pt x="2496228" y="2503059"/>
                  <a:pt x="2445285" y="2617412"/>
                  <a:pt x="2454837" y="2636471"/>
                </a:cubicBezTo>
                <a:cubicBezTo>
                  <a:pt x="2464389" y="2655529"/>
                  <a:pt x="2585379" y="2576118"/>
                  <a:pt x="2633139" y="2512588"/>
                </a:cubicBezTo>
                <a:cubicBezTo>
                  <a:pt x="2658611" y="2477647"/>
                  <a:pt x="2706370" y="2407765"/>
                  <a:pt x="2677714" y="2356941"/>
                </a:cubicBezTo>
                <a:cubicBezTo>
                  <a:pt x="2674530" y="2353765"/>
                  <a:pt x="2671346" y="2347412"/>
                  <a:pt x="2664978" y="2344235"/>
                </a:cubicBezTo>
                <a:close/>
                <a:moveTo>
                  <a:pt x="2649059" y="6584824"/>
                </a:moveTo>
                <a:cubicBezTo>
                  <a:pt x="2649059" y="6575294"/>
                  <a:pt x="2645875" y="6565765"/>
                  <a:pt x="2642691" y="6559412"/>
                </a:cubicBezTo>
                <a:cubicBezTo>
                  <a:pt x="2633139" y="6549882"/>
                  <a:pt x="2623587" y="6549882"/>
                  <a:pt x="2614035" y="6553059"/>
                </a:cubicBezTo>
                <a:cubicBezTo>
                  <a:pt x="2591747" y="6559412"/>
                  <a:pt x="2579011" y="6578471"/>
                  <a:pt x="2566276" y="6597529"/>
                </a:cubicBezTo>
                <a:cubicBezTo>
                  <a:pt x="2550356" y="6622941"/>
                  <a:pt x="2534436" y="6645176"/>
                  <a:pt x="2524884" y="6673765"/>
                </a:cubicBezTo>
                <a:cubicBezTo>
                  <a:pt x="2505780" y="6721412"/>
                  <a:pt x="2493044" y="6769059"/>
                  <a:pt x="2477125" y="6816706"/>
                </a:cubicBezTo>
                <a:cubicBezTo>
                  <a:pt x="2473941" y="6829412"/>
                  <a:pt x="2470757" y="6842118"/>
                  <a:pt x="2464389" y="6858000"/>
                </a:cubicBezTo>
                <a:cubicBezTo>
                  <a:pt x="2537620" y="6858000"/>
                  <a:pt x="2537620" y="6858000"/>
                  <a:pt x="2537620" y="6858000"/>
                </a:cubicBezTo>
                <a:cubicBezTo>
                  <a:pt x="2547172" y="6845294"/>
                  <a:pt x="2553540" y="6835765"/>
                  <a:pt x="2559908" y="6826235"/>
                </a:cubicBezTo>
                <a:cubicBezTo>
                  <a:pt x="2582195" y="6788118"/>
                  <a:pt x="2601299" y="6750000"/>
                  <a:pt x="2620403" y="6711882"/>
                </a:cubicBezTo>
                <a:cubicBezTo>
                  <a:pt x="2636323" y="6670588"/>
                  <a:pt x="2655427" y="6632471"/>
                  <a:pt x="2649059" y="6584824"/>
                </a:cubicBezTo>
                <a:close/>
                <a:moveTo>
                  <a:pt x="2489860" y="6464118"/>
                </a:moveTo>
                <a:cubicBezTo>
                  <a:pt x="2493044" y="6419647"/>
                  <a:pt x="2496228" y="6346588"/>
                  <a:pt x="2458021" y="6324353"/>
                </a:cubicBezTo>
                <a:cubicBezTo>
                  <a:pt x="2442101" y="6314824"/>
                  <a:pt x="2419813" y="6321176"/>
                  <a:pt x="2407077" y="6337059"/>
                </a:cubicBezTo>
                <a:cubicBezTo>
                  <a:pt x="2394341" y="6352941"/>
                  <a:pt x="2387974" y="6378353"/>
                  <a:pt x="2384790" y="6400588"/>
                </a:cubicBezTo>
                <a:cubicBezTo>
                  <a:pt x="2387974" y="6480000"/>
                  <a:pt x="2397525" y="6559412"/>
                  <a:pt x="2407077" y="6638824"/>
                </a:cubicBezTo>
                <a:cubicBezTo>
                  <a:pt x="2413445" y="6670588"/>
                  <a:pt x="2416629" y="6699176"/>
                  <a:pt x="2422997" y="6730941"/>
                </a:cubicBezTo>
                <a:cubicBezTo>
                  <a:pt x="2426181" y="6740471"/>
                  <a:pt x="2435733" y="6800824"/>
                  <a:pt x="2448469" y="6775412"/>
                </a:cubicBezTo>
                <a:cubicBezTo>
                  <a:pt x="2454837" y="6759529"/>
                  <a:pt x="2458021" y="6740471"/>
                  <a:pt x="2461205" y="6724588"/>
                </a:cubicBezTo>
                <a:cubicBezTo>
                  <a:pt x="2467573" y="6692824"/>
                  <a:pt x="2470757" y="6661059"/>
                  <a:pt x="2473941" y="6626118"/>
                </a:cubicBezTo>
                <a:cubicBezTo>
                  <a:pt x="2483492" y="6572118"/>
                  <a:pt x="2489860" y="6518118"/>
                  <a:pt x="2489860" y="6464118"/>
                </a:cubicBezTo>
                <a:close/>
                <a:moveTo>
                  <a:pt x="2664978" y="6826235"/>
                </a:moveTo>
                <a:cubicBezTo>
                  <a:pt x="2664978" y="6826235"/>
                  <a:pt x="2661794" y="6826235"/>
                  <a:pt x="2661794" y="6823059"/>
                </a:cubicBezTo>
                <a:cubicBezTo>
                  <a:pt x="2655427" y="6819882"/>
                  <a:pt x="2645875" y="6819882"/>
                  <a:pt x="2636323" y="6823059"/>
                </a:cubicBezTo>
                <a:cubicBezTo>
                  <a:pt x="2620403" y="6832588"/>
                  <a:pt x="2604483" y="6842118"/>
                  <a:pt x="2588563" y="6858000"/>
                </a:cubicBezTo>
                <a:cubicBezTo>
                  <a:pt x="2684082" y="6858000"/>
                  <a:pt x="2684082" y="6858000"/>
                  <a:pt x="2684082" y="6858000"/>
                </a:cubicBezTo>
                <a:cubicBezTo>
                  <a:pt x="2680898" y="6851647"/>
                  <a:pt x="2680898" y="6845294"/>
                  <a:pt x="2677714" y="6838941"/>
                </a:cubicBezTo>
                <a:cubicBezTo>
                  <a:pt x="2674530" y="6835765"/>
                  <a:pt x="2671346" y="6829412"/>
                  <a:pt x="2664978" y="6826235"/>
                </a:cubicBezTo>
                <a:close/>
                <a:moveTo>
                  <a:pt x="2368870" y="6689647"/>
                </a:moveTo>
                <a:cubicBezTo>
                  <a:pt x="2356134" y="6642000"/>
                  <a:pt x="2337030" y="6568941"/>
                  <a:pt x="2292455" y="6553059"/>
                </a:cubicBezTo>
                <a:cubicBezTo>
                  <a:pt x="2279719" y="6546706"/>
                  <a:pt x="2263799" y="6549882"/>
                  <a:pt x="2254247" y="6565765"/>
                </a:cubicBezTo>
                <a:cubicBezTo>
                  <a:pt x="2241511" y="6581647"/>
                  <a:pt x="2241511" y="6610235"/>
                  <a:pt x="2247879" y="6632471"/>
                </a:cubicBezTo>
                <a:cubicBezTo>
                  <a:pt x="2266983" y="6699176"/>
                  <a:pt x="2292455" y="6762706"/>
                  <a:pt x="2324294" y="6823059"/>
                </a:cubicBezTo>
                <a:cubicBezTo>
                  <a:pt x="2330662" y="6832588"/>
                  <a:pt x="2337030" y="6845294"/>
                  <a:pt x="2346582" y="6858000"/>
                </a:cubicBezTo>
                <a:cubicBezTo>
                  <a:pt x="2413445" y="6858000"/>
                  <a:pt x="2413445" y="6858000"/>
                  <a:pt x="2413445" y="6858000"/>
                </a:cubicBezTo>
                <a:cubicBezTo>
                  <a:pt x="2413445" y="6854824"/>
                  <a:pt x="2410261" y="6851647"/>
                  <a:pt x="2410261" y="6851647"/>
                </a:cubicBezTo>
                <a:cubicBezTo>
                  <a:pt x="2400709" y="6794471"/>
                  <a:pt x="2384790" y="6740471"/>
                  <a:pt x="2368870" y="6689647"/>
                </a:cubicBezTo>
                <a:close/>
                <a:moveTo>
                  <a:pt x="44576" y="6464118"/>
                </a:moveTo>
                <a:cubicBezTo>
                  <a:pt x="47759" y="6419647"/>
                  <a:pt x="50943" y="6346588"/>
                  <a:pt x="12736" y="6324353"/>
                </a:cubicBezTo>
                <a:cubicBezTo>
                  <a:pt x="9552" y="6324353"/>
                  <a:pt x="6368" y="6321176"/>
                  <a:pt x="6368" y="6321176"/>
                </a:cubicBezTo>
                <a:cubicBezTo>
                  <a:pt x="6368" y="6769059"/>
                  <a:pt x="6368" y="6769059"/>
                  <a:pt x="6368" y="6769059"/>
                </a:cubicBezTo>
                <a:cubicBezTo>
                  <a:pt x="9552" y="6756353"/>
                  <a:pt x="12736" y="6737294"/>
                  <a:pt x="15920" y="6724588"/>
                </a:cubicBezTo>
                <a:cubicBezTo>
                  <a:pt x="22288" y="6692824"/>
                  <a:pt x="25472" y="6661059"/>
                  <a:pt x="28656" y="6626118"/>
                </a:cubicBezTo>
                <a:cubicBezTo>
                  <a:pt x="38208" y="6572118"/>
                  <a:pt x="44576" y="6518118"/>
                  <a:pt x="44576" y="6464118"/>
                </a:cubicBezTo>
                <a:close/>
                <a:moveTo>
                  <a:pt x="203774" y="6584824"/>
                </a:moveTo>
                <a:cubicBezTo>
                  <a:pt x="203774" y="6575294"/>
                  <a:pt x="200590" y="6565765"/>
                  <a:pt x="197406" y="6559412"/>
                </a:cubicBezTo>
                <a:cubicBezTo>
                  <a:pt x="187854" y="6549882"/>
                  <a:pt x="178302" y="6549882"/>
                  <a:pt x="168750" y="6553059"/>
                </a:cubicBezTo>
                <a:cubicBezTo>
                  <a:pt x="146462" y="6559412"/>
                  <a:pt x="133727" y="6578471"/>
                  <a:pt x="120991" y="6597529"/>
                </a:cubicBezTo>
                <a:cubicBezTo>
                  <a:pt x="105071" y="6622941"/>
                  <a:pt x="89151" y="6645176"/>
                  <a:pt x="79599" y="6673765"/>
                </a:cubicBezTo>
                <a:cubicBezTo>
                  <a:pt x="60495" y="6721412"/>
                  <a:pt x="47759" y="6769059"/>
                  <a:pt x="31840" y="6816706"/>
                </a:cubicBezTo>
                <a:cubicBezTo>
                  <a:pt x="28656" y="6829412"/>
                  <a:pt x="25472" y="6842118"/>
                  <a:pt x="19104" y="6858000"/>
                </a:cubicBezTo>
                <a:cubicBezTo>
                  <a:pt x="95519" y="6858000"/>
                  <a:pt x="95519" y="6858000"/>
                  <a:pt x="95519" y="6858000"/>
                </a:cubicBezTo>
                <a:cubicBezTo>
                  <a:pt x="101887" y="6845294"/>
                  <a:pt x="108255" y="6835765"/>
                  <a:pt x="114623" y="6826235"/>
                </a:cubicBezTo>
                <a:cubicBezTo>
                  <a:pt x="136910" y="6788118"/>
                  <a:pt x="156014" y="6750000"/>
                  <a:pt x="175118" y="6711882"/>
                </a:cubicBezTo>
                <a:cubicBezTo>
                  <a:pt x="191038" y="6670588"/>
                  <a:pt x="210142" y="6632471"/>
                  <a:pt x="203774" y="6584824"/>
                </a:cubicBezTo>
                <a:close/>
                <a:moveTo>
                  <a:pt x="1283138" y="5778000"/>
                </a:moveTo>
                <a:cubicBezTo>
                  <a:pt x="1302242" y="5752588"/>
                  <a:pt x="1321345" y="5727176"/>
                  <a:pt x="1337265" y="5698588"/>
                </a:cubicBezTo>
                <a:cubicBezTo>
                  <a:pt x="1359553" y="5663647"/>
                  <a:pt x="1378657" y="5625529"/>
                  <a:pt x="1397761" y="5584235"/>
                </a:cubicBezTo>
                <a:cubicBezTo>
                  <a:pt x="1413680" y="5546118"/>
                  <a:pt x="1432784" y="5504824"/>
                  <a:pt x="1426416" y="5457176"/>
                </a:cubicBezTo>
                <a:cubicBezTo>
                  <a:pt x="1426416" y="5447647"/>
                  <a:pt x="1423232" y="5438118"/>
                  <a:pt x="1420048" y="5431765"/>
                </a:cubicBezTo>
                <a:cubicBezTo>
                  <a:pt x="1410496" y="5422235"/>
                  <a:pt x="1400944" y="5422235"/>
                  <a:pt x="1391393" y="5425412"/>
                </a:cubicBezTo>
                <a:cubicBezTo>
                  <a:pt x="1369105" y="5431765"/>
                  <a:pt x="1356369" y="5450824"/>
                  <a:pt x="1343633" y="5473059"/>
                </a:cubicBezTo>
                <a:cubicBezTo>
                  <a:pt x="1327713" y="5495294"/>
                  <a:pt x="1311793" y="5520706"/>
                  <a:pt x="1302242" y="5549294"/>
                </a:cubicBezTo>
                <a:cubicBezTo>
                  <a:pt x="1283138" y="5593765"/>
                  <a:pt x="1270402" y="5644588"/>
                  <a:pt x="1254482" y="5692235"/>
                </a:cubicBezTo>
                <a:cubicBezTo>
                  <a:pt x="1241746" y="5739882"/>
                  <a:pt x="1213091" y="5822471"/>
                  <a:pt x="1225826" y="5835176"/>
                </a:cubicBezTo>
                <a:cubicBezTo>
                  <a:pt x="1235378" y="5847882"/>
                  <a:pt x="1267218" y="5800235"/>
                  <a:pt x="1283138" y="5778000"/>
                </a:cubicBezTo>
                <a:close/>
                <a:moveTo>
                  <a:pt x="219694" y="6826235"/>
                </a:moveTo>
                <a:cubicBezTo>
                  <a:pt x="219694" y="6826235"/>
                  <a:pt x="216510" y="6826235"/>
                  <a:pt x="216510" y="6823059"/>
                </a:cubicBezTo>
                <a:cubicBezTo>
                  <a:pt x="210142" y="6819882"/>
                  <a:pt x="200590" y="6819882"/>
                  <a:pt x="191038" y="6823059"/>
                </a:cubicBezTo>
                <a:cubicBezTo>
                  <a:pt x="175118" y="6832588"/>
                  <a:pt x="159198" y="6842118"/>
                  <a:pt x="143278" y="6858000"/>
                </a:cubicBezTo>
                <a:cubicBezTo>
                  <a:pt x="238797" y="6858000"/>
                  <a:pt x="238797" y="6858000"/>
                  <a:pt x="238797" y="6858000"/>
                </a:cubicBezTo>
                <a:cubicBezTo>
                  <a:pt x="235613" y="6851647"/>
                  <a:pt x="235613" y="6845294"/>
                  <a:pt x="232429" y="6838941"/>
                </a:cubicBezTo>
                <a:cubicBezTo>
                  <a:pt x="229245" y="6835765"/>
                  <a:pt x="226061" y="6829412"/>
                  <a:pt x="219694" y="6826235"/>
                </a:cubicBezTo>
                <a:close/>
                <a:moveTo>
                  <a:pt x="60495" y="4663059"/>
                </a:moveTo>
                <a:cubicBezTo>
                  <a:pt x="79599" y="4637647"/>
                  <a:pt x="98703" y="4612235"/>
                  <a:pt x="114623" y="4583647"/>
                </a:cubicBezTo>
                <a:cubicBezTo>
                  <a:pt x="136910" y="4548706"/>
                  <a:pt x="156014" y="4510588"/>
                  <a:pt x="175118" y="4469294"/>
                </a:cubicBezTo>
                <a:cubicBezTo>
                  <a:pt x="191038" y="4431176"/>
                  <a:pt x="210142" y="4389882"/>
                  <a:pt x="203774" y="4345412"/>
                </a:cubicBezTo>
                <a:cubicBezTo>
                  <a:pt x="203774" y="4332706"/>
                  <a:pt x="200590" y="4323176"/>
                  <a:pt x="197406" y="4316824"/>
                </a:cubicBezTo>
                <a:cubicBezTo>
                  <a:pt x="187854" y="4307294"/>
                  <a:pt x="178302" y="4307294"/>
                  <a:pt x="168750" y="4310471"/>
                </a:cubicBezTo>
                <a:cubicBezTo>
                  <a:pt x="146462" y="4316824"/>
                  <a:pt x="133727" y="4335882"/>
                  <a:pt x="120991" y="4358118"/>
                </a:cubicBezTo>
                <a:cubicBezTo>
                  <a:pt x="105071" y="4380353"/>
                  <a:pt x="89151" y="4405765"/>
                  <a:pt x="79599" y="4434353"/>
                </a:cubicBezTo>
                <a:cubicBezTo>
                  <a:pt x="60495" y="4482000"/>
                  <a:pt x="47759" y="4529647"/>
                  <a:pt x="31840" y="4577294"/>
                </a:cubicBezTo>
                <a:cubicBezTo>
                  <a:pt x="25472" y="4602706"/>
                  <a:pt x="12736" y="4640824"/>
                  <a:pt x="6368" y="4672588"/>
                </a:cubicBezTo>
                <a:cubicBezTo>
                  <a:pt x="6368" y="4723412"/>
                  <a:pt x="6368" y="4723412"/>
                  <a:pt x="6368" y="4723412"/>
                </a:cubicBezTo>
                <a:cubicBezTo>
                  <a:pt x="19104" y="4726588"/>
                  <a:pt x="44576" y="4682118"/>
                  <a:pt x="60495" y="4663059"/>
                </a:cubicBezTo>
                <a:close/>
                <a:moveTo>
                  <a:pt x="28656" y="4386706"/>
                </a:moveTo>
                <a:cubicBezTo>
                  <a:pt x="38208" y="4332706"/>
                  <a:pt x="44576" y="4278706"/>
                  <a:pt x="44576" y="4224706"/>
                </a:cubicBezTo>
                <a:cubicBezTo>
                  <a:pt x="47759" y="4180235"/>
                  <a:pt x="50943" y="4107176"/>
                  <a:pt x="12736" y="4081765"/>
                </a:cubicBezTo>
                <a:cubicBezTo>
                  <a:pt x="9552" y="4081765"/>
                  <a:pt x="6368" y="4081765"/>
                  <a:pt x="6368" y="4081765"/>
                </a:cubicBezTo>
                <a:cubicBezTo>
                  <a:pt x="6368" y="4526471"/>
                  <a:pt x="6368" y="4526471"/>
                  <a:pt x="6368" y="4526471"/>
                </a:cubicBezTo>
                <a:cubicBezTo>
                  <a:pt x="9552" y="4513765"/>
                  <a:pt x="12736" y="4497882"/>
                  <a:pt x="15920" y="4482000"/>
                </a:cubicBezTo>
                <a:cubicBezTo>
                  <a:pt x="22288" y="4450235"/>
                  <a:pt x="25472" y="4418471"/>
                  <a:pt x="28656" y="4386706"/>
                </a:cubicBezTo>
                <a:close/>
                <a:moveTo>
                  <a:pt x="1146227" y="5562000"/>
                </a:moveTo>
                <a:cubicBezTo>
                  <a:pt x="1133491" y="5514353"/>
                  <a:pt x="1114388" y="5441294"/>
                  <a:pt x="1072996" y="5425412"/>
                </a:cubicBezTo>
                <a:cubicBezTo>
                  <a:pt x="1057076" y="5419059"/>
                  <a:pt x="1041156" y="5425412"/>
                  <a:pt x="1031605" y="5438118"/>
                </a:cubicBezTo>
                <a:cubicBezTo>
                  <a:pt x="1018869" y="5457176"/>
                  <a:pt x="1018869" y="5482588"/>
                  <a:pt x="1025237" y="5504824"/>
                </a:cubicBezTo>
                <a:cubicBezTo>
                  <a:pt x="1044340" y="5571529"/>
                  <a:pt x="1069812" y="5635059"/>
                  <a:pt x="1101652" y="5695412"/>
                </a:cubicBezTo>
                <a:cubicBezTo>
                  <a:pt x="1117572" y="5724000"/>
                  <a:pt x="1136675" y="5752588"/>
                  <a:pt x="1152595" y="5781176"/>
                </a:cubicBezTo>
                <a:cubicBezTo>
                  <a:pt x="1162147" y="5793882"/>
                  <a:pt x="1206723" y="5870118"/>
                  <a:pt x="1206723" y="5838353"/>
                </a:cubicBezTo>
                <a:cubicBezTo>
                  <a:pt x="1206723" y="5800235"/>
                  <a:pt x="1197171" y="5758941"/>
                  <a:pt x="1187619" y="5724000"/>
                </a:cubicBezTo>
                <a:cubicBezTo>
                  <a:pt x="1178067" y="5670000"/>
                  <a:pt x="1162147" y="5616000"/>
                  <a:pt x="1146227" y="5562000"/>
                </a:cubicBezTo>
                <a:close/>
                <a:moveTo>
                  <a:pt x="219694" y="4586824"/>
                </a:moveTo>
                <a:cubicBezTo>
                  <a:pt x="219694" y="4583647"/>
                  <a:pt x="216510" y="4583647"/>
                  <a:pt x="216510" y="4583647"/>
                </a:cubicBezTo>
                <a:cubicBezTo>
                  <a:pt x="210142" y="4580471"/>
                  <a:pt x="200590" y="4580471"/>
                  <a:pt x="191038" y="4583647"/>
                </a:cubicBezTo>
                <a:cubicBezTo>
                  <a:pt x="149646" y="4599529"/>
                  <a:pt x="114623" y="4647176"/>
                  <a:pt x="85967" y="4688471"/>
                </a:cubicBezTo>
                <a:cubicBezTo>
                  <a:pt x="50943" y="4742471"/>
                  <a:pt x="0" y="4856824"/>
                  <a:pt x="9552" y="4879059"/>
                </a:cubicBezTo>
                <a:cubicBezTo>
                  <a:pt x="19104" y="4898118"/>
                  <a:pt x="140094" y="4818706"/>
                  <a:pt x="187854" y="4755176"/>
                </a:cubicBezTo>
                <a:cubicBezTo>
                  <a:pt x="213326" y="4717059"/>
                  <a:pt x="261085" y="4650353"/>
                  <a:pt x="232429" y="4599529"/>
                </a:cubicBezTo>
                <a:cubicBezTo>
                  <a:pt x="229245" y="4593176"/>
                  <a:pt x="226061" y="4590000"/>
                  <a:pt x="219694" y="4586824"/>
                </a:cubicBezTo>
                <a:close/>
                <a:moveTo>
                  <a:pt x="1152595" y="5847882"/>
                </a:moveTo>
                <a:cubicBezTo>
                  <a:pt x="1133491" y="5803412"/>
                  <a:pt x="1111204" y="5762118"/>
                  <a:pt x="1082548" y="5724000"/>
                </a:cubicBezTo>
                <a:cubicBezTo>
                  <a:pt x="1072996" y="5708118"/>
                  <a:pt x="1060260" y="5695412"/>
                  <a:pt x="1044340" y="5689059"/>
                </a:cubicBezTo>
                <a:cubicBezTo>
                  <a:pt x="1028421" y="5682706"/>
                  <a:pt x="1009317" y="5689059"/>
                  <a:pt x="999765" y="5704941"/>
                </a:cubicBezTo>
                <a:cubicBezTo>
                  <a:pt x="993397" y="5717647"/>
                  <a:pt x="990213" y="5730353"/>
                  <a:pt x="993397" y="5743059"/>
                </a:cubicBezTo>
                <a:cubicBezTo>
                  <a:pt x="993397" y="5755765"/>
                  <a:pt x="996581" y="5768471"/>
                  <a:pt x="999765" y="5781176"/>
                </a:cubicBezTo>
                <a:cubicBezTo>
                  <a:pt x="1034789" y="5873294"/>
                  <a:pt x="1098468" y="5936824"/>
                  <a:pt x="1162147" y="5990824"/>
                </a:cubicBezTo>
                <a:cubicBezTo>
                  <a:pt x="1168515" y="5994000"/>
                  <a:pt x="1174883" y="6000353"/>
                  <a:pt x="1181251" y="6003529"/>
                </a:cubicBezTo>
                <a:cubicBezTo>
                  <a:pt x="1184435" y="6003529"/>
                  <a:pt x="1187619" y="6003529"/>
                  <a:pt x="1190803" y="6003529"/>
                </a:cubicBezTo>
                <a:cubicBezTo>
                  <a:pt x="1193987" y="6003529"/>
                  <a:pt x="1197171" y="6000353"/>
                  <a:pt x="1200355" y="5997176"/>
                </a:cubicBezTo>
                <a:cubicBezTo>
                  <a:pt x="1213091" y="5981294"/>
                  <a:pt x="1193987" y="5936824"/>
                  <a:pt x="1190803" y="5924118"/>
                </a:cubicBezTo>
                <a:cubicBezTo>
                  <a:pt x="1178067" y="5895529"/>
                  <a:pt x="1165331" y="5873294"/>
                  <a:pt x="1152595" y="5847882"/>
                </a:cubicBezTo>
                <a:close/>
                <a:moveTo>
                  <a:pt x="219694" y="2344235"/>
                </a:moveTo>
                <a:cubicBezTo>
                  <a:pt x="219694" y="2344235"/>
                  <a:pt x="216510" y="2344235"/>
                  <a:pt x="216510" y="2341059"/>
                </a:cubicBezTo>
                <a:cubicBezTo>
                  <a:pt x="210142" y="2337882"/>
                  <a:pt x="200590" y="2337882"/>
                  <a:pt x="191038" y="2341059"/>
                </a:cubicBezTo>
                <a:cubicBezTo>
                  <a:pt x="149646" y="2360118"/>
                  <a:pt x="114623" y="2404588"/>
                  <a:pt x="85967" y="2445882"/>
                </a:cubicBezTo>
                <a:cubicBezTo>
                  <a:pt x="50943" y="2503059"/>
                  <a:pt x="0" y="2617412"/>
                  <a:pt x="9552" y="2636471"/>
                </a:cubicBezTo>
                <a:cubicBezTo>
                  <a:pt x="19104" y="2655529"/>
                  <a:pt x="140094" y="2576118"/>
                  <a:pt x="187854" y="2512588"/>
                </a:cubicBezTo>
                <a:cubicBezTo>
                  <a:pt x="213326" y="2477647"/>
                  <a:pt x="261085" y="2407765"/>
                  <a:pt x="232429" y="2356941"/>
                </a:cubicBezTo>
                <a:cubicBezTo>
                  <a:pt x="229245" y="2353765"/>
                  <a:pt x="226061" y="2347412"/>
                  <a:pt x="219694" y="2344235"/>
                </a:cubicBezTo>
                <a:close/>
                <a:moveTo>
                  <a:pt x="219694" y="101647"/>
                </a:moveTo>
                <a:cubicBezTo>
                  <a:pt x="219694" y="101647"/>
                  <a:pt x="216510" y="101647"/>
                  <a:pt x="216510" y="101647"/>
                </a:cubicBezTo>
                <a:cubicBezTo>
                  <a:pt x="210142" y="98471"/>
                  <a:pt x="200590" y="98471"/>
                  <a:pt x="191038" y="101647"/>
                </a:cubicBezTo>
                <a:cubicBezTo>
                  <a:pt x="149646" y="117529"/>
                  <a:pt x="114623" y="165176"/>
                  <a:pt x="85967" y="206471"/>
                </a:cubicBezTo>
                <a:cubicBezTo>
                  <a:pt x="50943" y="260471"/>
                  <a:pt x="0" y="374824"/>
                  <a:pt x="9552" y="393882"/>
                </a:cubicBezTo>
                <a:cubicBezTo>
                  <a:pt x="19104" y="416118"/>
                  <a:pt x="140094" y="336706"/>
                  <a:pt x="187854" y="270000"/>
                </a:cubicBezTo>
                <a:cubicBezTo>
                  <a:pt x="213326" y="235059"/>
                  <a:pt x="261085" y="165176"/>
                  <a:pt x="232429" y="117529"/>
                </a:cubicBezTo>
                <a:cubicBezTo>
                  <a:pt x="229245" y="111176"/>
                  <a:pt x="226061" y="104824"/>
                  <a:pt x="219694" y="101647"/>
                </a:cubicBezTo>
                <a:close/>
              </a:path>
            </a:pathLst>
          </a:custGeom>
          <a:solidFill>
            <a:srgbClr val="B1BABC">
              <a:alpha val="75000"/>
            </a:srgbClr>
          </a:solidFill>
          <a:ln>
            <a:noFill/>
          </a:ln>
          <a:effectLst/>
        </p:spPr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extLst>
              <a:ext uri="smNativeData">
                <pr:smNativeData xmlns:pr="smNativeData" val="SMDATA_13_JBQXXBMAAAAlAAAACwAAAA0AAAAAAAAAAAAAAAAAAAAAAAAAAAAAAAAAAAAAAAAAAAEAAABQAAAAAAAAAAAA4D8AAAAAAADgPwAAAAAAAOA/AAAAAAAA4D8AAAAAAADgPwAAAAAAAOA/AAAAAAAA4D8AAAAAAADgPwAAAAAAAOA/AAAAAAAA4D8CAAAAjAAAAAEAAAAAAAAAsbq8AP///wgZ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EgASAMAAAAEAAAAAAAAAAAAAAAAAAAAAAAAAAeAAAAaAAAAAAAAAAAAAAAAAAAAAAAAAAAAAAAECcAABAnAAAAAAAAAAAAAAAAAAAAAAAAAAAAAAAAAAAAAAAAAAAAABQAAAAAAAAAwMD/AAAAAABkAAAAMgAAAAAAAABkAAAAAAAAAH9/fwAKAAAAHwAAAFQAAACxurwAAAAAAQAAAAAAAAAAAAAAAAAAAAAAAAAAAAAAAAAAAAAAAAAAAAAAAn9/fwAAAAADzMzMAMDA/wB/f38AAAAAAAAAAAAAAAAAAAAAAAAAAAAhAAAAGAAAABQAAABsOgAAAAAAABNLAAAwKgAAEAAAACYAAAAIAAAA//////////8="/>
              </a:ext>
            </a:extLst>
          </p:cNvSpPr>
          <p:nvPr/>
        </p:nvSpPr>
        <p:spPr>
          <a:xfrm flipH="1">
            <a:off x="9497060" y="0"/>
            <a:ext cx="2707005" cy="6858000"/>
          </a:xfrm>
          <a:custGeom>
            <a:avLst/>
            <a:gdLst/>
            <a:ahLst/>
            <a:cxnLst/>
            <a:rect l="0" t="0" r="2707005" b="6858000"/>
            <a:pathLst>
              <a:path w="2707005" h="6858000">
                <a:moveTo>
                  <a:pt x="1226114" y="3598941"/>
                </a:moveTo>
                <a:cubicBezTo>
                  <a:pt x="1235668" y="3611647"/>
                  <a:pt x="1267515" y="3564000"/>
                  <a:pt x="1283438" y="3541765"/>
                </a:cubicBezTo>
                <a:cubicBezTo>
                  <a:pt x="1302547" y="3516353"/>
                  <a:pt x="1321655" y="3490941"/>
                  <a:pt x="1337578" y="3462353"/>
                </a:cubicBezTo>
                <a:cubicBezTo>
                  <a:pt x="1359871" y="3427412"/>
                  <a:pt x="1378980" y="3389294"/>
                  <a:pt x="1398088" y="3348000"/>
                </a:cubicBezTo>
                <a:cubicBezTo>
                  <a:pt x="1414012" y="3309882"/>
                  <a:pt x="1433120" y="3271765"/>
                  <a:pt x="1426750" y="3224118"/>
                </a:cubicBezTo>
                <a:cubicBezTo>
                  <a:pt x="1426750" y="3214588"/>
                  <a:pt x="1423566" y="3201882"/>
                  <a:pt x="1420381" y="3195529"/>
                </a:cubicBezTo>
                <a:cubicBezTo>
                  <a:pt x="1410827" y="3186000"/>
                  <a:pt x="1401273" y="3186000"/>
                  <a:pt x="1391719" y="3189176"/>
                </a:cubicBezTo>
                <a:cubicBezTo>
                  <a:pt x="1369426" y="3195529"/>
                  <a:pt x="1356687" y="3214588"/>
                  <a:pt x="1343948" y="3236824"/>
                </a:cubicBezTo>
                <a:cubicBezTo>
                  <a:pt x="1328024" y="3259059"/>
                  <a:pt x="1312101" y="3284471"/>
                  <a:pt x="1302547" y="3313059"/>
                </a:cubicBezTo>
                <a:cubicBezTo>
                  <a:pt x="1283438" y="3360706"/>
                  <a:pt x="1270699" y="3408353"/>
                  <a:pt x="1254776" y="3456000"/>
                </a:cubicBezTo>
                <a:cubicBezTo>
                  <a:pt x="1242037" y="3503647"/>
                  <a:pt x="1213375" y="3586235"/>
                  <a:pt x="1226114" y="3598941"/>
                </a:cubicBezTo>
                <a:close/>
                <a:moveTo>
                  <a:pt x="1146496" y="3325765"/>
                </a:moveTo>
                <a:cubicBezTo>
                  <a:pt x="1133757" y="3281294"/>
                  <a:pt x="1114649" y="3205059"/>
                  <a:pt x="1073247" y="3189176"/>
                </a:cubicBezTo>
                <a:cubicBezTo>
                  <a:pt x="1057324" y="3186000"/>
                  <a:pt x="1041400" y="3189176"/>
                  <a:pt x="1031846" y="3201882"/>
                </a:cubicBezTo>
                <a:cubicBezTo>
                  <a:pt x="1019107" y="3220941"/>
                  <a:pt x="1019107" y="3246353"/>
                  <a:pt x="1025477" y="3268588"/>
                </a:cubicBezTo>
                <a:cubicBezTo>
                  <a:pt x="1044585" y="3335294"/>
                  <a:pt x="1070063" y="3402000"/>
                  <a:pt x="1101910" y="3459176"/>
                </a:cubicBezTo>
                <a:cubicBezTo>
                  <a:pt x="1117833" y="3487765"/>
                  <a:pt x="1136942" y="3516353"/>
                  <a:pt x="1152865" y="3544941"/>
                </a:cubicBezTo>
                <a:cubicBezTo>
                  <a:pt x="1162419" y="3557647"/>
                  <a:pt x="1207005" y="3633882"/>
                  <a:pt x="1207005" y="3602118"/>
                </a:cubicBezTo>
                <a:cubicBezTo>
                  <a:pt x="1207005" y="3564000"/>
                  <a:pt x="1197451" y="3525882"/>
                  <a:pt x="1187897" y="3487765"/>
                </a:cubicBezTo>
                <a:cubicBezTo>
                  <a:pt x="1178343" y="3433765"/>
                  <a:pt x="1162419" y="3379765"/>
                  <a:pt x="1146496" y="3325765"/>
                </a:cubicBezTo>
                <a:close/>
                <a:moveTo>
                  <a:pt x="1226114" y="1350000"/>
                </a:moveTo>
                <a:cubicBezTo>
                  <a:pt x="1235668" y="1362706"/>
                  <a:pt x="1267515" y="1315059"/>
                  <a:pt x="1283438" y="1289647"/>
                </a:cubicBezTo>
                <a:cubicBezTo>
                  <a:pt x="1302547" y="1267412"/>
                  <a:pt x="1321655" y="1238824"/>
                  <a:pt x="1337578" y="1213412"/>
                </a:cubicBezTo>
                <a:cubicBezTo>
                  <a:pt x="1359871" y="1175294"/>
                  <a:pt x="1378980" y="1137176"/>
                  <a:pt x="1398088" y="1099059"/>
                </a:cubicBezTo>
                <a:cubicBezTo>
                  <a:pt x="1414012" y="1057765"/>
                  <a:pt x="1433120" y="1019647"/>
                  <a:pt x="1426750" y="972000"/>
                </a:cubicBezTo>
                <a:cubicBezTo>
                  <a:pt x="1426750" y="962471"/>
                  <a:pt x="1423566" y="952941"/>
                  <a:pt x="1420381" y="946588"/>
                </a:cubicBezTo>
                <a:cubicBezTo>
                  <a:pt x="1410827" y="937059"/>
                  <a:pt x="1401273" y="937059"/>
                  <a:pt x="1391719" y="940235"/>
                </a:cubicBezTo>
                <a:cubicBezTo>
                  <a:pt x="1369426" y="946588"/>
                  <a:pt x="1356687" y="965647"/>
                  <a:pt x="1343948" y="984706"/>
                </a:cubicBezTo>
                <a:cubicBezTo>
                  <a:pt x="1328024" y="1010118"/>
                  <a:pt x="1312101" y="1035529"/>
                  <a:pt x="1302547" y="1064118"/>
                </a:cubicBezTo>
                <a:cubicBezTo>
                  <a:pt x="1283438" y="1108588"/>
                  <a:pt x="1270699" y="1156235"/>
                  <a:pt x="1254776" y="1207059"/>
                </a:cubicBezTo>
                <a:cubicBezTo>
                  <a:pt x="1242037" y="1251529"/>
                  <a:pt x="1213375" y="1337294"/>
                  <a:pt x="1226114" y="1350000"/>
                </a:cubicBezTo>
                <a:close/>
                <a:moveTo>
                  <a:pt x="1200636" y="1118118"/>
                </a:moveTo>
                <a:cubicBezTo>
                  <a:pt x="1203821" y="1127647"/>
                  <a:pt x="1213375" y="1188000"/>
                  <a:pt x="1226114" y="1162588"/>
                </a:cubicBezTo>
                <a:cubicBezTo>
                  <a:pt x="1232483" y="1146706"/>
                  <a:pt x="1235668" y="1127647"/>
                  <a:pt x="1238852" y="1111765"/>
                </a:cubicBezTo>
                <a:cubicBezTo>
                  <a:pt x="1245222" y="1080000"/>
                  <a:pt x="1248407" y="1048235"/>
                  <a:pt x="1251591" y="1016471"/>
                </a:cubicBezTo>
                <a:cubicBezTo>
                  <a:pt x="1261145" y="962471"/>
                  <a:pt x="1267515" y="908471"/>
                  <a:pt x="1267515" y="851294"/>
                </a:cubicBezTo>
                <a:cubicBezTo>
                  <a:pt x="1270699" y="806824"/>
                  <a:pt x="1273884" y="736941"/>
                  <a:pt x="1235668" y="711529"/>
                </a:cubicBezTo>
                <a:cubicBezTo>
                  <a:pt x="1219744" y="702000"/>
                  <a:pt x="1197451" y="708353"/>
                  <a:pt x="1184712" y="724235"/>
                </a:cubicBezTo>
                <a:cubicBezTo>
                  <a:pt x="1171973" y="740118"/>
                  <a:pt x="1165604" y="765529"/>
                  <a:pt x="1162419" y="787765"/>
                </a:cubicBezTo>
                <a:cubicBezTo>
                  <a:pt x="1165604" y="867176"/>
                  <a:pt x="1175158" y="946588"/>
                  <a:pt x="1184712" y="1026000"/>
                </a:cubicBezTo>
                <a:cubicBezTo>
                  <a:pt x="1191082" y="1057765"/>
                  <a:pt x="1194266" y="1089529"/>
                  <a:pt x="1200636" y="1118118"/>
                </a:cubicBezTo>
                <a:close/>
                <a:moveTo>
                  <a:pt x="1235668" y="2963647"/>
                </a:moveTo>
                <a:cubicBezTo>
                  <a:pt x="1219744" y="2954118"/>
                  <a:pt x="1197451" y="2960471"/>
                  <a:pt x="1184712" y="2976353"/>
                </a:cubicBezTo>
                <a:cubicBezTo>
                  <a:pt x="1171973" y="2992235"/>
                  <a:pt x="1165604" y="3014471"/>
                  <a:pt x="1162419" y="3036706"/>
                </a:cubicBezTo>
                <a:cubicBezTo>
                  <a:pt x="1165604" y="3119294"/>
                  <a:pt x="1175158" y="3195529"/>
                  <a:pt x="1184712" y="3274941"/>
                </a:cubicBezTo>
                <a:cubicBezTo>
                  <a:pt x="1191082" y="3306706"/>
                  <a:pt x="1194266" y="3338471"/>
                  <a:pt x="1200636" y="3370235"/>
                </a:cubicBezTo>
                <a:cubicBezTo>
                  <a:pt x="1203821" y="3379765"/>
                  <a:pt x="1213375" y="3436941"/>
                  <a:pt x="1226114" y="3411529"/>
                </a:cubicBezTo>
                <a:cubicBezTo>
                  <a:pt x="1232483" y="3398824"/>
                  <a:pt x="1235668" y="3376588"/>
                  <a:pt x="1238852" y="3360706"/>
                </a:cubicBezTo>
                <a:cubicBezTo>
                  <a:pt x="1245222" y="3328941"/>
                  <a:pt x="1248407" y="3297176"/>
                  <a:pt x="1251591" y="3265412"/>
                </a:cubicBezTo>
                <a:cubicBezTo>
                  <a:pt x="1261145" y="3211412"/>
                  <a:pt x="1267515" y="3157412"/>
                  <a:pt x="1267515" y="3103412"/>
                </a:cubicBezTo>
                <a:cubicBezTo>
                  <a:pt x="1270699" y="3058941"/>
                  <a:pt x="1273884" y="2985882"/>
                  <a:pt x="1235668" y="2963647"/>
                </a:cubicBezTo>
                <a:close/>
                <a:moveTo>
                  <a:pt x="999999" y="1296000"/>
                </a:moveTo>
                <a:cubicBezTo>
                  <a:pt x="1035031" y="1388118"/>
                  <a:pt x="1098725" y="1451647"/>
                  <a:pt x="1162419" y="1505647"/>
                </a:cubicBezTo>
                <a:cubicBezTo>
                  <a:pt x="1168789" y="1508824"/>
                  <a:pt x="1175158" y="1515176"/>
                  <a:pt x="1181528" y="1518353"/>
                </a:cubicBezTo>
                <a:cubicBezTo>
                  <a:pt x="1184712" y="1518353"/>
                  <a:pt x="1187897" y="1518353"/>
                  <a:pt x="1191082" y="1518353"/>
                </a:cubicBezTo>
                <a:cubicBezTo>
                  <a:pt x="1194266" y="1518353"/>
                  <a:pt x="1197451" y="1515176"/>
                  <a:pt x="1200636" y="1512000"/>
                </a:cubicBezTo>
                <a:cubicBezTo>
                  <a:pt x="1213375" y="1496118"/>
                  <a:pt x="1194266" y="1451647"/>
                  <a:pt x="1191082" y="1438941"/>
                </a:cubicBezTo>
                <a:cubicBezTo>
                  <a:pt x="1178343" y="1410353"/>
                  <a:pt x="1165604" y="1384941"/>
                  <a:pt x="1152865" y="1362706"/>
                </a:cubicBezTo>
                <a:cubicBezTo>
                  <a:pt x="1133757" y="1318235"/>
                  <a:pt x="1111464" y="1276941"/>
                  <a:pt x="1082802" y="1238824"/>
                </a:cubicBezTo>
                <a:cubicBezTo>
                  <a:pt x="1073247" y="1222941"/>
                  <a:pt x="1060509" y="1210235"/>
                  <a:pt x="1044585" y="1203882"/>
                </a:cubicBezTo>
                <a:cubicBezTo>
                  <a:pt x="1028661" y="1197529"/>
                  <a:pt x="1009553" y="1203882"/>
                  <a:pt x="999999" y="1219765"/>
                </a:cubicBezTo>
                <a:cubicBezTo>
                  <a:pt x="993630" y="1229294"/>
                  <a:pt x="990445" y="1245176"/>
                  <a:pt x="993630" y="1257882"/>
                </a:cubicBezTo>
                <a:cubicBezTo>
                  <a:pt x="993630" y="1270588"/>
                  <a:pt x="996814" y="1283294"/>
                  <a:pt x="999999" y="1296000"/>
                </a:cubicBezTo>
                <a:close/>
                <a:moveTo>
                  <a:pt x="28662" y="2144118"/>
                </a:moveTo>
                <a:cubicBezTo>
                  <a:pt x="38216" y="2090118"/>
                  <a:pt x="44585" y="2036118"/>
                  <a:pt x="44585" y="1982118"/>
                </a:cubicBezTo>
                <a:cubicBezTo>
                  <a:pt x="47770" y="1937647"/>
                  <a:pt x="50955" y="1864588"/>
                  <a:pt x="12738" y="1842353"/>
                </a:cubicBezTo>
                <a:cubicBezTo>
                  <a:pt x="9554" y="1839176"/>
                  <a:pt x="6369" y="1839176"/>
                  <a:pt x="6369" y="1839176"/>
                </a:cubicBezTo>
                <a:cubicBezTo>
                  <a:pt x="6369" y="2287059"/>
                  <a:pt x="6369" y="2287059"/>
                  <a:pt x="6369" y="2287059"/>
                </a:cubicBezTo>
                <a:cubicBezTo>
                  <a:pt x="9554" y="2271176"/>
                  <a:pt x="12738" y="2255294"/>
                  <a:pt x="15923" y="2242588"/>
                </a:cubicBezTo>
                <a:cubicBezTo>
                  <a:pt x="22292" y="2210824"/>
                  <a:pt x="25477" y="2175882"/>
                  <a:pt x="28662" y="2144118"/>
                </a:cubicBezTo>
                <a:close/>
                <a:moveTo>
                  <a:pt x="60509" y="177882"/>
                </a:moveTo>
                <a:cubicBezTo>
                  <a:pt x="79617" y="155647"/>
                  <a:pt x="98726" y="130235"/>
                  <a:pt x="114649" y="101647"/>
                </a:cubicBezTo>
                <a:cubicBezTo>
                  <a:pt x="133757" y="69882"/>
                  <a:pt x="152866" y="34941"/>
                  <a:pt x="168789" y="0"/>
                </a:cubicBezTo>
                <a:cubicBezTo>
                  <a:pt x="60509" y="0"/>
                  <a:pt x="60509" y="0"/>
                  <a:pt x="60509" y="0"/>
                </a:cubicBezTo>
                <a:cubicBezTo>
                  <a:pt x="50955" y="31765"/>
                  <a:pt x="41401" y="63529"/>
                  <a:pt x="31847" y="95294"/>
                </a:cubicBezTo>
                <a:cubicBezTo>
                  <a:pt x="25477" y="120706"/>
                  <a:pt x="12738" y="158824"/>
                  <a:pt x="6369" y="187412"/>
                </a:cubicBezTo>
                <a:cubicBezTo>
                  <a:pt x="6369" y="241412"/>
                  <a:pt x="6369" y="241412"/>
                  <a:pt x="6369" y="241412"/>
                </a:cubicBezTo>
                <a:cubicBezTo>
                  <a:pt x="19108" y="244588"/>
                  <a:pt x="44585" y="200118"/>
                  <a:pt x="60509" y="177882"/>
                </a:cubicBezTo>
                <a:close/>
                <a:moveTo>
                  <a:pt x="999999" y="3544941"/>
                </a:moveTo>
                <a:cubicBezTo>
                  <a:pt x="1035031" y="3640235"/>
                  <a:pt x="1098725" y="3700588"/>
                  <a:pt x="1162419" y="3754588"/>
                </a:cubicBezTo>
                <a:cubicBezTo>
                  <a:pt x="1168789" y="3760941"/>
                  <a:pt x="1175158" y="3764118"/>
                  <a:pt x="1181528" y="3767294"/>
                </a:cubicBezTo>
                <a:cubicBezTo>
                  <a:pt x="1184712" y="3767294"/>
                  <a:pt x="1187897" y="3767294"/>
                  <a:pt x="1191082" y="3767294"/>
                </a:cubicBezTo>
                <a:cubicBezTo>
                  <a:pt x="1194266" y="3767294"/>
                  <a:pt x="1197451" y="3764118"/>
                  <a:pt x="1200636" y="3760941"/>
                </a:cubicBezTo>
                <a:cubicBezTo>
                  <a:pt x="1213375" y="3745059"/>
                  <a:pt x="1194266" y="3703765"/>
                  <a:pt x="1191082" y="3687882"/>
                </a:cubicBezTo>
                <a:cubicBezTo>
                  <a:pt x="1178343" y="3662471"/>
                  <a:pt x="1165604" y="3637059"/>
                  <a:pt x="1152865" y="3611647"/>
                </a:cubicBezTo>
                <a:cubicBezTo>
                  <a:pt x="1133757" y="3570353"/>
                  <a:pt x="1111464" y="3525882"/>
                  <a:pt x="1082802" y="3490941"/>
                </a:cubicBezTo>
                <a:cubicBezTo>
                  <a:pt x="1073247" y="3475059"/>
                  <a:pt x="1060509" y="3459176"/>
                  <a:pt x="1044585" y="3452824"/>
                </a:cubicBezTo>
                <a:cubicBezTo>
                  <a:pt x="1028661" y="3449647"/>
                  <a:pt x="1009553" y="3452824"/>
                  <a:pt x="999999" y="3471882"/>
                </a:cubicBezTo>
                <a:cubicBezTo>
                  <a:pt x="993630" y="3481412"/>
                  <a:pt x="990445" y="3494118"/>
                  <a:pt x="993630" y="3506824"/>
                </a:cubicBezTo>
                <a:cubicBezTo>
                  <a:pt x="993630" y="3522706"/>
                  <a:pt x="996814" y="3532235"/>
                  <a:pt x="999999" y="3544941"/>
                </a:cubicBezTo>
                <a:close/>
                <a:moveTo>
                  <a:pt x="1101910" y="1210235"/>
                </a:moveTo>
                <a:cubicBezTo>
                  <a:pt x="1117833" y="1238824"/>
                  <a:pt x="1136942" y="1267412"/>
                  <a:pt x="1152865" y="1292824"/>
                </a:cubicBezTo>
                <a:cubicBezTo>
                  <a:pt x="1162419" y="1305529"/>
                  <a:pt x="1207005" y="1384941"/>
                  <a:pt x="1207005" y="1353176"/>
                </a:cubicBezTo>
                <a:cubicBezTo>
                  <a:pt x="1207005" y="1315059"/>
                  <a:pt x="1197451" y="1273765"/>
                  <a:pt x="1187897" y="1238824"/>
                </a:cubicBezTo>
                <a:cubicBezTo>
                  <a:pt x="1178343" y="1184824"/>
                  <a:pt x="1162419" y="1127647"/>
                  <a:pt x="1146496" y="1076824"/>
                </a:cubicBezTo>
                <a:cubicBezTo>
                  <a:pt x="1133757" y="1029176"/>
                  <a:pt x="1114649" y="956118"/>
                  <a:pt x="1073247" y="940235"/>
                </a:cubicBezTo>
                <a:cubicBezTo>
                  <a:pt x="1057324" y="933882"/>
                  <a:pt x="1041400" y="940235"/>
                  <a:pt x="1031846" y="952941"/>
                </a:cubicBezTo>
                <a:cubicBezTo>
                  <a:pt x="1019107" y="968824"/>
                  <a:pt x="1019107" y="997412"/>
                  <a:pt x="1025477" y="1019647"/>
                </a:cubicBezTo>
                <a:cubicBezTo>
                  <a:pt x="1044585" y="1086353"/>
                  <a:pt x="1070063" y="1149882"/>
                  <a:pt x="1101910" y="1210235"/>
                </a:cubicBezTo>
                <a:close/>
                <a:moveTo>
                  <a:pt x="2222928" y="2426824"/>
                </a:moveTo>
                <a:cubicBezTo>
                  <a:pt x="2257960" y="2518941"/>
                  <a:pt x="2321654" y="2582471"/>
                  <a:pt x="2385349" y="2633294"/>
                </a:cubicBezTo>
                <a:cubicBezTo>
                  <a:pt x="2391718" y="2639647"/>
                  <a:pt x="2398087" y="2646000"/>
                  <a:pt x="2404457" y="2646000"/>
                </a:cubicBezTo>
                <a:cubicBezTo>
                  <a:pt x="2407642" y="2646000"/>
                  <a:pt x="2410826" y="2649176"/>
                  <a:pt x="2414011" y="2646000"/>
                </a:cubicBezTo>
                <a:cubicBezTo>
                  <a:pt x="2417196" y="2646000"/>
                  <a:pt x="2420380" y="2646000"/>
                  <a:pt x="2423565" y="2639647"/>
                </a:cubicBezTo>
                <a:cubicBezTo>
                  <a:pt x="2436304" y="2623765"/>
                  <a:pt x="2417196" y="2582471"/>
                  <a:pt x="2414011" y="2566588"/>
                </a:cubicBezTo>
                <a:cubicBezTo>
                  <a:pt x="2401272" y="2541176"/>
                  <a:pt x="2388533" y="2515765"/>
                  <a:pt x="2375794" y="2490353"/>
                </a:cubicBezTo>
                <a:cubicBezTo>
                  <a:pt x="2356686" y="2449059"/>
                  <a:pt x="2334393" y="2407765"/>
                  <a:pt x="2305731" y="2369647"/>
                </a:cubicBezTo>
                <a:cubicBezTo>
                  <a:pt x="2296177" y="2353765"/>
                  <a:pt x="2283438" y="2337882"/>
                  <a:pt x="2267514" y="2334706"/>
                </a:cubicBezTo>
                <a:cubicBezTo>
                  <a:pt x="2251591" y="2328353"/>
                  <a:pt x="2232482" y="2331529"/>
                  <a:pt x="2222928" y="2350588"/>
                </a:cubicBezTo>
                <a:cubicBezTo>
                  <a:pt x="2216559" y="2360118"/>
                  <a:pt x="2213374" y="2372824"/>
                  <a:pt x="2216559" y="2388706"/>
                </a:cubicBezTo>
                <a:cubicBezTo>
                  <a:pt x="2216559" y="2401412"/>
                  <a:pt x="2219744" y="2414118"/>
                  <a:pt x="2222928" y="2426824"/>
                </a:cubicBezTo>
                <a:close/>
                <a:moveTo>
                  <a:pt x="6369" y="0"/>
                </a:moveTo>
                <a:cubicBezTo>
                  <a:pt x="6369" y="44471"/>
                  <a:pt x="6369" y="44471"/>
                  <a:pt x="6369" y="44471"/>
                </a:cubicBezTo>
                <a:cubicBezTo>
                  <a:pt x="9554" y="31765"/>
                  <a:pt x="12738" y="15882"/>
                  <a:pt x="15923" y="0"/>
                </a:cubicBezTo>
                <a:lnTo>
                  <a:pt x="6369" y="0"/>
                </a:lnTo>
                <a:close/>
                <a:moveTo>
                  <a:pt x="2449043" y="4720235"/>
                </a:moveTo>
                <a:cubicBezTo>
                  <a:pt x="2458597" y="4732941"/>
                  <a:pt x="2490444" y="4685294"/>
                  <a:pt x="2506368" y="4663059"/>
                </a:cubicBezTo>
                <a:cubicBezTo>
                  <a:pt x="2525476" y="4637647"/>
                  <a:pt x="2544584" y="4612235"/>
                  <a:pt x="2560508" y="4583647"/>
                </a:cubicBezTo>
                <a:cubicBezTo>
                  <a:pt x="2582801" y="4548706"/>
                  <a:pt x="2601909" y="4510588"/>
                  <a:pt x="2621017" y="4469294"/>
                </a:cubicBezTo>
                <a:cubicBezTo>
                  <a:pt x="2636941" y="4431176"/>
                  <a:pt x="2656049" y="4389882"/>
                  <a:pt x="2649680" y="4345412"/>
                </a:cubicBezTo>
                <a:cubicBezTo>
                  <a:pt x="2649680" y="4332706"/>
                  <a:pt x="2646495" y="4323176"/>
                  <a:pt x="2643310" y="4316824"/>
                </a:cubicBezTo>
                <a:cubicBezTo>
                  <a:pt x="2633756" y="4307294"/>
                  <a:pt x="2624202" y="4307294"/>
                  <a:pt x="2614648" y="4310471"/>
                </a:cubicBezTo>
                <a:cubicBezTo>
                  <a:pt x="2592355" y="4316824"/>
                  <a:pt x="2579616" y="4335882"/>
                  <a:pt x="2566877" y="4358118"/>
                </a:cubicBezTo>
                <a:cubicBezTo>
                  <a:pt x="2550954" y="4380353"/>
                  <a:pt x="2535030" y="4405765"/>
                  <a:pt x="2525476" y="4434353"/>
                </a:cubicBezTo>
                <a:cubicBezTo>
                  <a:pt x="2506368" y="4482000"/>
                  <a:pt x="2493629" y="4529647"/>
                  <a:pt x="2477705" y="4577294"/>
                </a:cubicBezTo>
                <a:cubicBezTo>
                  <a:pt x="2464966" y="4624941"/>
                  <a:pt x="2436304" y="4707529"/>
                  <a:pt x="2449043" y="4720235"/>
                </a:cubicBezTo>
                <a:close/>
                <a:moveTo>
                  <a:pt x="2369425" y="4447059"/>
                </a:moveTo>
                <a:cubicBezTo>
                  <a:pt x="2356686" y="4399412"/>
                  <a:pt x="2337578" y="4326353"/>
                  <a:pt x="2292992" y="4310471"/>
                </a:cubicBezTo>
                <a:cubicBezTo>
                  <a:pt x="2280253" y="4307294"/>
                  <a:pt x="2264330" y="4310471"/>
                  <a:pt x="2254775" y="4323176"/>
                </a:cubicBezTo>
                <a:cubicBezTo>
                  <a:pt x="2242037" y="4342235"/>
                  <a:pt x="2242037" y="4367647"/>
                  <a:pt x="2248406" y="4389882"/>
                </a:cubicBezTo>
                <a:cubicBezTo>
                  <a:pt x="2267514" y="4456588"/>
                  <a:pt x="2292992" y="4520118"/>
                  <a:pt x="2324839" y="4580471"/>
                </a:cubicBezTo>
                <a:cubicBezTo>
                  <a:pt x="2340763" y="4609059"/>
                  <a:pt x="2359871" y="4637647"/>
                  <a:pt x="2375794" y="4666235"/>
                </a:cubicBezTo>
                <a:cubicBezTo>
                  <a:pt x="2385349" y="4678941"/>
                  <a:pt x="2429935" y="4755176"/>
                  <a:pt x="2429935" y="4723412"/>
                </a:cubicBezTo>
                <a:cubicBezTo>
                  <a:pt x="2429935" y="4685294"/>
                  <a:pt x="2420380" y="4644000"/>
                  <a:pt x="2410826" y="4609059"/>
                </a:cubicBezTo>
                <a:cubicBezTo>
                  <a:pt x="2401272" y="4555059"/>
                  <a:pt x="2385349" y="4501059"/>
                  <a:pt x="2369425" y="4447059"/>
                </a:cubicBezTo>
                <a:close/>
                <a:moveTo>
                  <a:pt x="2222928" y="184235"/>
                </a:moveTo>
                <a:cubicBezTo>
                  <a:pt x="2257960" y="276353"/>
                  <a:pt x="2321654" y="339882"/>
                  <a:pt x="2385349" y="393882"/>
                </a:cubicBezTo>
                <a:cubicBezTo>
                  <a:pt x="2391718" y="397059"/>
                  <a:pt x="2398087" y="403412"/>
                  <a:pt x="2404457" y="406588"/>
                </a:cubicBezTo>
                <a:cubicBezTo>
                  <a:pt x="2407642" y="406588"/>
                  <a:pt x="2410826" y="406588"/>
                  <a:pt x="2414011" y="406588"/>
                </a:cubicBezTo>
                <a:cubicBezTo>
                  <a:pt x="2417196" y="406588"/>
                  <a:pt x="2420380" y="403412"/>
                  <a:pt x="2423565" y="400235"/>
                </a:cubicBezTo>
                <a:cubicBezTo>
                  <a:pt x="2436304" y="384353"/>
                  <a:pt x="2417196" y="339882"/>
                  <a:pt x="2414011" y="327176"/>
                </a:cubicBezTo>
                <a:cubicBezTo>
                  <a:pt x="2401272" y="298588"/>
                  <a:pt x="2388533" y="276353"/>
                  <a:pt x="2375794" y="250941"/>
                </a:cubicBezTo>
                <a:cubicBezTo>
                  <a:pt x="2356686" y="206471"/>
                  <a:pt x="2334393" y="165176"/>
                  <a:pt x="2305731" y="127059"/>
                </a:cubicBezTo>
                <a:cubicBezTo>
                  <a:pt x="2296177" y="111176"/>
                  <a:pt x="2283438" y="98471"/>
                  <a:pt x="2267514" y="92118"/>
                </a:cubicBezTo>
                <a:cubicBezTo>
                  <a:pt x="2251591" y="85765"/>
                  <a:pt x="2232482" y="92118"/>
                  <a:pt x="2222928" y="108000"/>
                </a:cubicBezTo>
                <a:cubicBezTo>
                  <a:pt x="2216559" y="117529"/>
                  <a:pt x="2213374" y="133412"/>
                  <a:pt x="2216559" y="146118"/>
                </a:cubicBezTo>
                <a:cubicBezTo>
                  <a:pt x="2216559" y="158824"/>
                  <a:pt x="2219744" y="171529"/>
                  <a:pt x="2222928" y="184235"/>
                </a:cubicBezTo>
                <a:close/>
                <a:moveTo>
                  <a:pt x="2292992" y="2071059"/>
                </a:moveTo>
                <a:cubicBezTo>
                  <a:pt x="2280253" y="2064706"/>
                  <a:pt x="2264330" y="2067882"/>
                  <a:pt x="2254775" y="2083765"/>
                </a:cubicBezTo>
                <a:cubicBezTo>
                  <a:pt x="2242037" y="2099647"/>
                  <a:pt x="2242037" y="2125059"/>
                  <a:pt x="2248406" y="2147294"/>
                </a:cubicBezTo>
                <a:cubicBezTo>
                  <a:pt x="2267514" y="2217176"/>
                  <a:pt x="2292992" y="2280706"/>
                  <a:pt x="2324839" y="2337882"/>
                </a:cubicBezTo>
                <a:cubicBezTo>
                  <a:pt x="2340763" y="2369647"/>
                  <a:pt x="2359871" y="2398235"/>
                  <a:pt x="2375794" y="2423647"/>
                </a:cubicBezTo>
                <a:cubicBezTo>
                  <a:pt x="2385349" y="2436353"/>
                  <a:pt x="2429935" y="2512588"/>
                  <a:pt x="2429935" y="2480824"/>
                </a:cubicBezTo>
                <a:cubicBezTo>
                  <a:pt x="2429935" y="2442706"/>
                  <a:pt x="2420380" y="2404588"/>
                  <a:pt x="2410826" y="2369647"/>
                </a:cubicBezTo>
                <a:cubicBezTo>
                  <a:pt x="2401272" y="2312471"/>
                  <a:pt x="2385349" y="2258471"/>
                  <a:pt x="2369425" y="2204471"/>
                </a:cubicBezTo>
                <a:cubicBezTo>
                  <a:pt x="2356686" y="2160000"/>
                  <a:pt x="2337578" y="2083765"/>
                  <a:pt x="2292992" y="2071059"/>
                </a:cubicBezTo>
                <a:close/>
                <a:moveTo>
                  <a:pt x="2531845" y="206471"/>
                </a:moveTo>
                <a:cubicBezTo>
                  <a:pt x="2496814" y="260471"/>
                  <a:pt x="2445858" y="374824"/>
                  <a:pt x="2455412" y="393882"/>
                </a:cubicBezTo>
                <a:cubicBezTo>
                  <a:pt x="2464966" y="416118"/>
                  <a:pt x="2585985" y="336706"/>
                  <a:pt x="2633756" y="270000"/>
                </a:cubicBezTo>
                <a:cubicBezTo>
                  <a:pt x="2659234" y="235059"/>
                  <a:pt x="2707005" y="165176"/>
                  <a:pt x="2678342" y="117529"/>
                </a:cubicBezTo>
                <a:cubicBezTo>
                  <a:pt x="2675157" y="111176"/>
                  <a:pt x="2671973" y="104824"/>
                  <a:pt x="2665603" y="101647"/>
                </a:cubicBezTo>
                <a:cubicBezTo>
                  <a:pt x="2665603" y="101647"/>
                  <a:pt x="2662419" y="101647"/>
                  <a:pt x="2662419" y="101647"/>
                </a:cubicBezTo>
                <a:cubicBezTo>
                  <a:pt x="2656049" y="98471"/>
                  <a:pt x="2646495" y="98471"/>
                  <a:pt x="2636941" y="101647"/>
                </a:cubicBezTo>
                <a:cubicBezTo>
                  <a:pt x="2595540" y="117529"/>
                  <a:pt x="2560508" y="165176"/>
                  <a:pt x="2531845" y="206471"/>
                </a:cubicBezTo>
                <a:close/>
                <a:moveTo>
                  <a:pt x="2458597" y="4081765"/>
                </a:moveTo>
                <a:cubicBezTo>
                  <a:pt x="2442673" y="4072235"/>
                  <a:pt x="2420380" y="4081765"/>
                  <a:pt x="2407642" y="4097647"/>
                </a:cubicBezTo>
                <a:cubicBezTo>
                  <a:pt x="2394903" y="4113529"/>
                  <a:pt x="2388533" y="4135765"/>
                  <a:pt x="2385349" y="4158000"/>
                </a:cubicBezTo>
                <a:cubicBezTo>
                  <a:pt x="2388533" y="4237412"/>
                  <a:pt x="2398087" y="4316824"/>
                  <a:pt x="2407642" y="4396235"/>
                </a:cubicBezTo>
                <a:cubicBezTo>
                  <a:pt x="2414011" y="4428000"/>
                  <a:pt x="2417196" y="4459765"/>
                  <a:pt x="2423565" y="4491529"/>
                </a:cubicBezTo>
                <a:cubicBezTo>
                  <a:pt x="2426750" y="4501059"/>
                  <a:pt x="2436304" y="4558235"/>
                  <a:pt x="2449043" y="4532824"/>
                </a:cubicBezTo>
                <a:cubicBezTo>
                  <a:pt x="2455412" y="4520118"/>
                  <a:pt x="2458597" y="4497882"/>
                  <a:pt x="2461782" y="4482000"/>
                </a:cubicBezTo>
                <a:cubicBezTo>
                  <a:pt x="2468151" y="4450235"/>
                  <a:pt x="2471336" y="4418471"/>
                  <a:pt x="2474521" y="4386706"/>
                </a:cubicBezTo>
                <a:cubicBezTo>
                  <a:pt x="2484075" y="4332706"/>
                  <a:pt x="2490444" y="4278706"/>
                  <a:pt x="2490444" y="4224706"/>
                </a:cubicBezTo>
                <a:cubicBezTo>
                  <a:pt x="2493629" y="4180235"/>
                  <a:pt x="2496814" y="4107176"/>
                  <a:pt x="2458597" y="4081765"/>
                </a:cubicBezTo>
                <a:close/>
                <a:moveTo>
                  <a:pt x="2375794" y="184235"/>
                </a:moveTo>
                <a:cubicBezTo>
                  <a:pt x="2385349" y="196941"/>
                  <a:pt x="2429935" y="273176"/>
                  <a:pt x="2429935" y="241412"/>
                </a:cubicBezTo>
                <a:cubicBezTo>
                  <a:pt x="2429935" y="203294"/>
                  <a:pt x="2420380" y="162000"/>
                  <a:pt x="2410826" y="127059"/>
                </a:cubicBezTo>
                <a:cubicBezTo>
                  <a:pt x="2401272" y="85765"/>
                  <a:pt x="2391718" y="41294"/>
                  <a:pt x="2382164" y="0"/>
                </a:cubicBezTo>
                <a:cubicBezTo>
                  <a:pt x="2280253" y="0"/>
                  <a:pt x="2280253" y="0"/>
                  <a:pt x="2280253" y="0"/>
                </a:cubicBezTo>
                <a:cubicBezTo>
                  <a:pt x="2292992" y="34941"/>
                  <a:pt x="2308916" y="66706"/>
                  <a:pt x="2324839" y="98471"/>
                </a:cubicBezTo>
                <a:cubicBezTo>
                  <a:pt x="2340763" y="127059"/>
                  <a:pt x="2359871" y="155647"/>
                  <a:pt x="2375794" y="184235"/>
                </a:cubicBezTo>
                <a:close/>
                <a:moveTo>
                  <a:pt x="2449043" y="50824"/>
                </a:moveTo>
                <a:cubicBezTo>
                  <a:pt x="2455412" y="34941"/>
                  <a:pt x="2458597" y="15882"/>
                  <a:pt x="2461782" y="0"/>
                </a:cubicBezTo>
                <a:cubicBezTo>
                  <a:pt x="2423565" y="0"/>
                  <a:pt x="2423565" y="0"/>
                  <a:pt x="2423565" y="0"/>
                </a:cubicBezTo>
                <a:cubicBezTo>
                  <a:pt x="2423565" y="3176"/>
                  <a:pt x="2423565" y="6353"/>
                  <a:pt x="2423565" y="9529"/>
                </a:cubicBezTo>
                <a:cubicBezTo>
                  <a:pt x="2426750" y="15882"/>
                  <a:pt x="2436304" y="76235"/>
                  <a:pt x="2449043" y="50824"/>
                </a:cubicBezTo>
                <a:close/>
                <a:moveTo>
                  <a:pt x="2449043" y="238235"/>
                </a:moveTo>
                <a:cubicBezTo>
                  <a:pt x="2458597" y="250941"/>
                  <a:pt x="2490444" y="203294"/>
                  <a:pt x="2506368" y="177882"/>
                </a:cubicBezTo>
                <a:cubicBezTo>
                  <a:pt x="2525476" y="155647"/>
                  <a:pt x="2544584" y="130235"/>
                  <a:pt x="2560508" y="101647"/>
                </a:cubicBezTo>
                <a:cubicBezTo>
                  <a:pt x="2579616" y="69882"/>
                  <a:pt x="2598724" y="34941"/>
                  <a:pt x="2614648" y="0"/>
                </a:cubicBezTo>
                <a:cubicBezTo>
                  <a:pt x="2506368" y="0"/>
                  <a:pt x="2506368" y="0"/>
                  <a:pt x="2506368" y="0"/>
                </a:cubicBezTo>
                <a:cubicBezTo>
                  <a:pt x="2496814" y="31765"/>
                  <a:pt x="2487259" y="63529"/>
                  <a:pt x="2477705" y="95294"/>
                </a:cubicBezTo>
                <a:cubicBezTo>
                  <a:pt x="2464966" y="139765"/>
                  <a:pt x="2436304" y="225529"/>
                  <a:pt x="2449043" y="238235"/>
                </a:cubicBezTo>
                <a:close/>
                <a:moveTo>
                  <a:pt x="2506368" y="2420471"/>
                </a:moveTo>
                <a:cubicBezTo>
                  <a:pt x="2525476" y="2395059"/>
                  <a:pt x="2544584" y="2369647"/>
                  <a:pt x="2560508" y="2344235"/>
                </a:cubicBezTo>
                <a:cubicBezTo>
                  <a:pt x="2582801" y="2306118"/>
                  <a:pt x="2601909" y="2268000"/>
                  <a:pt x="2621017" y="2229882"/>
                </a:cubicBezTo>
                <a:cubicBezTo>
                  <a:pt x="2636941" y="2188588"/>
                  <a:pt x="2656049" y="2150471"/>
                  <a:pt x="2649680" y="2102824"/>
                </a:cubicBezTo>
                <a:cubicBezTo>
                  <a:pt x="2649680" y="2093294"/>
                  <a:pt x="2646495" y="2083765"/>
                  <a:pt x="2643310" y="2074235"/>
                </a:cubicBezTo>
                <a:cubicBezTo>
                  <a:pt x="2633756" y="2067882"/>
                  <a:pt x="2624202" y="2067882"/>
                  <a:pt x="2614648" y="2067882"/>
                </a:cubicBezTo>
                <a:cubicBezTo>
                  <a:pt x="2592355" y="2074235"/>
                  <a:pt x="2579616" y="2093294"/>
                  <a:pt x="2566877" y="2115529"/>
                </a:cubicBezTo>
                <a:cubicBezTo>
                  <a:pt x="2550954" y="2140941"/>
                  <a:pt x="2535030" y="2163176"/>
                  <a:pt x="2525476" y="2191765"/>
                </a:cubicBezTo>
                <a:cubicBezTo>
                  <a:pt x="2506368" y="2239412"/>
                  <a:pt x="2493629" y="2287059"/>
                  <a:pt x="2477705" y="2334706"/>
                </a:cubicBezTo>
                <a:cubicBezTo>
                  <a:pt x="2464966" y="2382353"/>
                  <a:pt x="2436304" y="2464941"/>
                  <a:pt x="2449043" y="2480824"/>
                </a:cubicBezTo>
                <a:cubicBezTo>
                  <a:pt x="2458597" y="2493529"/>
                  <a:pt x="2490444" y="2442706"/>
                  <a:pt x="2506368" y="2420471"/>
                </a:cubicBezTo>
                <a:close/>
                <a:moveTo>
                  <a:pt x="2449043" y="2290235"/>
                </a:moveTo>
                <a:cubicBezTo>
                  <a:pt x="2455412" y="2277529"/>
                  <a:pt x="2458597" y="2258471"/>
                  <a:pt x="2461782" y="2242588"/>
                </a:cubicBezTo>
                <a:cubicBezTo>
                  <a:pt x="2468151" y="2210824"/>
                  <a:pt x="2471336" y="2175882"/>
                  <a:pt x="2474521" y="2144118"/>
                </a:cubicBezTo>
                <a:cubicBezTo>
                  <a:pt x="2484075" y="2090118"/>
                  <a:pt x="2490444" y="2036118"/>
                  <a:pt x="2490444" y="1982118"/>
                </a:cubicBezTo>
                <a:cubicBezTo>
                  <a:pt x="2493629" y="1937647"/>
                  <a:pt x="2496814" y="1864588"/>
                  <a:pt x="2458597" y="1842353"/>
                </a:cubicBezTo>
                <a:cubicBezTo>
                  <a:pt x="2442673" y="1832824"/>
                  <a:pt x="2420380" y="1839176"/>
                  <a:pt x="2407642" y="1855059"/>
                </a:cubicBezTo>
                <a:cubicBezTo>
                  <a:pt x="2394903" y="1870941"/>
                  <a:pt x="2388533" y="1893176"/>
                  <a:pt x="2385349" y="1918588"/>
                </a:cubicBezTo>
                <a:cubicBezTo>
                  <a:pt x="2388533" y="1998000"/>
                  <a:pt x="2398087" y="2077412"/>
                  <a:pt x="2407642" y="2156824"/>
                </a:cubicBezTo>
                <a:cubicBezTo>
                  <a:pt x="2414011" y="2185412"/>
                  <a:pt x="2417196" y="2217176"/>
                  <a:pt x="2423565" y="2248941"/>
                </a:cubicBezTo>
                <a:cubicBezTo>
                  <a:pt x="2426750" y="2258471"/>
                  <a:pt x="2436304" y="2318824"/>
                  <a:pt x="2449043" y="2290235"/>
                </a:cubicBezTo>
                <a:close/>
                <a:moveTo>
                  <a:pt x="1226114" y="5647765"/>
                </a:moveTo>
                <a:cubicBezTo>
                  <a:pt x="1232483" y="5631882"/>
                  <a:pt x="1235668" y="5612824"/>
                  <a:pt x="1238852" y="5596941"/>
                </a:cubicBezTo>
                <a:cubicBezTo>
                  <a:pt x="1245222" y="5565176"/>
                  <a:pt x="1248407" y="5533412"/>
                  <a:pt x="1251591" y="5501647"/>
                </a:cubicBezTo>
                <a:cubicBezTo>
                  <a:pt x="1261145" y="5447647"/>
                  <a:pt x="1267515" y="5393647"/>
                  <a:pt x="1267515" y="5339647"/>
                </a:cubicBezTo>
                <a:cubicBezTo>
                  <a:pt x="1270699" y="5292000"/>
                  <a:pt x="1273884" y="5222118"/>
                  <a:pt x="1235668" y="5196706"/>
                </a:cubicBezTo>
                <a:cubicBezTo>
                  <a:pt x="1219744" y="5187176"/>
                  <a:pt x="1197451" y="5193529"/>
                  <a:pt x="1184712" y="5209412"/>
                </a:cubicBezTo>
                <a:cubicBezTo>
                  <a:pt x="1171973" y="5225294"/>
                  <a:pt x="1165604" y="5250706"/>
                  <a:pt x="1162419" y="5272941"/>
                </a:cubicBezTo>
                <a:cubicBezTo>
                  <a:pt x="1165604" y="5352353"/>
                  <a:pt x="1175158" y="5431765"/>
                  <a:pt x="1184712" y="5511176"/>
                </a:cubicBezTo>
                <a:cubicBezTo>
                  <a:pt x="1191082" y="5542941"/>
                  <a:pt x="1194266" y="5574706"/>
                  <a:pt x="1200636" y="5606471"/>
                </a:cubicBezTo>
                <a:cubicBezTo>
                  <a:pt x="1203821" y="5616000"/>
                  <a:pt x="1213375" y="5673176"/>
                  <a:pt x="1226114" y="5647765"/>
                </a:cubicBezTo>
                <a:close/>
                <a:moveTo>
                  <a:pt x="60509" y="2420471"/>
                </a:moveTo>
                <a:cubicBezTo>
                  <a:pt x="79617" y="2395059"/>
                  <a:pt x="98726" y="2369647"/>
                  <a:pt x="114649" y="2344235"/>
                </a:cubicBezTo>
                <a:cubicBezTo>
                  <a:pt x="136942" y="2306118"/>
                  <a:pt x="156050" y="2268000"/>
                  <a:pt x="175159" y="2229882"/>
                </a:cubicBezTo>
                <a:cubicBezTo>
                  <a:pt x="191082" y="2188588"/>
                  <a:pt x="210190" y="2150471"/>
                  <a:pt x="203821" y="2102824"/>
                </a:cubicBezTo>
                <a:cubicBezTo>
                  <a:pt x="203821" y="2093294"/>
                  <a:pt x="200636" y="2083765"/>
                  <a:pt x="197452" y="2074235"/>
                </a:cubicBezTo>
                <a:cubicBezTo>
                  <a:pt x="187897" y="2067882"/>
                  <a:pt x="178343" y="2067882"/>
                  <a:pt x="168789" y="2067882"/>
                </a:cubicBezTo>
                <a:cubicBezTo>
                  <a:pt x="146496" y="2074235"/>
                  <a:pt x="133757" y="2093294"/>
                  <a:pt x="121019" y="2115529"/>
                </a:cubicBezTo>
                <a:cubicBezTo>
                  <a:pt x="105095" y="2140941"/>
                  <a:pt x="89171" y="2163176"/>
                  <a:pt x="79617" y="2191765"/>
                </a:cubicBezTo>
                <a:cubicBezTo>
                  <a:pt x="60509" y="2239412"/>
                  <a:pt x="47770" y="2287059"/>
                  <a:pt x="31847" y="2334706"/>
                </a:cubicBezTo>
                <a:cubicBezTo>
                  <a:pt x="25477" y="2363294"/>
                  <a:pt x="12738" y="2398235"/>
                  <a:pt x="6369" y="2430000"/>
                </a:cubicBezTo>
                <a:cubicBezTo>
                  <a:pt x="6369" y="2480824"/>
                  <a:pt x="6369" y="2480824"/>
                  <a:pt x="6369" y="2480824"/>
                </a:cubicBezTo>
                <a:cubicBezTo>
                  <a:pt x="19108" y="2484000"/>
                  <a:pt x="44585" y="2442706"/>
                  <a:pt x="60509" y="2420471"/>
                </a:cubicBezTo>
                <a:close/>
                <a:moveTo>
                  <a:pt x="2267514" y="6816706"/>
                </a:moveTo>
                <a:cubicBezTo>
                  <a:pt x="2251591" y="6810353"/>
                  <a:pt x="2232482" y="6816706"/>
                  <a:pt x="2222928" y="6832588"/>
                </a:cubicBezTo>
                <a:cubicBezTo>
                  <a:pt x="2219744" y="6838941"/>
                  <a:pt x="2216559" y="6848471"/>
                  <a:pt x="2216559" y="6858000"/>
                </a:cubicBezTo>
                <a:cubicBezTo>
                  <a:pt x="2312100" y="6858000"/>
                  <a:pt x="2312100" y="6858000"/>
                  <a:pt x="2312100" y="6858000"/>
                </a:cubicBezTo>
                <a:cubicBezTo>
                  <a:pt x="2308916" y="6854824"/>
                  <a:pt x="2308916" y="6854824"/>
                  <a:pt x="2305731" y="6851647"/>
                </a:cubicBezTo>
                <a:cubicBezTo>
                  <a:pt x="2296177" y="6835765"/>
                  <a:pt x="2283438" y="6823059"/>
                  <a:pt x="2267514" y="6816706"/>
                </a:cubicBezTo>
                <a:close/>
                <a:moveTo>
                  <a:pt x="2385349" y="4875882"/>
                </a:moveTo>
                <a:cubicBezTo>
                  <a:pt x="2391718" y="4882235"/>
                  <a:pt x="2398087" y="4885412"/>
                  <a:pt x="2404457" y="4888588"/>
                </a:cubicBezTo>
                <a:cubicBezTo>
                  <a:pt x="2407642" y="4888588"/>
                  <a:pt x="2410826" y="4888588"/>
                  <a:pt x="2414011" y="4888588"/>
                </a:cubicBezTo>
                <a:cubicBezTo>
                  <a:pt x="2417196" y="4888588"/>
                  <a:pt x="2420380" y="4885412"/>
                  <a:pt x="2423565" y="4882235"/>
                </a:cubicBezTo>
                <a:cubicBezTo>
                  <a:pt x="2436304" y="4866353"/>
                  <a:pt x="2417196" y="4825059"/>
                  <a:pt x="2414011" y="4809176"/>
                </a:cubicBezTo>
                <a:cubicBezTo>
                  <a:pt x="2401272" y="4780588"/>
                  <a:pt x="2388533" y="4758353"/>
                  <a:pt x="2375794" y="4732941"/>
                </a:cubicBezTo>
                <a:cubicBezTo>
                  <a:pt x="2356686" y="4688471"/>
                  <a:pt x="2334393" y="4647176"/>
                  <a:pt x="2305731" y="4609059"/>
                </a:cubicBezTo>
                <a:cubicBezTo>
                  <a:pt x="2296177" y="4596353"/>
                  <a:pt x="2283438" y="4580471"/>
                  <a:pt x="2267514" y="4574118"/>
                </a:cubicBezTo>
                <a:cubicBezTo>
                  <a:pt x="2251591" y="4567765"/>
                  <a:pt x="2232482" y="4574118"/>
                  <a:pt x="2222928" y="4590000"/>
                </a:cubicBezTo>
                <a:cubicBezTo>
                  <a:pt x="2216559" y="4602706"/>
                  <a:pt x="2213374" y="4615412"/>
                  <a:pt x="2216559" y="4628118"/>
                </a:cubicBezTo>
                <a:cubicBezTo>
                  <a:pt x="2216559" y="4640824"/>
                  <a:pt x="2219744" y="4653529"/>
                  <a:pt x="2222928" y="4666235"/>
                </a:cubicBezTo>
                <a:cubicBezTo>
                  <a:pt x="2257960" y="4758353"/>
                  <a:pt x="2321654" y="4821882"/>
                  <a:pt x="2385349" y="4875882"/>
                </a:cubicBezTo>
                <a:close/>
                <a:moveTo>
                  <a:pt x="1442674" y="1213412"/>
                </a:moveTo>
                <a:cubicBezTo>
                  <a:pt x="1442674" y="1213412"/>
                  <a:pt x="1439489" y="1213412"/>
                  <a:pt x="1439489" y="1213412"/>
                </a:cubicBezTo>
                <a:cubicBezTo>
                  <a:pt x="1433120" y="1207059"/>
                  <a:pt x="1423566" y="1210235"/>
                  <a:pt x="1414012" y="1213412"/>
                </a:cubicBezTo>
                <a:cubicBezTo>
                  <a:pt x="1372610" y="1229294"/>
                  <a:pt x="1337578" y="1276941"/>
                  <a:pt x="1308916" y="1318235"/>
                </a:cubicBezTo>
                <a:cubicBezTo>
                  <a:pt x="1273884" y="1372235"/>
                  <a:pt x="1222929" y="1486588"/>
                  <a:pt x="1232483" y="1505647"/>
                </a:cubicBezTo>
                <a:cubicBezTo>
                  <a:pt x="1242037" y="1524706"/>
                  <a:pt x="1363056" y="1448471"/>
                  <a:pt x="1410827" y="1381765"/>
                </a:cubicBezTo>
                <a:cubicBezTo>
                  <a:pt x="1436305" y="1346824"/>
                  <a:pt x="1484075" y="1276941"/>
                  <a:pt x="1455413" y="1229294"/>
                </a:cubicBezTo>
                <a:cubicBezTo>
                  <a:pt x="1452228" y="1222941"/>
                  <a:pt x="1449043" y="1216588"/>
                  <a:pt x="1442674" y="1213412"/>
                </a:cubicBezTo>
                <a:close/>
                <a:moveTo>
                  <a:pt x="1442674" y="3465529"/>
                </a:moveTo>
                <a:cubicBezTo>
                  <a:pt x="1442674" y="3465529"/>
                  <a:pt x="1439489" y="3462353"/>
                  <a:pt x="1439489" y="3462353"/>
                </a:cubicBezTo>
                <a:cubicBezTo>
                  <a:pt x="1433120" y="3459176"/>
                  <a:pt x="1423566" y="3459176"/>
                  <a:pt x="1414012" y="3462353"/>
                </a:cubicBezTo>
                <a:cubicBezTo>
                  <a:pt x="1372610" y="3478235"/>
                  <a:pt x="1337578" y="3525882"/>
                  <a:pt x="1308916" y="3567176"/>
                </a:cubicBezTo>
                <a:cubicBezTo>
                  <a:pt x="1273884" y="3621176"/>
                  <a:pt x="1222929" y="3735529"/>
                  <a:pt x="1232483" y="3757765"/>
                </a:cubicBezTo>
                <a:cubicBezTo>
                  <a:pt x="1242037" y="3776824"/>
                  <a:pt x="1363056" y="3697412"/>
                  <a:pt x="1410827" y="3633882"/>
                </a:cubicBezTo>
                <a:cubicBezTo>
                  <a:pt x="1436305" y="3598941"/>
                  <a:pt x="1484075" y="3529059"/>
                  <a:pt x="1455413" y="3478235"/>
                </a:cubicBezTo>
                <a:cubicBezTo>
                  <a:pt x="1452228" y="3471882"/>
                  <a:pt x="1449043" y="3468706"/>
                  <a:pt x="1442674" y="3465529"/>
                </a:cubicBezTo>
                <a:close/>
                <a:moveTo>
                  <a:pt x="1442674" y="5698588"/>
                </a:moveTo>
                <a:cubicBezTo>
                  <a:pt x="1442674" y="5698588"/>
                  <a:pt x="1439489" y="5698588"/>
                  <a:pt x="1439489" y="5698588"/>
                </a:cubicBezTo>
                <a:cubicBezTo>
                  <a:pt x="1433120" y="5695412"/>
                  <a:pt x="1423566" y="5695412"/>
                  <a:pt x="1414012" y="5698588"/>
                </a:cubicBezTo>
                <a:cubicBezTo>
                  <a:pt x="1372610" y="5714471"/>
                  <a:pt x="1337578" y="5762118"/>
                  <a:pt x="1308916" y="5803412"/>
                </a:cubicBezTo>
                <a:cubicBezTo>
                  <a:pt x="1273884" y="5857412"/>
                  <a:pt x="1222929" y="5971765"/>
                  <a:pt x="1232483" y="5990824"/>
                </a:cubicBezTo>
                <a:cubicBezTo>
                  <a:pt x="1242037" y="6013059"/>
                  <a:pt x="1363056" y="5933647"/>
                  <a:pt x="1410827" y="5866941"/>
                </a:cubicBezTo>
                <a:cubicBezTo>
                  <a:pt x="1436305" y="5832000"/>
                  <a:pt x="1484075" y="5765294"/>
                  <a:pt x="1455413" y="5714471"/>
                </a:cubicBezTo>
                <a:cubicBezTo>
                  <a:pt x="1452228" y="5708118"/>
                  <a:pt x="1449043" y="5704941"/>
                  <a:pt x="1442674" y="5698588"/>
                </a:cubicBezTo>
                <a:close/>
                <a:moveTo>
                  <a:pt x="2665603" y="4586824"/>
                </a:moveTo>
                <a:cubicBezTo>
                  <a:pt x="2665603" y="4583647"/>
                  <a:pt x="2662419" y="4583647"/>
                  <a:pt x="2662419" y="4583647"/>
                </a:cubicBezTo>
                <a:cubicBezTo>
                  <a:pt x="2656049" y="4580471"/>
                  <a:pt x="2646495" y="4580471"/>
                  <a:pt x="2636941" y="4583647"/>
                </a:cubicBezTo>
                <a:cubicBezTo>
                  <a:pt x="2595540" y="4599529"/>
                  <a:pt x="2560508" y="4647176"/>
                  <a:pt x="2531845" y="4688471"/>
                </a:cubicBezTo>
                <a:cubicBezTo>
                  <a:pt x="2496814" y="4742471"/>
                  <a:pt x="2445858" y="4856824"/>
                  <a:pt x="2455412" y="4879059"/>
                </a:cubicBezTo>
                <a:cubicBezTo>
                  <a:pt x="2464966" y="4898118"/>
                  <a:pt x="2585985" y="4818706"/>
                  <a:pt x="2633756" y="4755176"/>
                </a:cubicBezTo>
                <a:cubicBezTo>
                  <a:pt x="2659234" y="4717059"/>
                  <a:pt x="2707005" y="4650353"/>
                  <a:pt x="2678342" y="4599529"/>
                </a:cubicBezTo>
                <a:cubicBezTo>
                  <a:pt x="2675157" y="4593176"/>
                  <a:pt x="2671973" y="4590000"/>
                  <a:pt x="2665603" y="4586824"/>
                </a:cubicBezTo>
                <a:close/>
                <a:moveTo>
                  <a:pt x="2665603" y="2344235"/>
                </a:moveTo>
                <a:cubicBezTo>
                  <a:pt x="2665603" y="2344235"/>
                  <a:pt x="2662419" y="2344235"/>
                  <a:pt x="2662419" y="2341059"/>
                </a:cubicBezTo>
                <a:cubicBezTo>
                  <a:pt x="2656049" y="2337882"/>
                  <a:pt x="2646495" y="2337882"/>
                  <a:pt x="2636941" y="2341059"/>
                </a:cubicBezTo>
                <a:cubicBezTo>
                  <a:pt x="2595540" y="2360118"/>
                  <a:pt x="2560508" y="2404588"/>
                  <a:pt x="2531845" y="2445882"/>
                </a:cubicBezTo>
                <a:cubicBezTo>
                  <a:pt x="2496814" y="2503059"/>
                  <a:pt x="2445858" y="2617412"/>
                  <a:pt x="2455412" y="2636471"/>
                </a:cubicBezTo>
                <a:cubicBezTo>
                  <a:pt x="2464966" y="2655529"/>
                  <a:pt x="2585985" y="2576118"/>
                  <a:pt x="2633756" y="2512588"/>
                </a:cubicBezTo>
                <a:cubicBezTo>
                  <a:pt x="2659234" y="2477647"/>
                  <a:pt x="2707005" y="2407765"/>
                  <a:pt x="2678342" y="2356941"/>
                </a:cubicBezTo>
                <a:cubicBezTo>
                  <a:pt x="2675157" y="2353765"/>
                  <a:pt x="2671973" y="2347412"/>
                  <a:pt x="2665603" y="2344235"/>
                </a:cubicBezTo>
                <a:close/>
                <a:moveTo>
                  <a:pt x="2649680" y="6584824"/>
                </a:moveTo>
                <a:cubicBezTo>
                  <a:pt x="2649680" y="6575294"/>
                  <a:pt x="2646495" y="6565765"/>
                  <a:pt x="2643310" y="6559412"/>
                </a:cubicBezTo>
                <a:cubicBezTo>
                  <a:pt x="2633756" y="6549882"/>
                  <a:pt x="2624202" y="6549882"/>
                  <a:pt x="2614648" y="6553059"/>
                </a:cubicBezTo>
                <a:cubicBezTo>
                  <a:pt x="2592355" y="6559412"/>
                  <a:pt x="2579616" y="6578471"/>
                  <a:pt x="2566877" y="6597529"/>
                </a:cubicBezTo>
                <a:cubicBezTo>
                  <a:pt x="2550954" y="6622941"/>
                  <a:pt x="2535030" y="6645176"/>
                  <a:pt x="2525476" y="6673765"/>
                </a:cubicBezTo>
                <a:cubicBezTo>
                  <a:pt x="2506368" y="6721412"/>
                  <a:pt x="2493629" y="6769059"/>
                  <a:pt x="2477705" y="6816706"/>
                </a:cubicBezTo>
                <a:cubicBezTo>
                  <a:pt x="2474521" y="6829412"/>
                  <a:pt x="2471336" y="6842118"/>
                  <a:pt x="2464966" y="6858000"/>
                </a:cubicBezTo>
                <a:cubicBezTo>
                  <a:pt x="2538215" y="6858000"/>
                  <a:pt x="2538215" y="6858000"/>
                  <a:pt x="2538215" y="6858000"/>
                </a:cubicBezTo>
                <a:cubicBezTo>
                  <a:pt x="2547769" y="6845294"/>
                  <a:pt x="2554138" y="6835765"/>
                  <a:pt x="2560508" y="6826235"/>
                </a:cubicBezTo>
                <a:cubicBezTo>
                  <a:pt x="2582801" y="6788118"/>
                  <a:pt x="2601909" y="6750000"/>
                  <a:pt x="2621017" y="6711882"/>
                </a:cubicBezTo>
                <a:cubicBezTo>
                  <a:pt x="2636941" y="6670588"/>
                  <a:pt x="2656049" y="6632471"/>
                  <a:pt x="2649680" y="6584824"/>
                </a:cubicBezTo>
                <a:close/>
                <a:moveTo>
                  <a:pt x="2490444" y="6464118"/>
                </a:moveTo>
                <a:cubicBezTo>
                  <a:pt x="2493629" y="6419647"/>
                  <a:pt x="2496814" y="6346588"/>
                  <a:pt x="2458597" y="6324353"/>
                </a:cubicBezTo>
                <a:cubicBezTo>
                  <a:pt x="2442673" y="6314824"/>
                  <a:pt x="2420380" y="6321176"/>
                  <a:pt x="2407642" y="6337059"/>
                </a:cubicBezTo>
                <a:cubicBezTo>
                  <a:pt x="2394903" y="6352941"/>
                  <a:pt x="2388533" y="6378353"/>
                  <a:pt x="2385349" y="6400588"/>
                </a:cubicBezTo>
                <a:cubicBezTo>
                  <a:pt x="2388533" y="6480000"/>
                  <a:pt x="2398087" y="6559412"/>
                  <a:pt x="2407642" y="6638824"/>
                </a:cubicBezTo>
                <a:cubicBezTo>
                  <a:pt x="2414011" y="6670588"/>
                  <a:pt x="2417196" y="6699176"/>
                  <a:pt x="2423565" y="6730941"/>
                </a:cubicBezTo>
                <a:cubicBezTo>
                  <a:pt x="2426750" y="6740471"/>
                  <a:pt x="2436304" y="6800824"/>
                  <a:pt x="2449043" y="6775412"/>
                </a:cubicBezTo>
                <a:cubicBezTo>
                  <a:pt x="2455412" y="6759529"/>
                  <a:pt x="2458597" y="6740471"/>
                  <a:pt x="2461782" y="6724588"/>
                </a:cubicBezTo>
                <a:cubicBezTo>
                  <a:pt x="2468151" y="6692824"/>
                  <a:pt x="2471336" y="6661059"/>
                  <a:pt x="2474521" y="6626118"/>
                </a:cubicBezTo>
                <a:cubicBezTo>
                  <a:pt x="2484075" y="6572118"/>
                  <a:pt x="2490444" y="6518118"/>
                  <a:pt x="2490444" y="6464118"/>
                </a:cubicBezTo>
                <a:close/>
                <a:moveTo>
                  <a:pt x="2665603" y="6826235"/>
                </a:moveTo>
                <a:cubicBezTo>
                  <a:pt x="2665603" y="6826235"/>
                  <a:pt x="2662419" y="6826235"/>
                  <a:pt x="2662419" y="6823059"/>
                </a:cubicBezTo>
                <a:cubicBezTo>
                  <a:pt x="2656049" y="6819882"/>
                  <a:pt x="2646495" y="6819882"/>
                  <a:pt x="2636941" y="6823059"/>
                </a:cubicBezTo>
                <a:cubicBezTo>
                  <a:pt x="2621017" y="6832588"/>
                  <a:pt x="2605094" y="6842118"/>
                  <a:pt x="2589170" y="6858000"/>
                </a:cubicBezTo>
                <a:cubicBezTo>
                  <a:pt x="2684712" y="6858000"/>
                  <a:pt x="2684712" y="6858000"/>
                  <a:pt x="2684712" y="6858000"/>
                </a:cubicBezTo>
                <a:cubicBezTo>
                  <a:pt x="2681527" y="6851647"/>
                  <a:pt x="2681527" y="6845294"/>
                  <a:pt x="2678342" y="6838941"/>
                </a:cubicBezTo>
                <a:cubicBezTo>
                  <a:pt x="2675157" y="6835765"/>
                  <a:pt x="2671973" y="6829412"/>
                  <a:pt x="2665603" y="6826235"/>
                </a:cubicBezTo>
                <a:close/>
                <a:moveTo>
                  <a:pt x="2369425" y="6689647"/>
                </a:moveTo>
                <a:cubicBezTo>
                  <a:pt x="2356686" y="6642000"/>
                  <a:pt x="2337578" y="6568941"/>
                  <a:pt x="2292992" y="6553059"/>
                </a:cubicBezTo>
                <a:cubicBezTo>
                  <a:pt x="2280253" y="6546706"/>
                  <a:pt x="2264330" y="6549882"/>
                  <a:pt x="2254775" y="6565765"/>
                </a:cubicBezTo>
                <a:cubicBezTo>
                  <a:pt x="2242037" y="6581647"/>
                  <a:pt x="2242037" y="6610235"/>
                  <a:pt x="2248406" y="6632471"/>
                </a:cubicBezTo>
                <a:cubicBezTo>
                  <a:pt x="2267514" y="6699176"/>
                  <a:pt x="2292992" y="6762706"/>
                  <a:pt x="2324839" y="6823059"/>
                </a:cubicBezTo>
                <a:cubicBezTo>
                  <a:pt x="2331209" y="6832588"/>
                  <a:pt x="2337578" y="6845294"/>
                  <a:pt x="2347132" y="6858000"/>
                </a:cubicBezTo>
                <a:cubicBezTo>
                  <a:pt x="2414011" y="6858000"/>
                  <a:pt x="2414011" y="6858000"/>
                  <a:pt x="2414011" y="6858000"/>
                </a:cubicBezTo>
                <a:cubicBezTo>
                  <a:pt x="2414011" y="6854824"/>
                  <a:pt x="2410826" y="6851647"/>
                  <a:pt x="2410826" y="6851647"/>
                </a:cubicBezTo>
                <a:cubicBezTo>
                  <a:pt x="2401272" y="6794471"/>
                  <a:pt x="2385349" y="6740471"/>
                  <a:pt x="2369425" y="6689647"/>
                </a:cubicBezTo>
                <a:close/>
                <a:moveTo>
                  <a:pt x="44585" y="6464118"/>
                </a:moveTo>
                <a:cubicBezTo>
                  <a:pt x="47770" y="6419647"/>
                  <a:pt x="50955" y="6346588"/>
                  <a:pt x="12738" y="6324353"/>
                </a:cubicBezTo>
                <a:cubicBezTo>
                  <a:pt x="9554" y="6324353"/>
                  <a:pt x="6369" y="6321176"/>
                  <a:pt x="6369" y="6321176"/>
                </a:cubicBezTo>
                <a:cubicBezTo>
                  <a:pt x="6369" y="6769059"/>
                  <a:pt x="6369" y="6769059"/>
                  <a:pt x="6369" y="6769059"/>
                </a:cubicBezTo>
                <a:cubicBezTo>
                  <a:pt x="9554" y="6756353"/>
                  <a:pt x="12738" y="6737294"/>
                  <a:pt x="15923" y="6724588"/>
                </a:cubicBezTo>
                <a:cubicBezTo>
                  <a:pt x="22292" y="6692824"/>
                  <a:pt x="25477" y="6661059"/>
                  <a:pt x="28662" y="6626118"/>
                </a:cubicBezTo>
                <a:cubicBezTo>
                  <a:pt x="38216" y="6572118"/>
                  <a:pt x="44585" y="6518118"/>
                  <a:pt x="44585" y="6464118"/>
                </a:cubicBezTo>
                <a:close/>
                <a:moveTo>
                  <a:pt x="203821" y="6584824"/>
                </a:moveTo>
                <a:cubicBezTo>
                  <a:pt x="203821" y="6575294"/>
                  <a:pt x="200636" y="6565765"/>
                  <a:pt x="197452" y="6559412"/>
                </a:cubicBezTo>
                <a:cubicBezTo>
                  <a:pt x="187897" y="6549882"/>
                  <a:pt x="178343" y="6549882"/>
                  <a:pt x="168789" y="6553059"/>
                </a:cubicBezTo>
                <a:cubicBezTo>
                  <a:pt x="146496" y="6559412"/>
                  <a:pt x="133757" y="6578471"/>
                  <a:pt x="121019" y="6597529"/>
                </a:cubicBezTo>
                <a:cubicBezTo>
                  <a:pt x="105095" y="6622941"/>
                  <a:pt x="89171" y="6645176"/>
                  <a:pt x="79617" y="6673765"/>
                </a:cubicBezTo>
                <a:cubicBezTo>
                  <a:pt x="60509" y="6721412"/>
                  <a:pt x="47770" y="6769059"/>
                  <a:pt x="31847" y="6816706"/>
                </a:cubicBezTo>
                <a:cubicBezTo>
                  <a:pt x="28662" y="6829412"/>
                  <a:pt x="25477" y="6842118"/>
                  <a:pt x="19108" y="6858000"/>
                </a:cubicBezTo>
                <a:cubicBezTo>
                  <a:pt x="95541" y="6858000"/>
                  <a:pt x="95541" y="6858000"/>
                  <a:pt x="95541" y="6858000"/>
                </a:cubicBezTo>
                <a:cubicBezTo>
                  <a:pt x="101910" y="6845294"/>
                  <a:pt x="108280" y="6835765"/>
                  <a:pt x="114649" y="6826235"/>
                </a:cubicBezTo>
                <a:cubicBezTo>
                  <a:pt x="136942" y="6788118"/>
                  <a:pt x="156050" y="6750000"/>
                  <a:pt x="175159" y="6711882"/>
                </a:cubicBezTo>
                <a:cubicBezTo>
                  <a:pt x="191082" y="6670588"/>
                  <a:pt x="210190" y="6632471"/>
                  <a:pt x="203821" y="6584824"/>
                </a:cubicBezTo>
                <a:close/>
                <a:moveTo>
                  <a:pt x="1283438" y="5778000"/>
                </a:moveTo>
                <a:cubicBezTo>
                  <a:pt x="1302547" y="5752588"/>
                  <a:pt x="1321655" y="5727176"/>
                  <a:pt x="1337578" y="5698588"/>
                </a:cubicBezTo>
                <a:cubicBezTo>
                  <a:pt x="1359871" y="5663647"/>
                  <a:pt x="1378980" y="5625529"/>
                  <a:pt x="1398088" y="5584235"/>
                </a:cubicBezTo>
                <a:cubicBezTo>
                  <a:pt x="1414012" y="5546118"/>
                  <a:pt x="1433120" y="5504824"/>
                  <a:pt x="1426750" y="5457176"/>
                </a:cubicBezTo>
                <a:cubicBezTo>
                  <a:pt x="1426750" y="5447647"/>
                  <a:pt x="1423566" y="5438118"/>
                  <a:pt x="1420381" y="5431765"/>
                </a:cubicBezTo>
                <a:cubicBezTo>
                  <a:pt x="1410827" y="5422235"/>
                  <a:pt x="1401273" y="5422235"/>
                  <a:pt x="1391719" y="5425412"/>
                </a:cubicBezTo>
                <a:cubicBezTo>
                  <a:pt x="1369426" y="5431765"/>
                  <a:pt x="1356687" y="5450824"/>
                  <a:pt x="1343948" y="5473059"/>
                </a:cubicBezTo>
                <a:cubicBezTo>
                  <a:pt x="1328024" y="5495294"/>
                  <a:pt x="1312101" y="5520706"/>
                  <a:pt x="1302547" y="5549294"/>
                </a:cubicBezTo>
                <a:cubicBezTo>
                  <a:pt x="1283438" y="5593765"/>
                  <a:pt x="1270699" y="5644588"/>
                  <a:pt x="1254776" y="5692235"/>
                </a:cubicBezTo>
                <a:cubicBezTo>
                  <a:pt x="1242037" y="5739882"/>
                  <a:pt x="1213375" y="5822471"/>
                  <a:pt x="1226114" y="5835176"/>
                </a:cubicBezTo>
                <a:cubicBezTo>
                  <a:pt x="1235668" y="5847882"/>
                  <a:pt x="1267515" y="5800235"/>
                  <a:pt x="1283438" y="5778000"/>
                </a:cubicBezTo>
                <a:close/>
                <a:moveTo>
                  <a:pt x="219745" y="6826235"/>
                </a:moveTo>
                <a:cubicBezTo>
                  <a:pt x="219745" y="6826235"/>
                  <a:pt x="216560" y="6826235"/>
                  <a:pt x="216560" y="6823059"/>
                </a:cubicBezTo>
                <a:cubicBezTo>
                  <a:pt x="210190" y="6819882"/>
                  <a:pt x="200636" y="6819882"/>
                  <a:pt x="191082" y="6823059"/>
                </a:cubicBezTo>
                <a:cubicBezTo>
                  <a:pt x="175159" y="6832588"/>
                  <a:pt x="159235" y="6842118"/>
                  <a:pt x="143312" y="6858000"/>
                </a:cubicBezTo>
                <a:cubicBezTo>
                  <a:pt x="238853" y="6858000"/>
                  <a:pt x="238853" y="6858000"/>
                  <a:pt x="238853" y="6858000"/>
                </a:cubicBezTo>
                <a:cubicBezTo>
                  <a:pt x="235668" y="6851647"/>
                  <a:pt x="235668" y="6845294"/>
                  <a:pt x="232483" y="6838941"/>
                </a:cubicBezTo>
                <a:cubicBezTo>
                  <a:pt x="229299" y="6835765"/>
                  <a:pt x="226114" y="6829412"/>
                  <a:pt x="219745" y="6826235"/>
                </a:cubicBezTo>
                <a:close/>
                <a:moveTo>
                  <a:pt x="60509" y="4663059"/>
                </a:moveTo>
                <a:cubicBezTo>
                  <a:pt x="79617" y="4637647"/>
                  <a:pt x="98726" y="4612235"/>
                  <a:pt x="114649" y="4583647"/>
                </a:cubicBezTo>
                <a:cubicBezTo>
                  <a:pt x="136942" y="4548706"/>
                  <a:pt x="156050" y="4510588"/>
                  <a:pt x="175159" y="4469294"/>
                </a:cubicBezTo>
                <a:cubicBezTo>
                  <a:pt x="191082" y="4431176"/>
                  <a:pt x="210190" y="4389882"/>
                  <a:pt x="203821" y="4345412"/>
                </a:cubicBezTo>
                <a:cubicBezTo>
                  <a:pt x="203821" y="4332706"/>
                  <a:pt x="200636" y="4323176"/>
                  <a:pt x="197452" y="4316824"/>
                </a:cubicBezTo>
                <a:cubicBezTo>
                  <a:pt x="187897" y="4307294"/>
                  <a:pt x="178343" y="4307294"/>
                  <a:pt x="168789" y="4310471"/>
                </a:cubicBezTo>
                <a:cubicBezTo>
                  <a:pt x="146496" y="4316824"/>
                  <a:pt x="133757" y="4335882"/>
                  <a:pt x="121019" y="4358118"/>
                </a:cubicBezTo>
                <a:cubicBezTo>
                  <a:pt x="105095" y="4380353"/>
                  <a:pt x="89171" y="4405765"/>
                  <a:pt x="79617" y="4434353"/>
                </a:cubicBezTo>
                <a:cubicBezTo>
                  <a:pt x="60509" y="4482000"/>
                  <a:pt x="47770" y="4529647"/>
                  <a:pt x="31847" y="4577294"/>
                </a:cubicBezTo>
                <a:cubicBezTo>
                  <a:pt x="25477" y="4602706"/>
                  <a:pt x="12738" y="4640824"/>
                  <a:pt x="6369" y="4672588"/>
                </a:cubicBezTo>
                <a:cubicBezTo>
                  <a:pt x="6369" y="4723412"/>
                  <a:pt x="6369" y="4723412"/>
                  <a:pt x="6369" y="4723412"/>
                </a:cubicBezTo>
                <a:cubicBezTo>
                  <a:pt x="19108" y="4726588"/>
                  <a:pt x="44585" y="4682118"/>
                  <a:pt x="60509" y="4663059"/>
                </a:cubicBezTo>
                <a:close/>
                <a:moveTo>
                  <a:pt x="28662" y="4386706"/>
                </a:moveTo>
                <a:cubicBezTo>
                  <a:pt x="38216" y="4332706"/>
                  <a:pt x="44585" y="4278706"/>
                  <a:pt x="44585" y="4224706"/>
                </a:cubicBezTo>
                <a:cubicBezTo>
                  <a:pt x="47770" y="4180235"/>
                  <a:pt x="50955" y="4107176"/>
                  <a:pt x="12738" y="4081765"/>
                </a:cubicBezTo>
                <a:cubicBezTo>
                  <a:pt x="9554" y="4081765"/>
                  <a:pt x="6369" y="4081765"/>
                  <a:pt x="6369" y="4081765"/>
                </a:cubicBezTo>
                <a:cubicBezTo>
                  <a:pt x="6369" y="4526471"/>
                  <a:pt x="6369" y="4526471"/>
                  <a:pt x="6369" y="4526471"/>
                </a:cubicBezTo>
                <a:cubicBezTo>
                  <a:pt x="9554" y="4513765"/>
                  <a:pt x="12738" y="4497882"/>
                  <a:pt x="15923" y="4482000"/>
                </a:cubicBezTo>
                <a:cubicBezTo>
                  <a:pt x="22292" y="4450235"/>
                  <a:pt x="25477" y="4418471"/>
                  <a:pt x="28662" y="4386706"/>
                </a:cubicBezTo>
                <a:close/>
                <a:moveTo>
                  <a:pt x="1146496" y="5562000"/>
                </a:moveTo>
                <a:cubicBezTo>
                  <a:pt x="1133757" y="5514353"/>
                  <a:pt x="1114649" y="5441294"/>
                  <a:pt x="1073247" y="5425412"/>
                </a:cubicBezTo>
                <a:cubicBezTo>
                  <a:pt x="1057324" y="5419059"/>
                  <a:pt x="1041400" y="5425412"/>
                  <a:pt x="1031846" y="5438118"/>
                </a:cubicBezTo>
                <a:cubicBezTo>
                  <a:pt x="1019107" y="5457176"/>
                  <a:pt x="1019107" y="5482588"/>
                  <a:pt x="1025477" y="5504824"/>
                </a:cubicBezTo>
                <a:cubicBezTo>
                  <a:pt x="1044585" y="5571529"/>
                  <a:pt x="1070063" y="5635059"/>
                  <a:pt x="1101910" y="5695412"/>
                </a:cubicBezTo>
                <a:cubicBezTo>
                  <a:pt x="1117833" y="5724000"/>
                  <a:pt x="1136942" y="5752588"/>
                  <a:pt x="1152865" y="5781176"/>
                </a:cubicBezTo>
                <a:cubicBezTo>
                  <a:pt x="1162419" y="5793882"/>
                  <a:pt x="1207005" y="5870118"/>
                  <a:pt x="1207005" y="5838353"/>
                </a:cubicBezTo>
                <a:cubicBezTo>
                  <a:pt x="1207005" y="5800235"/>
                  <a:pt x="1197451" y="5758941"/>
                  <a:pt x="1187897" y="5724000"/>
                </a:cubicBezTo>
                <a:cubicBezTo>
                  <a:pt x="1178343" y="5670000"/>
                  <a:pt x="1162419" y="5616000"/>
                  <a:pt x="1146496" y="5562000"/>
                </a:cubicBezTo>
                <a:close/>
                <a:moveTo>
                  <a:pt x="219745" y="4586824"/>
                </a:moveTo>
                <a:cubicBezTo>
                  <a:pt x="219745" y="4583647"/>
                  <a:pt x="216560" y="4583647"/>
                  <a:pt x="216560" y="4583647"/>
                </a:cubicBezTo>
                <a:cubicBezTo>
                  <a:pt x="210190" y="4580471"/>
                  <a:pt x="200636" y="4580471"/>
                  <a:pt x="191082" y="4583647"/>
                </a:cubicBezTo>
                <a:cubicBezTo>
                  <a:pt x="149681" y="4599529"/>
                  <a:pt x="114649" y="4647176"/>
                  <a:pt x="85987" y="4688471"/>
                </a:cubicBezTo>
                <a:cubicBezTo>
                  <a:pt x="50955" y="4742471"/>
                  <a:pt x="0" y="4856824"/>
                  <a:pt x="9554" y="4879059"/>
                </a:cubicBezTo>
                <a:cubicBezTo>
                  <a:pt x="19108" y="4898118"/>
                  <a:pt x="140127" y="4818706"/>
                  <a:pt x="187897" y="4755176"/>
                </a:cubicBezTo>
                <a:cubicBezTo>
                  <a:pt x="213375" y="4717059"/>
                  <a:pt x="261146" y="4650353"/>
                  <a:pt x="232483" y="4599529"/>
                </a:cubicBezTo>
                <a:cubicBezTo>
                  <a:pt x="229299" y="4593176"/>
                  <a:pt x="226114" y="4590000"/>
                  <a:pt x="219745" y="4586824"/>
                </a:cubicBezTo>
                <a:close/>
                <a:moveTo>
                  <a:pt x="1152865" y="5847882"/>
                </a:moveTo>
                <a:cubicBezTo>
                  <a:pt x="1133757" y="5803412"/>
                  <a:pt x="1111464" y="5762118"/>
                  <a:pt x="1082802" y="5724000"/>
                </a:cubicBezTo>
                <a:cubicBezTo>
                  <a:pt x="1073247" y="5708118"/>
                  <a:pt x="1060509" y="5695412"/>
                  <a:pt x="1044585" y="5689059"/>
                </a:cubicBezTo>
                <a:cubicBezTo>
                  <a:pt x="1028661" y="5682706"/>
                  <a:pt x="1009553" y="5689059"/>
                  <a:pt x="999999" y="5704941"/>
                </a:cubicBezTo>
                <a:cubicBezTo>
                  <a:pt x="993630" y="5717647"/>
                  <a:pt x="990445" y="5730353"/>
                  <a:pt x="993630" y="5743059"/>
                </a:cubicBezTo>
                <a:cubicBezTo>
                  <a:pt x="993630" y="5755765"/>
                  <a:pt x="996814" y="5768471"/>
                  <a:pt x="999999" y="5781176"/>
                </a:cubicBezTo>
                <a:cubicBezTo>
                  <a:pt x="1035031" y="5873294"/>
                  <a:pt x="1098725" y="5936824"/>
                  <a:pt x="1162419" y="5990824"/>
                </a:cubicBezTo>
                <a:cubicBezTo>
                  <a:pt x="1168789" y="5994000"/>
                  <a:pt x="1175158" y="6000353"/>
                  <a:pt x="1181528" y="6003529"/>
                </a:cubicBezTo>
                <a:cubicBezTo>
                  <a:pt x="1184712" y="6003529"/>
                  <a:pt x="1187897" y="6003529"/>
                  <a:pt x="1191082" y="6003529"/>
                </a:cubicBezTo>
                <a:cubicBezTo>
                  <a:pt x="1194266" y="6003529"/>
                  <a:pt x="1197451" y="6000353"/>
                  <a:pt x="1200636" y="5997176"/>
                </a:cubicBezTo>
                <a:cubicBezTo>
                  <a:pt x="1213375" y="5981294"/>
                  <a:pt x="1194266" y="5936824"/>
                  <a:pt x="1191082" y="5924118"/>
                </a:cubicBezTo>
                <a:cubicBezTo>
                  <a:pt x="1178343" y="5895529"/>
                  <a:pt x="1165604" y="5873294"/>
                  <a:pt x="1152865" y="5847882"/>
                </a:cubicBezTo>
                <a:close/>
                <a:moveTo>
                  <a:pt x="219745" y="2344235"/>
                </a:moveTo>
                <a:cubicBezTo>
                  <a:pt x="219745" y="2344235"/>
                  <a:pt x="216560" y="2344235"/>
                  <a:pt x="216560" y="2341059"/>
                </a:cubicBezTo>
                <a:cubicBezTo>
                  <a:pt x="210190" y="2337882"/>
                  <a:pt x="200636" y="2337882"/>
                  <a:pt x="191082" y="2341059"/>
                </a:cubicBezTo>
                <a:cubicBezTo>
                  <a:pt x="149681" y="2360118"/>
                  <a:pt x="114649" y="2404588"/>
                  <a:pt x="85987" y="2445882"/>
                </a:cubicBezTo>
                <a:cubicBezTo>
                  <a:pt x="50955" y="2503059"/>
                  <a:pt x="0" y="2617412"/>
                  <a:pt x="9554" y="2636471"/>
                </a:cubicBezTo>
                <a:cubicBezTo>
                  <a:pt x="19108" y="2655529"/>
                  <a:pt x="140127" y="2576118"/>
                  <a:pt x="187897" y="2512588"/>
                </a:cubicBezTo>
                <a:cubicBezTo>
                  <a:pt x="213375" y="2477647"/>
                  <a:pt x="261146" y="2407765"/>
                  <a:pt x="232483" y="2356941"/>
                </a:cubicBezTo>
                <a:cubicBezTo>
                  <a:pt x="229299" y="2353765"/>
                  <a:pt x="226114" y="2347412"/>
                  <a:pt x="219745" y="2344235"/>
                </a:cubicBezTo>
                <a:close/>
                <a:moveTo>
                  <a:pt x="219745" y="101647"/>
                </a:moveTo>
                <a:cubicBezTo>
                  <a:pt x="219745" y="101647"/>
                  <a:pt x="216560" y="101647"/>
                  <a:pt x="216560" y="101647"/>
                </a:cubicBezTo>
                <a:cubicBezTo>
                  <a:pt x="210190" y="98471"/>
                  <a:pt x="200636" y="98471"/>
                  <a:pt x="191082" y="101647"/>
                </a:cubicBezTo>
                <a:cubicBezTo>
                  <a:pt x="149681" y="117529"/>
                  <a:pt x="114649" y="165176"/>
                  <a:pt x="85987" y="206471"/>
                </a:cubicBezTo>
                <a:cubicBezTo>
                  <a:pt x="50955" y="260471"/>
                  <a:pt x="0" y="374824"/>
                  <a:pt x="9554" y="393882"/>
                </a:cubicBezTo>
                <a:cubicBezTo>
                  <a:pt x="19108" y="416118"/>
                  <a:pt x="140127" y="336706"/>
                  <a:pt x="187897" y="270000"/>
                </a:cubicBezTo>
                <a:cubicBezTo>
                  <a:pt x="213375" y="235059"/>
                  <a:pt x="261146" y="165176"/>
                  <a:pt x="232483" y="117529"/>
                </a:cubicBezTo>
                <a:cubicBezTo>
                  <a:pt x="229299" y="111176"/>
                  <a:pt x="226114" y="104824"/>
                  <a:pt x="219745" y="101647"/>
                </a:cubicBezTo>
                <a:close/>
              </a:path>
            </a:pathLst>
          </a:custGeom>
          <a:solidFill>
            <a:srgbClr val="B1BABC">
              <a:alpha val="75000"/>
            </a:srgbClr>
          </a:solidFill>
          <a:ln>
            <a:noFill/>
          </a:ln>
          <a:effectLst/>
        </p:spPr>
      </p:sp>
      <p:sp>
        <p:nvSpPr>
          <p:cNvPr id="3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lNAAAQAkAAABIAACjEwAAEAAAACYAAAAIAAAAgaAAAAAAAAA="/>
              </a:ext>
            </a:extLst>
          </p:cNvSpPr>
          <p:nvPr>
            <p:ph type="title"/>
          </p:nvPr>
        </p:nvSpPr>
        <p:spPr>
          <a:xfrm>
            <a:off x="8476615" y="1503680"/>
            <a:ext cx="3227705" cy="168846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>
              <a:lnSpc>
                <a:spcPct val="104000"/>
              </a:lnSpc>
              <a:defRPr lang="en-us" sz="3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twIAALwxAACAJQAAEAAAACYAAAAIAAAAAYAAAAAAAAA="/>
              </a:ext>
            </a:extLst>
          </p:cNvSpPr>
          <p:nvPr>
            <p:ph idx="1"/>
          </p:nvPr>
        </p:nvSpPr>
        <p:spPr>
          <a:xfrm>
            <a:off x="487680" y="441325"/>
            <a:ext cx="7597140" cy="5654675"/>
          </a:xfrm>
        </p:spPr>
        <p:txBody>
          <a:bodyPr/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/>
            </a:lvl5pPr>
            <a:lvl6pPr>
              <a:defRPr lang="en-us" sz="1400"/>
            </a:lvl6pPr>
            <a:lvl7pPr>
              <a:defRPr lang="en-us" sz="1400"/>
            </a:lvl7pPr>
            <a:lvl8pPr>
              <a:defRPr lang="en-us" sz="1400"/>
            </a:lvl8pPr>
            <a:lvl9pPr>
              <a:defRPr lang="en-us" sz="1400"/>
            </a:lvl9pPr>
          </a:lstStyle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lNAAA1RMAAABIAACAJQAAEAAAACYAAAAIAAAAAYAAAAAAAAA="/>
              </a:ext>
            </a:extLst>
          </p:cNvSpPr>
          <p:nvPr>
            <p:ph idx="2"/>
          </p:nvPr>
        </p:nvSpPr>
        <p:spPr>
          <a:xfrm>
            <a:off x="8476615" y="3223895"/>
            <a:ext cx="3227705" cy="2872105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lNAAArCYAAABIAADrKAAAEAAAACYAAAAIAAAAAYAAAAAAAAA="/>
              </a:ext>
            </a:extLst>
          </p:cNvSpPr>
          <p:nvPr>
            <p:ph type="dt" sz="half" idx="10"/>
          </p:nvPr>
        </p:nvSpPr>
        <p:spPr>
          <a:xfrm>
            <a:off x="8476615" y="6286500"/>
            <a:ext cx="3227705" cy="365125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2B6DB9-F7E9-7E9B-A793-01CE23DD5154}" type="datetime1">
              <a:t>12/16/2018</a:t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rCYAALwxAADrKAAAEAAAACYAAAAIAAAAAYAAAAAAAAA="/>
              </a:ext>
            </a:extLst>
          </p:cNvSpPr>
          <p:nvPr>
            <p:ph type="ftr" sz="quarter" idx="11"/>
          </p:nvPr>
        </p:nvSpPr>
        <p:spPr>
          <a:xfrm>
            <a:off x="487680" y="6286500"/>
            <a:ext cx="7597140" cy="365125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lNAAATAIAAABIAABSBwAAEAAAACYAAAAIAAAAgYAAAAAAAAA="/>
              </a:ext>
            </a:extLst>
          </p:cNvSpPr>
          <p:nvPr>
            <p:ph type="sldNum" sz="quarter" idx="12"/>
          </p:nvPr>
        </p:nvSpPr>
        <p:spPr>
          <a:xfrm>
            <a:off x="8476615" y="373380"/>
            <a:ext cx="3227705" cy="816610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en-us" sz="4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E1D9305-4BE3-4865-ADA5-BD30DDEB5BE8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extLst>
              <a:ext uri="smNativeData">
                <pr:smNativeData xmlns:pr="smNativeData" val="SMDATA_13_JBQXXBMAAAAlAAAACwAAAA0AAAAAAAAAAAAAAAAAAAAAAAAAAAAAAAAAAAAAAAAAAAEAAABQAAAAAAAAAAAA4D8AAAAAAADgPwAAAAAAAOA/AAAAAAAA4D8AAAAAAADgPwAAAAAAAOA/AAAAAAAA4D8AAAAAAADgPwAAAAAAAOA/AAAAAAAA4D8CAAAAjAAAAAEAAAAAAAAAsbq8AP///wgZ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EgASAMAAAAEAAAAAAAAAAAAAAAAAAAAAAAAAAeAAAAaAAAAAAAAAAAAAAAAAAAAAAAAAAAAAAAECcAABAnAAAAAAAAAAAAAAAAAAAAAAAAAAAAAAAAAAAAAAAAAAAAABQAAAAAAAAAwMD/AAAAAABkAAAAMgAAAAAAAABkAAAAAAAAAH9/fwAKAAAAHwAAAFQAAACxurwAAAAAAQAAAAAAAAAAAAAAAAAAAAAAAAAAAAAAAAAAAAAAAAAAAAAAAn9/fwAAAAADzMzMAMDA/wB/f38AAAAAAAAAAAAAAAAAAAAAAAAAAAAhAAAAGAAAABQAAABsOgAAAAAAABNLAAAwKgAAEAAAACYAAAAIAAAA//////////8="/>
              </a:ext>
            </a:extLst>
          </p:cNvSpPr>
          <p:nvPr/>
        </p:nvSpPr>
        <p:spPr>
          <a:xfrm flipH="1">
            <a:off x="9497060" y="0"/>
            <a:ext cx="2707005" cy="6858000"/>
          </a:xfrm>
          <a:custGeom>
            <a:avLst/>
            <a:gdLst/>
            <a:ahLst/>
            <a:cxnLst/>
            <a:rect l="0" t="0" r="2707005" b="6858000"/>
            <a:pathLst>
              <a:path w="2707005" h="6858000">
                <a:moveTo>
                  <a:pt x="1226114" y="3598941"/>
                </a:moveTo>
                <a:cubicBezTo>
                  <a:pt x="1235668" y="3611647"/>
                  <a:pt x="1267515" y="3564000"/>
                  <a:pt x="1283438" y="3541765"/>
                </a:cubicBezTo>
                <a:cubicBezTo>
                  <a:pt x="1302547" y="3516353"/>
                  <a:pt x="1321655" y="3490941"/>
                  <a:pt x="1337578" y="3462353"/>
                </a:cubicBezTo>
                <a:cubicBezTo>
                  <a:pt x="1359871" y="3427412"/>
                  <a:pt x="1378980" y="3389294"/>
                  <a:pt x="1398088" y="3348000"/>
                </a:cubicBezTo>
                <a:cubicBezTo>
                  <a:pt x="1414012" y="3309882"/>
                  <a:pt x="1433120" y="3271765"/>
                  <a:pt x="1426750" y="3224118"/>
                </a:cubicBezTo>
                <a:cubicBezTo>
                  <a:pt x="1426750" y="3214588"/>
                  <a:pt x="1423566" y="3201882"/>
                  <a:pt x="1420381" y="3195529"/>
                </a:cubicBezTo>
                <a:cubicBezTo>
                  <a:pt x="1410827" y="3186000"/>
                  <a:pt x="1401273" y="3186000"/>
                  <a:pt x="1391719" y="3189176"/>
                </a:cubicBezTo>
                <a:cubicBezTo>
                  <a:pt x="1369426" y="3195529"/>
                  <a:pt x="1356687" y="3214588"/>
                  <a:pt x="1343948" y="3236824"/>
                </a:cubicBezTo>
                <a:cubicBezTo>
                  <a:pt x="1328024" y="3259059"/>
                  <a:pt x="1312101" y="3284471"/>
                  <a:pt x="1302547" y="3313059"/>
                </a:cubicBezTo>
                <a:cubicBezTo>
                  <a:pt x="1283438" y="3360706"/>
                  <a:pt x="1270699" y="3408353"/>
                  <a:pt x="1254776" y="3456000"/>
                </a:cubicBezTo>
                <a:cubicBezTo>
                  <a:pt x="1242037" y="3503647"/>
                  <a:pt x="1213375" y="3586235"/>
                  <a:pt x="1226114" y="3598941"/>
                </a:cubicBezTo>
                <a:close/>
                <a:moveTo>
                  <a:pt x="1146496" y="3325765"/>
                </a:moveTo>
                <a:cubicBezTo>
                  <a:pt x="1133757" y="3281294"/>
                  <a:pt x="1114649" y="3205059"/>
                  <a:pt x="1073247" y="3189176"/>
                </a:cubicBezTo>
                <a:cubicBezTo>
                  <a:pt x="1057324" y="3186000"/>
                  <a:pt x="1041400" y="3189176"/>
                  <a:pt x="1031846" y="3201882"/>
                </a:cubicBezTo>
                <a:cubicBezTo>
                  <a:pt x="1019107" y="3220941"/>
                  <a:pt x="1019107" y="3246353"/>
                  <a:pt x="1025477" y="3268588"/>
                </a:cubicBezTo>
                <a:cubicBezTo>
                  <a:pt x="1044585" y="3335294"/>
                  <a:pt x="1070063" y="3402000"/>
                  <a:pt x="1101910" y="3459176"/>
                </a:cubicBezTo>
                <a:cubicBezTo>
                  <a:pt x="1117833" y="3487765"/>
                  <a:pt x="1136942" y="3516353"/>
                  <a:pt x="1152865" y="3544941"/>
                </a:cubicBezTo>
                <a:cubicBezTo>
                  <a:pt x="1162419" y="3557647"/>
                  <a:pt x="1207005" y="3633882"/>
                  <a:pt x="1207005" y="3602118"/>
                </a:cubicBezTo>
                <a:cubicBezTo>
                  <a:pt x="1207005" y="3564000"/>
                  <a:pt x="1197451" y="3525882"/>
                  <a:pt x="1187897" y="3487765"/>
                </a:cubicBezTo>
                <a:cubicBezTo>
                  <a:pt x="1178343" y="3433765"/>
                  <a:pt x="1162419" y="3379765"/>
                  <a:pt x="1146496" y="3325765"/>
                </a:cubicBezTo>
                <a:close/>
                <a:moveTo>
                  <a:pt x="1226114" y="1350000"/>
                </a:moveTo>
                <a:cubicBezTo>
                  <a:pt x="1235668" y="1362706"/>
                  <a:pt x="1267515" y="1315059"/>
                  <a:pt x="1283438" y="1289647"/>
                </a:cubicBezTo>
                <a:cubicBezTo>
                  <a:pt x="1302547" y="1267412"/>
                  <a:pt x="1321655" y="1238824"/>
                  <a:pt x="1337578" y="1213412"/>
                </a:cubicBezTo>
                <a:cubicBezTo>
                  <a:pt x="1359871" y="1175294"/>
                  <a:pt x="1378980" y="1137176"/>
                  <a:pt x="1398088" y="1099059"/>
                </a:cubicBezTo>
                <a:cubicBezTo>
                  <a:pt x="1414012" y="1057765"/>
                  <a:pt x="1433120" y="1019647"/>
                  <a:pt x="1426750" y="972000"/>
                </a:cubicBezTo>
                <a:cubicBezTo>
                  <a:pt x="1426750" y="962471"/>
                  <a:pt x="1423566" y="952941"/>
                  <a:pt x="1420381" y="946588"/>
                </a:cubicBezTo>
                <a:cubicBezTo>
                  <a:pt x="1410827" y="937059"/>
                  <a:pt x="1401273" y="937059"/>
                  <a:pt x="1391719" y="940235"/>
                </a:cubicBezTo>
                <a:cubicBezTo>
                  <a:pt x="1369426" y="946588"/>
                  <a:pt x="1356687" y="965647"/>
                  <a:pt x="1343948" y="984706"/>
                </a:cubicBezTo>
                <a:cubicBezTo>
                  <a:pt x="1328024" y="1010118"/>
                  <a:pt x="1312101" y="1035529"/>
                  <a:pt x="1302547" y="1064118"/>
                </a:cubicBezTo>
                <a:cubicBezTo>
                  <a:pt x="1283438" y="1108588"/>
                  <a:pt x="1270699" y="1156235"/>
                  <a:pt x="1254776" y="1207059"/>
                </a:cubicBezTo>
                <a:cubicBezTo>
                  <a:pt x="1242037" y="1251529"/>
                  <a:pt x="1213375" y="1337294"/>
                  <a:pt x="1226114" y="1350000"/>
                </a:cubicBezTo>
                <a:close/>
                <a:moveTo>
                  <a:pt x="1200636" y="1118118"/>
                </a:moveTo>
                <a:cubicBezTo>
                  <a:pt x="1203821" y="1127647"/>
                  <a:pt x="1213375" y="1188000"/>
                  <a:pt x="1226114" y="1162588"/>
                </a:cubicBezTo>
                <a:cubicBezTo>
                  <a:pt x="1232483" y="1146706"/>
                  <a:pt x="1235668" y="1127647"/>
                  <a:pt x="1238852" y="1111765"/>
                </a:cubicBezTo>
                <a:cubicBezTo>
                  <a:pt x="1245222" y="1080000"/>
                  <a:pt x="1248407" y="1048235"/>
                  <a:pt x="1251591" y="1016471"/>
                </a:cubicBezTo>
                <a:cubicBezTo>
                  <a:pt x="1261145" y="962471"/>
                  <a:pt x="1267515" y="908471"/>
                  <a:pt x="1267515" y="851294"/>
                </a:cubicBezTo>
                <a:cubicBezTo>
                  <a:pt x="1270699" y="806824"/>
                  <a:pt x="1273884" y="736941"/>
                  <a:pt x="1235668" y="711529"/>
                </a:cubicBezTo>
                <a:cubicBezTo>
                  <a:pt x="1219744" y="702000"/>
                  <a:pt x="1197451" y="708353"/>
                  <a:pt x="1184712" y="724235"/>
                </a:cubicBezTo>
                <a:cubicBezTo>
                  <a:pt x="1171973" y="740118"/>
                  <a:pt x="1165604" y="765529"/>
                  <a:pt x="1162419" y="787765"/>
                </a:cubicBezTo>
                <a:cubicBezTo>
                  <a:pt x="1165604" y="867176"/>
                  <a:pt x="1175158" y="946588"/>
                  <a:pt x="1184712" y="1026000"/>
                </a:cubicBezTo>
                <a:cubicBezTo>
                  <a:pt x="1191082" y="1057765"/>
                  <a:pt x="1194266" y="1089529"/>
                  <a:pt x="1200636" y="1118118"/>
                </a:cubicBezTo>
                <a:close/>
                <a:moveTo>
                  <a:pt x="1235668" y="2963647"/>
                </a:moveTo>
                <a:cubicBezTo>
                  <a:pt x="1219744" y="2954118"/>
                  <a:pt x="1197451" y="2960471"/>
                  <a:pt x="1184712" y="2976353"/>
                </a:cubicBezTo>
                <a:cubicBezTo>
                  <a:pt x="1171973" y="2992235"/>
                  <a:pt x="1165604" y="3014471"/>
                  <a:pt x="1162419" y="3036706"/>
                </a:cubicBezTo>
                <a:cubicBezTo>
                  <a:pt x="1165604" y="3119294"/>
                  <a:pt x="1175158" y="3195529"/>
                  <a:pt x="1184712" y="3274941"/>
                </a:cubicBezTo>
                <a:cubicBezTo>
                  <a:pt x="1191082" y="3306706"/>
                  <a:pt x="1194266" y="3338471"/>
                  <a:pt x="1200636" y="3370235"/>
                </a:cubicBezTo>
                <a:cubicBezTo>
                  <a:pt x="1203821" y="3379765"/>
                  <a:pt x="1213375" y="3436941"/>
                  <a:pt x="1226114" y="3411529"/>
                </a:cubicBezTo>
                <a:cubicBezTo>
                  <a:pt x="1232483" y="3398824"/>
                  <a:pt x="1235668" y="3376588"/>
                  <a:pt x="1238852" y="3360706"/>
                </a:cubicBezTo>
                <a:cubicBezTo>
                  <a:pt x="1245222" y="3328941"/>
                  <a:pt x="1248407" y="3297176"/>
                  <a:pt x="1251591" y="3265412"/>
                </a:cubicBezTo>
                <a:cubicBezTo>
                  <a:pt x="1261145" y="3211412"/>
                  <a:pt x="1267515" y="3157412"/>
                  <a:pt x="1267515" y="3103412"/>
                </a:cubicBezTo>
                <a:cubicBezTo>
                  <a:pt x="1270699" y="3058941"/>
                  <a:pt x="1273884" y="2985882"/>
                  <a:pt x="1235668" y="2963647"/>
                </a:cubicBezTo>
                <a:close/>
                <a:moveTo>
                  <a:pt x="999999" y="1296000"/>
                </a:moveTo>
                <a:cubicBezTo>
                  <a:pt x="1035031" y="1388118"/>
                  <a:pt x="1098725" y="1451647"/>
                  <a:pt x="1162419" y="1505647"/>
                </a:cubicBezTo>
                <a:cubicBezTo>
                  <a:pt x="1168789" y="1508824"/>
                  <a:pt x="1175158" y="1515176"/>
                  <a:pt x="1181528" y="1518353"/>
                </a:cubicBezTo>
                <a:cubicBezTo>
                  <a:pt x="1184712" y="1518353"/>
                  <a:pt x="1187897" y="1518353"/>
                  <a:pt x="1191082" y="1518353"/>
                </a:cubicBezTo>
                <a:cubicBezTo>
                  <a:pt x="1194266" y="1518353"/>
                  <a:pt x="1197451" y="1515176"/>
                  <a:pt x="1200636" y="1512000"/>
                </a:cubicBezTo>
                <a:cubicBezTo>
                  <a:pt x="1213375" y="1496118"/>
                  <a:pt x="1194266" y="1451647"/>
                  <a:pt x="1191082" y="1438941"/>
                </a:cubicBezTo>
                <a:cubicBezTo>
                  <a:pt x="1178343" y="1410353"/>
                  <a:pt x="1165604" y="1384941"/>
                  <a:pt x="1152865" y="1362706"/>
                </a:cubicBezTo>
                <a:cubicBezTo>
                  <a:pt x="1133757" y="1318235"/>
                  <a:pt x="1111464" y="1276941"/>
                  <a:pt x="1082802" y="1238824"/>
                </a:cubicBezTo>
                <a:cubicBezTo>
                  <a:pt x="1073247" y="1222941"/>
                  <a:pt x="1060509" y="1210235"/>
                  <a:pt x="1044585" y="1203882"/>
                </a:cubicBezTo>
                <a:cubicBezTo>
                  <a:pt x="1028661" y="1197529"/>
                  <a:pt x="1009553" y="1203882"/>
                  <a:pt x="999999" y="1219765"/>
                </a:cubicBezTo>
                <a:cubicBezTo>
                  <a:pt x="993630" y="1229294"/>
                  <a:pt x="990445" y="1245176"/>
                  <a:pt x="993630" y="1257882"/>
                </a:cubicBezTo>
                <a:cubicBezTo>
                  <a:pt x="993630" y="1270588"/>
                  <a:pt x="996814" y="1283294"/>
                  <a:pt x="999999" y="1296000"/>
                </a:cubicBezTo>
                <a:close/>
                <a:moveTo>
                  <a:pt x="28662" y="2144118"/>
                </a:moveTo>
                <a:cubicBezTo>
                  <a:pt x="38216" y="2090118"/>
                  <a:pt x="44585" y="2036118"/>
                  <a:pt x="44585" y="1982118"/>
                </a:cubicBezTo>
                <a:cubicBezTo>
                  <a:pt x="47770" y="1937647"/>
                  <a:pt x="50955" y="1864588"/>
                  <a:pt x="12738" y="1842353"/>
                </a:cubicBezTo>
                <a:cubicBezTo>
                  <a:pt x="9554" y="1839176"/>
                  <a:pt x="6369" y="1839176"/>
                  <a:pt x="6369" y="1839176"/>
                </a:cubicBezTo>
                <a:cubicBezTo>
                  <a:pt x="6369" y="2287059"/>
                  <a:pt x="6369" y="2287059"/>
                  <a:pt x="6369" y="2287059"/>
                </a:cubicBezTo>
                <a:cubicBezTo>
                  <a:pt x="9554" y="2271176"/>
                  <a:pt x="12738" y="2255294"/>
                  <a:pt x="15923" y="2242588"/>
                </a:cubicBezTo>
                <a:cubicBezTo>
                  <a:pt x="22292" y="2210824"/>
                  <a:pt x="25477" y="2175882"/>
                  <a:pt x="28662" y="2144118"/>
                </a:cubicBezTo>
                <a:close/>
                <a:moveTo>
                  <a:pt x="60509" y="177882"/>
                </a:moveTo>
                <a:cubicBezTo>
                  <a:pt x="79617" y="155647"/>
                  <a:pt x="98726" y="130235"/>
                  <a:pt x="114649" y="101647"/>
                </a:cubicBezTo>
                <a:cubicBezTo>
                  <a:pt x="133757" y="69882"/>
                  <a:pt x="152866" y="34941"/>
                  <a:pt x="168789" y="0"/>
                </a:cubicBezTo>
                <a:cubicBezTo>
                  <a:pt x="60509" y="0"/>
                  <a:pt x="60509" y="0"/>
                  <a:pt x="60509" y="0"/>
                </a:cubicBezTo>
                <a:cubicBezTo>
                  <a:pt x="50955" y="31765"/>
                  <a:pt x="41401" y="63529"/>
                  <a:pt x="31847" y="95294"/>
                </a:cubicBezTo>
                <a:cubicBezTo>
                  <a:pt x="25477" y="120706"/>
                  <a:pt x="12738" y="158824"/>
                  <a:pt x="6369" y="187412"/>
                </a:cubicBezTo>
                <a:cubicBezTo>
                  <a:pt x="6369" y="241412"/>
                  <a:pt x="6369" y="241412"/>
                  <a:pt x="6369" y="241412"/>
                </a:cubicBezTo>
                <a:cubicBezTo>
                  <a:pt x="19108" y="244588"/>
                  <a:pt x="44585" y="200118"/>
                  <a:pt x="60509" y="177882"/>
                </a:cubicBezTo>
                <a:close/>
                <a:moveTo>
                  <a:pt x="999999" y="3544941"/>
                </a:moveTo>
                <a:cubicBezTo>
                  <a:pt x="1035031" y="3640235"/>
                  <a:pt x="1098725" y="3700588"/>
                  <a:pt x="1162419" y="3754588"/>
                </a:cubicBezTo>
                <a:cubicBezTo>
                  <a:pt x="1168789" y="3760941"/>
                  <a:pt x="1175158" y="3764118"/>
                  <a:pt x="1181528" y="3767294"/>
                </a:cubicBezTo>
                <a:cubicBezTo>
                  <a:pt x="1184712" y="3767294"/>
                  <a:pt x="1187897" y="3767294"/>
                  <a:pt x="1191082" y="3767294"/>
                </a:cubicBezTo>
                <a:cubicBezTo>
                  <a:pt x="1194266" y="3767294"/>
                  <a:pt x="1197451" y="3764118"/>
                  <a:pt x="1200636" y="3760941"/>
                </a:cubicBezTo>
                <a:cubicBezTo>
                  <a:pt x="1213375" y="3745059"/>
                  <a:pt x="1194266" y="3703765"/>
                  <a:pt x="1191082" y="3687882"/>
                </a:cubicBezTo>
                <a:cubicBezTo>
                  <a:pt x="1178343" y="3662471"/>
                  <a:pt x="1165604" y="3637059"/>
                  <a:pt x="1152865" y="3611647"/>
                </a:cubicBezTo>
                <a:cubicBezTo>
                  <a:pt x="1133757" y="3570353"/>
                  <a:pt x="1111464" y="3525882"/>
                  <a:pt x="1082802" y="3490941"/>
                </a:cubicBezTo>
                <a:cubicBezTo>
                  <a:pt x="1073247" y="3475059"/>
                  <a:pt x="1060509" y="3459176"/>
                  <a:pt x="1044585" y="3452824"/>
                </a:cubicBezTo>
                <a:cubicBezTo>
                  <a:pt x="1028661" y="3449647"/>
                  <a:pt x="1009553" y="3452824"/>
                  <a:pt x="999999" y="3471882"/>
                </a:cubicBezTo>
                <a:cubicBezTo>
                  <a:pt x="993630" y="3481412"/>
                  <a:pt x="990445" y="3494118"/>
                  <a:pt x="993630" y="3506824"/>
                </a:cubicBezTo>
                <a:cubicBezTo>
                  <a:pt x="993630" y="3522706"/>
                  <a:pt x="996814" y="3532235"/>
                  <a:pt x="999999" y="3544941"/>
                </a:cubicBezTo>
                <a:close/>
                <a:moveTo>
                  <a:pt x="1101910" y="1210235"/>
                </a:moveTo>
                <a:cubicBezTo>
                  <a:pt x="1117833" y="1238824"/>
                  <a:pt x="1136942" y="1267412"/>
                  <a:pt x="1152865" y="1292824"/>
                </a:cubicBezTo>
                <a:cubicBezTo>
                  <a:pt x="1162419" y="1305529"/>
                  <a:pt x="1207005" y="1384941"/>
                  <a:pt x="1207005" y="1353176"/>
                </a:cubicBezTo>
                <a:cubicBezTo>
                  <a:pt x="1207005" y="1315059"/>
                  <a:pt x="1197451" y="1273765"/>
                  <a:pt x="1187897" y="1238824"/>
                </a:cubicBezTo>
                <a:cubicBezTo>
                  <a:pt x="1178343" y="1184824"/>
                  <a:pt x="1162419" y="1127647"/>
                  <a:pt x="1146496" y="1076824"/>
                </a:cubicBezTo>
                <a:cubicBezTo>
                  <a:pt x="1133757" y="1029176"/>
                  <a:pt x="1114649" y="956118"/>
                  <a:pt x="1073247" y="940235"/>
                </a:cubicBezTo>
                <a:cubicBezTo>
                  <a:pt x="1057324" y="933882"/>
                  <a:pt x="1041400" y="940235"/>
                  <a:pt x="1031846" y="952941"/>
                </a:cubicBezTo>
                <a:cubicBezTo>
                  <a:pt x="1019107" y="968824"/>
                  <a:pt x="1019107" y="997412"/>
                  <a:pt x="1025477" y="1019647"/>
                </a:cubicBezTo>
                <a:cubicBezTo>
                  <a:pt x="1044585" y="1086353"/>
                  <a:pt x="1070063" y="1149882"/>
                  <a:pt x="1101910" y="1210235"/>
                </a:cubicBezTo>
                <a:close/>
                <a:moveTo>
                  <a:pt x="2222928" y="2426824"/>
                </a:moveTo>
                <a:cubicBezTo>
                  <a:pt x="2257960" y="2518941"/>
                  <a:pt x="2321654" y="2582471"/>
                  <a:pt x="2385349" y="2633294"/>
                </a:cubicBezTo>
                <a:cubicBezTo>
                  <a:pt x="2391718" y="2639647"/>
                  <a:pt x="2398087" y="2646000"/>
                  <a:pt x="2404457" y="2646000"/>
                </a:cubicBezTo>
                <a:cubicBezTo>
                  <a:pt x="2407642" y="2646000"/>
                  <a:pt x="2410826" y="2649176"/>
                  <a:pt x="2414011" y="2646000"/>
                </a:cubicBezTo>
                <a:cubicBezTo>
                  <a:pt x="2417196" y="2646000"/>
                  <a:pt x="2420380" y="2646000"/>
                  <a:pt x="2423565" y="2639647"/>
                </a:cubicBezTo>
                <a:cubicBezTo>
                  <a:pt x="2436304" y="2623765"/>
                  <a:pt x="2417196" y="2582471"/>
                  <a:pt x="2414011" y="2566588"/>
                </a:cubicBezTo>
                <a:cubicBezTo>
                  <a:pt x="2401272" y="2541176"/>
                  <a:pt x="2388533" y="2515765"/>
                  <a:pt x="2375794" y="2490353"/>
                </a:cubicBezTo>
                <a:cubicBezTo>
                  <a:pt x="2356686" y="2449059"/>
                  <a:pt x="2334393" y="2407765"/>
                  <a:pt x="2305731" y="2369647"/>
                </a:cubicBezTo>
                <a:cubicBezTo>
                  <a:pt x="2296177" y="2353765"/>
                  <a:pt x="2283438" y="2337882"/>
                  <a:pt x="2267514" y="2334706"/>
                </a:cubicBezTo>
                <a:cubicBezTo>
                  <a:pt x="2251591" y="2328353"/>
                  <a:pt x="2232482" y="2331529"/>
                  <a:pt x="2222928" y="2350588"/>
                </a:cubicBezTo>
                <a:cubicBezTo>
                  <a:pt x="2216559" y="2360118"/>
                  <a:pt x="2213374" y="2372824"/>
                  <a:pt x="2216559" y="2388706"/>
                </a:cubicBezTo>
                <a:cubicBezTo>
                  <a:pt x="2216559" y="2401412"/>
                  <a:pt x="2219744" y="2414118"/>
                  <a:pt x="2222928" y="2426824"/>
                </a:cubicBezTo>
                <a:close/>
                <a:moveTo>
                  <a:pt x="6369" y="0"/>
                </a:moveTo>
                <a:cubicBezTo>
                  <a:pt x="6369" y="44471"/>
                  <a:pt x="6369" y="44471"/>
                  <a:pt x="6369" y="44471"/>
                </a:cubicBezTo>
                <a:cubicBezTo>
                  <a:pt x="9554" y="31765"/>
                  <a:pt x="12738" y="15882"/>
                  <a:pt x="15923" y="0"/>
                </a:cubicBezTo>
                <a:lnTo>
                  <a:pt x="6369" y="0"/>
                </a:lnTo>
                <a:close/>
                <a:moveTo>
                  <a:pt x="2449043" y="4720235"/>
                </a:moveTo>
                <a:cubicBezTo>
                  <a:pt x="2458597" y="4732941"/>
                  <a:pt x="2490444" y="4685294"/>
                  <a:pt x="2506368" y="4663059"/>
                </a:cubicBezTo>
                <a:cubicBezTo>
                  <a:pt x="2525476" y="4637647"/>
                  <a:pt x="2544584" y="4612235"/>
                  <a:pt x="2560508" y="4583647"/>
                </a:cubicBezTo>
                <a:cubicBezTo>
                  <a:pt x="2582801" y="4548706"/>
                  <a:pt x="2601909" y="4510588"/>
                  <a:pt x="2621017" y="4469294"/>
                </a:cubicBezTo>
                <a:cubicBezTo>
                  <a:pt x="2636941" y="4431176"/>
                  <a:pt x="2656049" y="4389882"/>
                  <a:pt x="2649680" y="4345412"/>
                </a:cubicBezTo>
                <a:cubicBezTo>
                  <a:pt x="2649680" y="4332706"/>
                  <a:pt x="2646495" y="4323176"/>
                  <a:pt x="2643310" y="4316824"/>
                </a:cubicBezTo>
                <a:cubicBezTo>
                  <a:pt x="2633756" y="4307294"/>
                  <a:pt x="2624202" y="4307294"/>
                  <a:pt x="2614648" y="4310471"/>
                </a:cubicBezTo>
                <a:cubicBezTo>
                  <a:pt x="2592355" y="4316824"/>
                  <a:pt x="2579616" y="4335882"/>
                  <a:pt x="2566877" y="4358118"/>
                </a:cubicBezTo>
                <a:cubicBezTo>
                  <a:pt x="2550954" y="4380353"/>
                  <a:pt x="2535030" y="4405765"/>
                  <a:pt x="2525476" y="4434353"/>
                </a:cubicBezTo>
                <a:cubicBezTo>
                  <a:pt x="2506368" y="4482000"/>
                  <a:pt x="2493629" y="4529647"/>
                  <a:pt x="2477705" y="4577294"/>
                </a:cubicBezTo>
                <a:cubicBezTo>
                  <a:pt x="2464966" y="4624941"/>
                  <a:pt x="2436304" y="4707529"/>
                  <a:pt x="2449043" y="4720235"/>
                </a:cubicBezTo>
                <a:close/>
                <a:moveTo>
                  <a:pt x="2369425" y="4447059"/>
                </a:moveTo>
                <a:cubicBezTo>
                  <a:pt x="2356686" y="4399412"/>
                  <a:pt x="2337578" y="4326353"/>
                  <a:pt x="2292992" y="4310471"/>
                </a:cubicBezTo>
                <a:cubicBezTo>
                  <a:pt x="2280253" y="4307294"/>
                  <a:pt x="2264330" y="4310471"/>
                  <a:pt x="2254775" y="4323176"/>
                </a:cubicBezTo>
                <a:cubicBezTo>
                  <a:pt x="2242037" y="4342235"/>
                  <a:pt x="2242037" y="4367647"/>
                  <a:pt x="2248406" y="4389882"/>
                </a:cubicBezTo>
                <a:cubicBezTo>
                  <a:pt x="2267514" y="4456588"/>
                  <a:pt x="2292992" y="4520118"/>
                  <a:pt x="2324839" y="4580471"/>
                </a:cubicBezTo>
                <a:cubicBezTo>
                  <a:pt x="2340763" y="4609059"/>
                  <a:pt x="2359871" y="4637647"/>
                  <a:pt x="2375794" y="4666235"/>
                </a:cubicBezTo>
                <a:cubicBezTo>
                  <a:pt x="2385349" y="4678941"/>
                  <a:pt x="2429935" y="4755176"/>
                  <a:pt x="2429935" y="4723412"/>
                </a:cubicBezTo>
                <a:cubicBezTo>
                  <a:pt x="2429935" y="4685294"/>
                  <a:pt x="2420380" y="4644000"/>
                  <a:pt x="2410826" y="4609059"/>
                </a:cubicBezTo>
                <a:cubicBezTo>
                  <a:pt x="2401272" y="4555059"/>
                  <a:pt x="2385349" y="4501059"/>
                  <a:pt x="2369425" y="4447059"/>
                </a:cubicBezTo>
                <a:close/>
                <a:moveTo>
                  <a:pt x="2222928" y="184235"/>
                </a:moveTo>
                <a:cubicBezTo>
                  <a:pt x="2257960" y="276353"/>
                  <a:pt x="2321654" y="339882"/>
                  <a:pt x="2385349" y="393882"/>
                </a:cubicBezTo>
                <a:cubicBezTo>
                  <a:pt x="2391718" y="397059"/>
                  <a:pt x="2398087" y="403412"/>
                  <a:pt x="2404457" y="406588"/>
                </a:cubicBezTo>
                <a:cubicBezTo>
                  <a:pt x="2407642" y="406588"/>
                  <a:pt x="2410826" y="406588"/>
                  <a:pt x="2414011" y="406588"/>
                </a:cubicBezTo>
                <a:cubicBezTo>
                  <a:pt x="2417196" y="406588"/>
                  <a:pt x="2420380" y="403412"/>
                  <a:pt x="2423565" y="400235"/>
                </a:cubicBezTo>
                <a:cubicBezTo>
                  <a:pt x="2436304" y="384353"/>
                  <a:pt x="2417196" y="339882"/>
                  <a:pt x="2414011" y="327176"/>
                </a:cubicBezTo>
                <a:cubicBezTo>
                  <a:pt x="2401272" y="298588"/>
                  <a:pt x="2388533" y="276353"/>
                  <a:pt x="2375794" y="250941"/>
                </a:cubicBezTo>
                <a:cubicBezTo>
                  <a:pt x="2356686" y="206471"/>
                  <a:pt x="2334393" y="165176"/>
                  <a:pt x="2305731" y="127059"/>
                </a:cubicBezTo>
                <a:cubicBezTo>
                  <a:pt x="2296177" y="111176"/>
                  <a:pt x="2283438" y="98471"/>
                  <a:pt x="2267514" y="92118"/>
                </a:cubicBezTo>
                <a:cubicBezTo>
                  <a:pt x="2251591" y="85765"/>
                  <a:pt x="2232482" y="92118"/>
                  <a:pt x="2222928" y="108000"/>
                </a:cubicBezTo>
                <a:cubicBezTo>
                  <a:pt x="2216559" y="117529"/>
                  <a:pt x="2213374" y="133412"/>
                  <a:pt x="2216559" y="146118"/>
                </a:cubicBezTo>
                <a:cubicBezTo>
                  <a:pt x="2216559" y="158824"/>
                  <a:pt x="2219744" y="171529"/>
                  <a:pt x="2222928" y="184235"/>
                </a:cubicBezTo>
                <a:close/>
                <a:moveTo>
                  <a:pt x="2292992" y="2071059"/>
                </a:moveTo>
                <a:cubicBezTo>
                  <a:pt x="2280253" y="2064706"/>
                  <a:pt x="2264330" y="2067882"/>
                  <a:pt x="2254775" y="2083765"/>
                </a:cubicBezTo>
                <a:cubicBezTo>
                  <a:pt x="2242037" y="2099647"/>
                  <a:pt x="2242037" y="2125059"/>
                  <a:pt x="2248406" y="2147294"/>
                </a:cubicBezTo>
                <a:cubicBezTo>
                  <a:pt x="2267514" y="2217176"/>
                  <a:pt x="2292992" y="2280706"/>
                  <a:pt x="2324839" y="2337882"/>
                </a:cubicBezTo>
                <a:cubicBezTo>
                  <a:pt x="2340763" y="2369647"/>
                  <a:pt x="2359871" y="2398235"/>
                  <a:pt x="2375794" y="2423647"/>
                </a:cubicBezTo>
                <a:cubicBezTo>
                  <a:pt x="2385349" y="2436353"/>
                  <a:pt x="2429935" y="2512588"/>
                  <a:pt x="2429935" y="2480824"/>
                </a:cubicBezTo>
                <a:cubicBezTo>
                  <a:pt x="2429935" y="2442706"/>
                  <a:pt x="2420380" y="2404588"/>
                  <a:pt x="2410826" y="2369647"/>
                </a:cubicBezTo>
                <a:cubicBezTo>
                  <a:pt x="2401272" y="2312471"/>
                  <a:pt x="2385349" y="2258471"/>
                  <a:pt x="2369425" y="2204471"/>
                </a:cubicBezTo>
                <a:cubicBezTo>
                  <a:pt x="2356686" y="2160000"/>
                  <a:pt x="2337578" y="2083765"/>
                  <a:pt x="2292992" y="2071059"/>
                </a:cubicBezTo>
                <a:close/>
                <a:moveTo>
                  <a:pt x="2531845" y="206471"/>
                </a:moveTo>
                <a:cubicBezTo>
                  <a:pt x="2496814" y="260471"/>
                  <a:pt x="2445858" y="374824"/>
                  <a:pt x="2455412" y="393882"/>
                </a:cubicBezTo>
                <a:cubicBezTo>
                  <a:pt x="2464966" y="416118"/>
                  <a:pt x="2585985" y="336706"/>
                  <a:pt x="2633756" y="270000"/>
                </a:cubicBezTo>
                <a:cubicBezTo>
                  <a:pt x="2659234" y="235059"/>
                  <a:pt x="2707005" y="165176"/>
                  <a:pt x="2678342" y="117529"/>
                </a:cubicBezTo>
                <a:cubicBezTo>
                  <a:pt x="2675157" y="111176"/>
                  <a:pt x="2671973" y="104824"/>
                  <a:pt x="2665603" y="101647"/>
                </a:cubicBezTo>
                <a:cubicBezTo>
                  <a:pt x="2665603" y="101647"/>
                  <a:pt x="2662419" y="101647"/>
                  <a:pt x="2662419" y="101647"/>
                </a:cubicBezTo>
                <a:cubicBezTo>
                  <a:pt x="2656049" y="98471"/>
                  <a:pt x="2646495" y="98471"/>
                  <a:pt x="2636941" y="101647"/>
                </a:cubicBezTo>
                <a:cubicBezTo>
                  <a:pt x="2595540" y="117529"/>
                  <a:pt x="2560508" y="165176"/>
                  <a:pt x="2531845" y="206471"/>
                </a:cubicBezTo>
                <a:close/>
                <a:moveTo>
                  <a:pt x="2458597" y="4081765"/>
                </a:moveTo>
                <a:cubicBezTo>
                  <a:pt x="2442673" y="4072235"/>
                  <a:pt x="2420380" y="4081765"/>
                  <a:pt x="2407642" y="4097647"/>
                </a:cubicBezTo>
                <a:cubicBezTo>
                  <a:pt x="2394903" y="4113529"/>
                  <a:pt x="2388533" y="4135765"/>
                  <a:pt x="2385349" y="4158000"/>
                </a:cubicBezTo>
                <a:cubicBezTo>
                  <a:pt x="2388533" y="4237412"/>
                  <a:pt x="2398087" y="4316824"/>
                  <a:pt x="2407642" y="4396235"/>
                </a:cubicBezTo>
                <a:cubicBezTo>
                  <a:pt x="2414011" y="4428000"/>
                  <a:pt x="2417196" y="4459765"/>
                  <a:pt x="2423565" y="4491529"/>
                </a:cubicBezTo>
                <a:cubicBezTo>
                  <a:pt x="2426750" y="4501059"/>
                  <a:pt x="2436304" y="4558235"/>
                  <a:pt x="2449043" y="4532824"/>
                </a:cubicBezTo>
                <a:cubicBezTo>
                  <a:pt x="2455412" y="4520118"/>
                  <a:pt x="2458597" y="4497882"/>
                  <a:pt x="2461782" y="4482000"/>
                </a:cubicBezTo>
                <a:cubicBezTo>
                  <a:pt x="2468151" y="4450235"/>
                  <a:pt x="2471336" y="4418471"/>
                  <a:pt x="2474521" y="4386706"/>
                </a:cubicBezTo>
                <a:cubicBezTo>
                  <a:pt x="2484075" y="4332706"/>
                  <a:pt x="2490444" y="4278706"/>
                  <a:pt x="2490444" y="4224706"/>
                </a:cubicBezTo>
                <a:cubicBezTo>
                  <a:pt x="2493629" y="4180235"/>
                  <a:pt x="2496814" y="4107176"/>
                  <a:pt x="2458597" y="4081765"/>
                </a:cubicBezTo>
                <a:close/>
                <a:moveTo>
                  <a:pt x="2375794" y="184235"/>
                </a:moveTo>
                <a:cubicBezTo>
                  <a:pt x="2385349" y="196941"/>
                  <a:pt x="2429935" y="273176"/>
                  <a:pt x="2429935" y="241412"/>
                </a:cubicBezTo>
                <a:cubicBezTo>
                  <a:pt x="2429935" y="203294"/>
                  <a:pt x="2420380" y="162000"/>
                  <a:pt x="2410826" y="127059"/>
                </a:cubicBezTo>
                <a:cubicBezTo>
                  <a:pt x="2401272" y="85765"/>
                  <a:pt x="2391718" y="41294"/>
                  <a:pt x="2382164" y="0"/>
                </a:cubicBezTo>
                <a:cubicBezTo>
                  <a:pt x="2280253" y="0"/>
                  <a:pt x="2280253" y="0"/>
                  <a:pt x="2280253" y="0"/>
                </a:cubicBezTo>
                <a:cubicBezTo>
                  <a:pt x="2292992" y="34941"/>
                  <a:pt x="2308916" y="66706"/>
                  <a:pt x="2324839" y="98471"/>
                </a:cubicBezTo>
                <a:cubicBezTo>
                  <a:pt x="2340763" y="127059"/>
                  <a:pt x="2359871" y="155647"/>
                  <a:pt x="2375794" y="184235"/>
                </a:cubicBezTo>
                <a:close/>
                <a:moveTo>
                  <a:pt x="2449043" y="50824"/>
                </a:moveTo>
                <a:cubicBezTo>
                  <a:pt x="2455412" y="34941"/>
                  <a:pt x="2458597" y="15882"/>
                  <a:pt x="2461782" y="0"/>
                </a:cubicBezTo>
                <a:cubicBezTo>
                  <a:pt x="2423565" y="0"/>
                  <a:pt x="2423565" y="0"/>
                  <a:pt x="2423565" y="0"/>
                </a:cubicBezTo>
                <a:cubicBezTo>
                  <a:pt x="2423565" y="3176"/>
                  <a:pt x="2423565" y="6353"/>
                  <a:pt x="2423565" y="9529"/>
                </a:cubicBezTo>
                <a:cubicBezTo>
                  <a:pt x="2426750" y="15882"/>
                  <a:pt x="2436304" y="76235"/>
                  <a:pt x="2449043" y="50824"/>
                </a:cubicBezTo>
                <a:close/>
                <a:moveTo>
                  <a:pt x="2449043" y="238235"/>
                </a:moveTo>
                <a:cubicBezTo>
                  <a:pt x="2458597" y="250941"/>
                  <a:pt x="2490444" y="203294"/>
                  <a:pt x="2506368" y="177882"/>
                </a:cubicBezTo>
                <a:cubicBezTo>
                  <a:pt x="2525476" y="155647"/>
                  <a:pt x="2544584" y="130235"/>
                  <a:pt x="2560508" y="101647"/>
                </a:cubicBezTo>
                <a:cubicBezTo>
                  <a:pt x="2579616" y="69882"/>
                  <a:pt x="2598724" y="34941"/>
                  <a:pt x="2614648" y="0"/>
                </a:cubicBezTo>
                <a:cubicBezTo>
                  <a:pt x="2506368" y="0"/>
                  <a:pt x="2506368" y="0"/>
                  <a:pt x="2506368" y="0"/>
                </a:cubicBezTo>
                <a:cubicBezTo>
                  <a:pt x="2496814" y="31765"/>
                  <a:pt x="2487259" y="63529"/>
                  <a:pt x="2477705" y="95294"/>
                </a:cubicBezTo>
                <a:cubicBezTo>
                  <a:pt x="2464966" y="139765"/>
                  <a:pt x="2436304" y="225529"/>
                  <a:pt x="2449043" y="238235"/>
                </a:cubicBezTo>
                <a:close/>
                <a:moveTo>
                  <a:pt x="2506368" y="2420471"/>
                </a:moveTo>
                <a:cubicBezTo>
                  <a:pt x="2525476" y="2395059"/>
                  <a:pt x="2544584" y="2369647"/>
                  <a:pt x="2560508" y="2344235"/>
                </a:cubicBezTo>
                <a:cubicBezTo>
                  <a:pt x="2582801" y="2306118"/>
                  <a:pt x="2601909" y="2268000"/>
                  <a:pt x="2621017" y="2229882"/>
                </a:cubicBezTo>
                <a:cubicBezTo>
                  <a:pt x="2636941" y="2188588"/>
                  <a:pt x="2656049" y="2150471"/>
                  <a:pt x="2649680" y="2102824"/>
                </a:cubicBezTo>
                <a:cubicBezTo>
                  <a:pt x="2649680" y="2093294"/>
                  <a:pt x="2646495" y="2083765"/>
                  <a:pt x="2643310" y="2074235"/>
                </a:cubicBezTo>
                <a:cubicBezTo>
                  <a:pt x="2633756" y="2067882"/>
                  <a:pt x="2624202" y="2067882"/>
                  <a:pt x="2614648" y="2067882"/>
                </a:cubicBezTo>
                <a:cubicBezTo>
                  <a:pt x="2592355" y="2074235"/>
                  <a:pt x="2579616" y="2093294"/>
                  <a:pt x="2566877" y="2115529"/>
                </a:cubicBezTo>
                <a:cubicBezTo>
                  <a:pt x="2550954" y="2140941"/>
                  <a:pt x="2535030" y="2163176"/>
                  <a:pt x="2525476" y="2191765"/>
                </a:cubicBezTo>
                <a:cubicBezTo>
                  <a:pt x="2506368" y="2239412"/>
                  <a:pt x="2493629" y="2287059"/>
                  <a:pt x="2477705" y="2334706"/>
                </a:cubicBezTo>
                <a:cubicBezTo>
                  <a:pt x="2464966" y="2382353"/>
                  <a:pt x="2436304" y="2464941"/>
                  <a:pt x="2449043" y="2480824"/>
                </a:cubicBezTo>
                <a:cubicBezTo>
                  <a:pt x="2458597" y="2493529"/>
                  <a:pt x="2490444" y="2442706"/>
                  <a:pt x="2506368" y="2420471"/>
                </a:cubicBezTo>
                <a:close/>
                <a:moveTo>
                  <a:pt x="2449043" y="2290235"/>
                </a:moveTo>
                <a:cubicBezTo>
                  <a:pt x="2455412" y="2277529"/>
                  <a:pt x="2458597" y="2258471"/>
                  <a:pt x="2461782" y="2242588"/>
                </a:cubicBezTo>
                <a:cubicBezTo>
                  <a:pt x="2468151" y="2210824"/>
                  <a:pt x="2471336" y="2175882"/>
                  <a:pt x="2474521" y="2144118"/>
                </a:cubicBezTo>
                <a:cubicBezTo>
                  <a:pt x="2484075" y="2090118"/>
                  <a:pt x="2490444" y="2036118"/>
                  <a:pt x="2490444" y="1982118"/>
                </a:cubicBezTo>
                <a:cubicBezTo>
                  <a:pt x="2493629" y="1937647"/>
                  <a:pt x="2496814" y="1864588"/>
                  <a:pt x="2458597" y="1842353"/>
                </a:cubicBezTo>
                <a:cubicBezTo>
                  <a:pt x="2442673" y="1832824"/>
                  <a:pt x="2420380" y="1839176"/>
                  <a:pt x="2407642" y="1855059"/>
                </a:cubicBezTo>
                <a:cubicBezTo>
                  <a:pt x="2394903" y="1870941"/>
                  <a:pt x="2388533" y="1893176"/>
                  <a:pt x="2385349" y="1918588"/>
                </a:cubicBezTo>
                <a:cubicBezTo>
                  <a:pt x="2388533" y="1998000"/>
                  <a:pt x="2398087" y="2077412"/>
                  <a:pt x="2407642" y="2156824"/>
                </a:cubicBezTo>
                <a:cubicBezTo>
                  <a:pt x="2414011" y="2185412"/>
                  <a:pt x="2417196" y="2217176"/>
                  <a:pt x="2423565" y="2248941"/>
                </a:cubicBezTo>
                <a:cubicBezTo>
                  <a:pt x="2426750" y="2258471"/>
                  <a:pt x="2436304" y="2318824"/>
                  <a:pt x="2449043" y="2290235"/>
                </a:cubicBezTo>
                <a:close/>
                <a:moveTo>
                  <a:pt x="1226114" y="5647765"/>
                </a:moveTo>
                <a:cubicBezTo>
                  <a:pt x="1232483" y="5631882"/>
                  <a:pt x="1235668" y="5612824"/>
                  <a:pt x="1238852" y="5596941"/>
                </a:cubicBezTo>
                <a:cubicBezTo>
                  <a:pt x="1245222" y="5565176"/>
                  <a:pt x="1248407" y="5533412"/>
                  <a:pt x="1251591" y="5501647"/>
                </a:cubicBezTo>
                <a:cubicBezTo>
                  <a:pt x="1261145" y="5447647"/>
                  <a:pt x="1267515" y="5393647"/>
                  <a:pt x="1267515" y="5339647"/>
                </a:cubicBezTo>
                <a:cubicBezTo>
                  <a:pt x="1270699" y="5292000"/>
                  <a:pt x="1273884" y="5222118"/>
                  <a:pt x="1235668" y="5196706"/>
                </a:cubicBezTo>
                <a:cubicBezTo>
                  <a:pt x="1219744" y="5187176"/>
                  <a:pt x="1197451" y="5193529"/>
                  <a:pt x="1184712" y="5209412"/>
                </a:cubicBezTo>
                <a:cubicBezTo>
                  <a:pt x="1171973" y="5225294"/>
                  <a:pt x="1165604" y="5250706"/>
                  <a:pt x="1162419" y="5272941"/>
                </a:cubicBezTo>
                <a:cubicBezTo>
                  <a:pt x="1165604" y="5352353"/>
                  <a:pt x="1175158" y="5431765"/>
                  <a:pt x="1184712" y="5511176"/>
                </a:cubicBezTo>
                <a:cubicBezTo>
                  <a:pt x="1191082" y="5542941"/>
                  <a:pt x="1194266" y="5574706"/>
                  <a:pt x="1200636" y="5606471"/>
                </a:cubicBezTo>
                <a:cubicBezTo>
                  <a:pt x="1203821" y="5616000"/>
                  <a:pt x="1213375" y="5673176"/>
                  <a:pt x="1226114" y="5647765"/>
                </a:cubicBezTo>
                <a:close/>
                <a:moveTo>
                  <a:pt x="60509" y="2420471"/>
                </a:moveTo>
                <a:cubicBezTo>
                  <a:pt x="79617" y="2395059"/>
                  <a:pt x="98726" y="2369647"/>
                  <a:pt x="114649" y="2344235"/>
                </a:cubicBezTo>
                <a:cubicBezTo>
                  <a:pt x="136942" y="2306118"/>
                  <a:pt x="156050" y="2268000"/>
                  <a:pt x="175159" y="2229882"/>
                </a:cubicBezTo>
                <a:cubicBezTo>
                  <a:pt x="191082" y="2188588"/>
                  <a:pt x="210190" y="2150471"/>
                  <a:pt x="203821" y="2102824"/>
                </a:cubicBezTo>
                <a:cubicBezTo>
                  <a:pt x="203821" y="2093294"/>
                  <a:pt x="200636" y="2083765"/>
                  <a:pt x="197452" y="2074235"/>
                </a:cubicBezTo>
                <a:cubicBezTo>
                  <a:pt x="187897" y="2067882"/>
                  <a:pt x="178343" y="2067882"/>
                  <a:pt x="168789" y="2067882"/>
                </a:cubicBezTo>
                <a:cubicBezTo>
                  <a:pt x="146496" y="2074235"/>
                  <a:pt x="133757" y="2093294"/>
                  <a:pt x="121019" y="2115529"/>
                </a:cubicBezTo>
                <a:cubicBezTo>
                  <a:pt x="105095" y="2140941"/>
                  <a:pt x="89171" y="2163176"/>
                  <a:pt x="79617" y="2191765"/>
                </a:cubicBezTo>
                <a:cubicBezTo>
                  <a:pt x="60509" y="2239412"/>
                  <a:pt x="47770" y="2287059"/>
                  <a:pt x="31847" y="2334706"/>
                </a:cubicBezTo>
                <a:cubicBezTo>
                  <a:pt x="25477" y="2363294"/>
                  <a:pt x="12738" y="2398235"/>
                  <a:pt x="6369" y="2430000"/>
                </a:cubicBezTo>
                <a:cubicBezTo>
                  <a:pt x="6369" y="2480824"/>
                  <a:pt x="6369" y="2480824"/>
                  <a:pt x="6369" y="2480824"/>
                </a:cubicBezTo>
                <a:cubicBezTo>
                  <a:pt x="19108" y="2484000"/>
                  <a:pt x="44585" y="2442706"/>
                  <a:pt x="60509" y="2420471"/>
                </a:cubicBezTo>
                <a:close/>
                <a:moveTo>
                  <a:pt x="2267514" y="6816706"/>
                </a:moveTo>
                <a:cubicBezTo>
                  <a:pt x="2251591" y="6810353"/>
                  <a:pt x="2232482" y="6816706"/>
                  <a:pt x="2222928" y="6832588"/>
                </a:cubicBezTo>
                <a:cubicBezTo>
                  <a:pt x="2219744" y="6838941"/>
                  <a:pt x="2216559" y="6848471"/>
                  <a:pt x="2216559" y="6858000"/>
                </a:cubicBezTo>
                <a:cubicBezTo>
                  <a:pt x="2312100" y="6858000"/>
                  <a:pt x="2312100" y="6858000"/>
                  <a:pt x="2312100" y="6858000"/>
                </a:cubicBezTo>
                <a:cubicBezTo>
                  <a:pt x="2308916" y="6854824"/>
                  <a:pt x="2308916" y="6854824"/>
                  <a:pt x="2305731" y="6851647"/>
                </a:cubicBezTo>
                <a:cubicBezTo>
                  <a:pt x="2296177" y="6835765"/>
                  <a:pt x="2283438" y="6823059"/>
                  <a:pt x="2267514" y="6816706"/>
                </a:cubicBezTo>
                <a:close/>
                <a:moveTo>
                  <a:pt x="2385349" y="4875882"/>
                </a:moveTo>
                <a:cubicBezTo>
                  <a:pt x="2391718" y="4882235"/>
                  <a:pt x="2398087" y="4885412"/>
                  <a:pt x="2404457" y="4888588"/>
                </a:cubicBezTo>
                <a:cubicBezTo>
                  <a:pt x="2407642" y="4888588"/>
                  <a:pt x="2410826" y="4888588"/>
                  <a:pt x="2414011" y="4888588"/>
                </a:cubicBezTo>
                <a:cubicBezTo>
                  <a:pt x="2417196" y="4888588"/>
                  <a:pt x="2420380" y="4885412"/>
                  <a:pt x="2423565" y="4882235"/>
                </a:cubicBezTo>
                <a:cubicBezTo>
                  <a:pt x="2436304" y="4866353"/>
                  <a:pt x="2417196" y="4825059"/>
                  <a:pt x="2414011" y="4809176"/>
                </a:cubicBezTo>
                <a:cubicBezTo>
                  <a:pt x="2401272" y="4780588"/>
                  <a:pt x="2388533" y="4758353"/>
                  <a:pt x="2375794" y="4732941"/>
                </a:cubicBezTo>
                <a:cubicBezTo>
                  <a:pt x="2356686" y="4688471"/>
                  <a:pt x="2334393" y="4647176"/>
                  <a:pt x="2305731" y="4609059"/>
                </a:cubicBezTo>
                <a:cubicBezTo>
                  <a:pt x="2296177" y="4596353"/>
                  <a:pt x="2283438" y="4580471"/>
                  <a:pt x="2267514" y="4574118"/>
                </a:cubicBezTo>
                <a:cubicBezTo>
                  <a:pt x="2251591" y="4567765"/>
                  <a:pt x="2232482" y="4574118"/>
                  <a:pt x="2222928" y="4590000"/>
                </a:cubicBezTo>
                <a:cubicBezTo>
                  <a:pt x="2216559" y="4602706"/>
                  <a:pt x="2213374" y="4615412"/>
                  <a:pt x="2216559" y="4628118"/>
                </a:cubicBezTo>
                <a:cubicBezTo>
                  <a:pt x="2216559" y="4640824"/>
                  <a:pt x="2219744" y="4653529"/>
                  <a:pt x="2222928" y="4666235"/>
                </a:cubicBezTo>
                <a:cubicBezTo>
                  <a:pt x="2257960" y="4758353"/>
                  <a:pt x="2321654" y="4821882"/>
                  <a:pt x="2385349" y="4875882"/>
                </a:cubicBezTo>
                <a:close/>
                <a:moveTo>
                  <a:pt x="1442674" y="1213412"/>
                </a:moveTo>
                <a:cubicBezTo>
                  <a:pt x="1442674" y="1213412"/>
                  <a:pt x="1439489" y="1213412"/>
                  <a:pt x="1439489" y="1213412"/>
                </a:cubicBezTo>
                <a:cubicBezTo>
                  <a:pt x="1433120" y="1207059"/>
                  <a:pt x="1423566" y="1210235"/>
                  <a:pt x="1414012" y="1213412"/>
                </a:cubicBezTo>
                <a:cubicBezTo>
                  <a:pt x="1372610" y="1229294"/>
                  <a:pt x="1337578" y="1276941"/>
                  <a:pt x="1308916" y="1318235"/>
                </a:cubicBezTo>
                <a:cubicBezTo>
                  <a:pt x="1273884" y="1372235"/>
                  <a:pt x="1222929" y="1486588"/>
                  <a:pt x="1232483" y="1505647"/>
                </a:cubicBezTo>
                <a:cubicBezTo>
                  <a:pt x="1242037" y="1524706"/>
                  <a:pt x="1363056" y="1448471"/>
                  <a:pt x="1410827" y="1381765"/>
                </a:cubicBezTo>
                <a:cubicBezTo>
                  <a:pt x="1436305" y="1346824"/>
                  <a:pt x="1484075" y="1276941"/>
                  <a:pt x="1455413" y="1229294"/>
                </a:cubicBezTo>
                <a:cubicBezTo>
                  <a:pt x="1452228" y="1222941"/>
                  <a:pt x="1449043" y="1216588"/>
                  <a:pt x="1442674" y="1213412"/>
                </a:cubicBezTo>
                <a:close/>
                <a:moveTo>
                  <a:pt x="1442674" y="3465529"/>
                </a:moveTo>
                <a:cubicBezTo>
                  <a:pt x="1442674" y="3465529"/>
                  <a:pt x="1439489" y="3462353"/>
                  <a:pt x="1439489" y="3462353"/>
                </a:cubicBezTo>
                <a:cubicBezTo>
                  <a:pt x="1433120" y="3459176"/>
                  <a:pt x="1423566" y="3459176"/>
                  <a:pt x="1414012" y="3462353"/>
                </a:cubicBezTo>
                <a:cubicBezTo>
                  <a:pt x="1372610" y="3478235"/>
                  <a:pt x="1337578" y="3525882"/>
                  <a:pt x="1308916" y="3567176"/>
                </a:cubicBezTo>
                <a:cubicBezTo>
                  <a:pt x="1273884" y="3621176"/>
                  <a:pt x="1222929" y="3735529"/>
                  <a:pt x="1232483" y="3757765"/>
                </a:cubicBezTo>
                <a:cubicBezTo>
                  <a:pt x="1242037" y="3776824"/>
                  <a:pt x="1363056" y="3697412"/>
                  <a:pt x="1410827" y="3633882"/>
                </a:cubicBezTo>
                <a:cubicBezTo>
                  <a:pt x="1436305" y="3598941"/>
                  <a:pt x="1484075" y="3529059"/>
                  <a:pt x="1455413" y="3478235"/>
                </a:cubicBezTo>
                <a:cubicBezTo>
                  <a:pt x="1452228" y="3471882"/>
                  <a:pt x="1449043" y="3468706"/>
                  <a:pt x="1442674" y="3465529"/>
                </a:cubicBezTo>
                <a:close/>
                <a:moveTo>
                  <a:pt x="1442674" y="5698588"/>
                </a:moveTo>
                <a:cubicBezTo>
                  <a:pt x="1442674" y="5698588"/>
                  <a:pt x="1439489" y="5698588"/>
                  <a:pt x="1439489" y="5698588"/>
                </a:cubicBezTo>
                <a:cubicBezTo>
                  <a:pt x="1433120" y="5695412"/>
                  <a:pt x="1423566" y="5695412"/>
                  <a:pt x="1414012" y="5698588"/>
                </a:cubicBezTo>
                <a:cubicBezTo>
                  <a:pt x="1372610" y="5714471"/>
                  <a:pt x="1337578" y="5762118"/>
                  <a:pt x="1308916" y="5803412"/>
                </a:cubicBezTo>
                <a:cubicBezTo>
                  <a:pt x="1273884" y="5857412"/>
                  <a:pt x="1222929" y="5971765"/>
                  <a:pt x="1232483" y="5990824"/>
                </a:cubicBezTo>
                <a:cubicBezTo>
                  <a:pt x="1242037" y="6013059"/>
                  <a:pt x="1363056" y="5933647"/>
                  <a:pt x="1410827" y="5866941"/>
                </a:cubicBezTo>
                <a:cubicBezTo>
                  <a:pt x="1436305" y="5832000"/>
                  <a:pt x="1484075" y="5765294"/>
                  <a:pt x="1455413" y="5714471"/>
                </a:cubicBezTo>
                <a:cubicBezTo>
                  <a:pt x="1452228" y="5708118"/>
                  <a:pt x="1449043" y="5704941"/>
                  <a:pt x="1442674" y="5698588"/>
                </a:cubicBezTo>
                <a:close/>
                <a:moveTo>
                  <a:pt x="2665603" y="4586824"/>
                </a:moveTo>
                <a:cubicBezTo>
                  <a:pt x="2665603" y="4583647"/>
                  <a:pt x="2662419" y="4583647"/>
                  <a:pt x="2662419" y="4583647"/>
                </a:cubicBezTo>
                <a:cubicBezTo>
                  <a:pt x="2656049" y="4580471"/>
                  <a:pt x="2646495" y="4580471"/>
                  <a:pt x="2636941" y="4583647"/>
                </a:cubicBezTo>
                <a:cubicBezTo>
                  <a:pt x="2595540" y="4599529"/>
                  <a:pt x="2560508" y="4647176"/>
                  <a:pt x="2531845" y="4688471"/>
                </a:cubicBezTo>
                <a:cubicBezTo>
                  <a:pt x="2496814" y="4742471"/>
                  <a:pt x="2445858" y="4856824"/>
                  <a:pt x="2455412" y="4879059"/>
                </a:cubicBezTo>
                <a:cubicBezTo>
                  <a:pt x="2464966" y="4898118"/>
                  <a:pt x="2585985" y="4818706"/>
                  <a:pt x="2633756" y="4755176"/>
                </a:cubicBezTo>
                <a:cubicBezTo>
                  <a:pt x="2659234" y="4717059"/>
                  <a:pt x="2707005" y="4650353"/>
                  <a:pt x="2678342" y="4599529"/>
                </a:cubicBezTo>
                <a:cubicBezTo>
                  <a:pt x="2675157" y="4593176"/>
                  <a:pt x="2671973" y="4590000"/>
                  <a:pt x="2665603" y="4586824"/>
                </a:cubicBezTo>
                <a:close/>
                <a:moveTo>
                  <a:pt x="2665603" y="2344235"/>
                </a:moveTo>
                <a:cubicBezTo>
                  <a:pt x="2665603" y="2344235"/>
                  <a:pt x="2662419" y="2344235"/>
                  <a:pt x="2662419" y="2341059"/>
                </a:cubicBezTo>
                <a:cubicBezTo>
                  <a:pt x="2656049" y="2337882"/>
                  <a:pt x="2646495" y="2337882"/>
                  <a:pt x="2636941" y="2341059"/>
                </a:cubicBezTo>
                <a:cubicBezTo>
                  <a:pt x="2595540" y="2360118"/>
                  <a:pt x="2560508" y="2404588"/>
                  <a:pt x="2531845" y="2445882"/>
                </a:cubicBezTo>
                <a:cubicBezTo>
                  <a:pt x="2496814" y="2503059"/>
                  <a:pt x="2445858" y="2617412"/>
                  <a:pt x="2455412" y="2636471"/>
                </a:cubicBezTo>
                <a:cubicBezTo>
                  <a:pt x="2464966" y="2655529"/>
                  <a:pt x="2585985" y="2576118"/>
                  <a:pt x="2633756" y="2512588"/>
                </a:cubicBezTo>
                <a:cubicBezTo>
                  <a:pt x="2659234" y="2477647"/>
                  <a:pt x="2707005" y="2407765"/>
                  <a:pt x="2678342" y="2356941"/>
                </a:cubicBezTo>
                <a:cubicBezTo>
                  <a:pt x="2675157" y="2353765"/>
                  <a:pt x="2671973" y="2347412"/>
                  <a:pt x="2665603" y="2344235"/>
                </a:cubicBezTo>
                <a:close/>
                <a:moveTo>
                  <a:pt x="2649680" y="6584824"/>
                </a:moveTo>
                <a:cubicBezTo>
                  <a:pt x="2649680" y="6575294"/>
                  <a:pt x="2646495" y="6565765"/>
                  <a:pt x="2643310" y="6559412"/>
                </a:cubicBezTo>
                <a:cubicBezTo>
                  <a:pt x="2633756" y="6549882"/>
                  <a:pt x="2624202" y="6549882"/>
                  <a:pt x="2614648" y="6553059"/>
                </a:cubicBezTo>
                <a:cubicBezTo>
                  <a:pt x="2592355" y="6559412"/>
                  <a:pt x="2579616" y="6578471"/>
                  <a:pt x="2566877" y="6597529"/>
                </a:cubicBezTo>
                <a:cubicBezTo>
                  <a:pt x="2550954" y="6622941"/>
                  <a:pt x="2535030" y="6645176"/>
                  <a:pt x="2525476" y="6673765"/>
                </a:cubicBezTo>
                <a:cubicBezTo>
                  <a:pt x="2506368" y="6721412"/>
                  <a:pt x="2493629" y="6769059"/>
                  <a:pt x="2477705" y="6816706"/>
                </a:cubicBezTo>
                <a:cubicBezTo>
                  <a:pt x="2474521" y="6829412"/>
                  <a:pt x="2471336" y="6842118"/>
                  <a:pt x="2464966" y="6858000"/>
                </a:cubicBezTo>
                <a:cubicBezTo>
                  <a:pt x="2538215" y="6858000"/>
                  <a:pt x="2538215" y="6858000"/>
                  <a:pt x="2538215" y="6858000"/>
                </a:cubicBezTo>
                <a:cubicBezTo>
                  <a:pt x="2547769" y="6845294"/>
                  <a:pt x="2554138" y="6835765"/>
                  <a:pt x="2560508" y="6826235"/>
                </a:cubicBezTo>
                <a:cubicBezTo>
                  <a:pt x="2582801" y="6788118"/>
                  <a:pt x="2601909" y="6750000"/>
                  <a:pt x="2621017" y="6711882"/>
                </a:cubicBezTo>
                <a:cubicBezTo>
                  <a:pt x="2636941" y="6670588"/>
                  <a:pt x="2656049" y="6632471"/>
                  <a:pt x="2649680" y="6584824"/>
                </a:cubicBezTo>
                <a:close/>
                <a:moveTo>
                  <a:pt x="2490444" y="6464118"/>
                </a:moveTo>
                <a:cubicBezTo>
                  <a:pt x="2493629" y="6419647"/>
                  <a:pt x="2496814" y="6346588"/>
                  <a:pt x="2458597" y="6324353"/>
                </a:cubicBezTo>
                <a:cubicBezTo>
                  <a:pt x="2442673" y="6314824"/>
                  <a:pt x="2420380" y="6321176"/>
                  <a:pt x="2407642" y="6337059"/>
                </a:cubicBezTo>
                <a:cubicBezTo>
                  <a:pt x="2394903" y="6352941"/>
                  <a:pt x="2388533" y="6378353"/>
                  <a:pt x="2385349" y="6400588"/>
                </a:cubicBezTo>
                <a:cubicBezTo>
                  <a:pt x="2388533" y="6480000"/>
                  <a:pt x="2398087" y="6559412"/>
                  <a:pt x="2407642" y="6638824"/>
                </a:cubicBezTo>
                <a:cubicBezTo>
                  <a:pt x="2414011" y="6670588"/>
                  <a:pt x="2417196" y="6699176"/>
                  <a:pt x="2423565" y="6730941"/>
                </a:cubicBezTo>
                <a:cubicBezTo>
                  <a:pt x="2426750" y="6740471"/>
                  <a:pt x="2436304" y="6800824"/>
                  <a:pt x="2449043" y="6775412"/>
                </a:cubicBezTo>
                <a:cubicBezTo>
                  <a:pt x="2455412" y="6759529"/>
                  <a:pt x="2458597" y="6740471"/>
                  <a:pt x="2461782" y="6724588"/>
                </a:cubicBezTo>
                <a:cubicBezTo>
                  <a:pt x="2468151" y="6692824"/>
                  <a:pt x="2471336" y="6661059"/>
                  <a:pt x="2474521" y="6626118"/>
                </a:cubicBezTo>
                <a:cubicBezTo>
                  <a:pt x="2484075" y="6572118"/>
                  <a:pt x="2490444" y="6518118"/>
                  <a:pt x="2490444" y="6464118"/>
                </a:cubicBezTo>
                <a:close/>
                <a:moveTo>
                  <a:pt x="2665603" y="6826235"/>
                </a:moveTo>
                <a:cubicBezTo>
                  <a:pt x="2665603" y="6826235"/>
                  <a:pt x="2662419" y="6826235"/>
                  <a:pt x="2662419" y="6823059"/>
                </a:cubicBezTo>
                <a:cubicBezTo>
                  <a:pt x="2656049" y="6819882"/>
                  <a:pt x="2646495" y="6819882"/>
                  <a:pt x="2636941" y="6823059"/>
                </a:cubicBezTo>
                <a:cubicBezTo>
                  <a:pt x="2621017" y="6832588"/>
                  <a:pt x="2605094" y="6842118"/>
                  <a:pt x="2589170" y="6858000"/>
                </a:cubicBezTo>
                <a:cubicBezTo>
                  <a:pt x="2684712" y="6858000"/>
                  <a:pt x="2684712" y="6858000"/>
                  <a:pt x="2684712" y="6858000"/>
                </a:cubicBezTo>
                <a:cubicBezTo>
                  <a:pt x="2681527" y="6851647"/>
                  <a:pt x="2681527" y="6845294"/>
                  <a:pt x="2678342" y="6838941"/>
                </a:cubicBezTo>
                <a:cubicBezTo>
                  <a:pt x="2675157" y="6835765"/>
                  <a:pt x="2671973" y="6829412"/>
                  <a:pt x="2665603" y="6826235"/>
                </a:cubicBezTo>
                <a:close/>
                <a:moveTo>
                  <a:pt x="2369425" y="6689647"/>
                </a:moveTo>
                <a:cubicBezTo>
                  <a:pt x="2356686" y="6642000"/>
                  <a:pt x="2337578" y="6568941"/>
                  <a:pt x="2292992" y="6553059"/>
                </a:cubicBezTo>
                <a:cubicBezTo>
                  <a:pt x="2280253" y="6546706"/>
                  <a:pt x="2264330" y="6549882"/>
                  <a:pt x="2254775" y="6565765"/>
                </a:cubicBezTo>
                <a:cubicBezTo>
                  <a:pt x="2242037" y="6581647"/>
                  <a:pt x="2242037" y="6610235"/>
                  <a:pt x="2248406" y="6632471"/>
                </a:cubicBezTo>
                <a:cubicBezTo>
                  <a:pt x="2267514" y="6699176"/>
                  <a:pt x="2292992" y="6762706"/>
                  <a:pt x="2324839" y="6823059"/>
                </a:cubicBezTo>
                <a:cubicBezTo>
                  <a:pt x="2331209" y="6832588"/>
                  <a:pt x="2337578" y="6845294"/>
                  <a:pt x="2347132" y="6858000"/>
                </a:cubicBezTo>
                <a:cubicBezTo>
                  <a:pt x="2414011" y="6858000"/>
                  <a:pt x="2414011" y="6858000"/>
                  <a:pt x="2414011" y="6858000"/>
                </a:cubicBezTo>
                <a:cubicBezTo>
                  <a:pt x="2414011" y="6854824"/>
                  <a:pt x="2410826" y="6851647"/>
                  <a:pt x="2410826" y="6851647"/>
                </a:cubicBezTo>
                <a:cubicBezTo>
                  <a:pt x="2401272" y="6794471"/>
                  <a:pt x="2385349" y="6740471"/>
                  <a:pt x="2369425" y="6689647"/>
                </a:cubicBezTo>
                <a:close/>
                <a:moveTo>
                  <a:pt x="44585" y="6464118"/>
                </a:moveTo>
                <a:cubicBezTo>
                  <a:pt x="47770" y="6419647"/>
                  <a:pt x="50955" y="6346588"/>
                  <a:pt x="12738" y="6324353"/>
                </a:cubicBezTo>
                <a:cubicBezTo>
                  <a:pt x="9554" y="6324353"/>
                  <a:pt x="6369" y="6321176"/>
                  <a:pt x="6369" y="6321176"/>
                </a:cubicBezTo>
                <a:cubicBezTo>
                  <a:pt x="6369" y="6769059"/>
                  <a:pt x="6369" y="6769059"/>
                  <a:pt x="6369" y="6769059"/>
                </a:cubicBezTo>
                <a:cubicBezTo>
                  <a:pt x="9554" y="6756353"/>
                  <a:pt x="12738" y="6737294"/>
                  <a:pt x="15923" y="6724588"/>
                </a:cubicBezTo>
                <a:cubicBezTo>
                  <a:pt x="22292" y="6692824"/>
                  <a:pt x="25477" y="6661059"/>
                  <a:pt x="28662" y="6626118"/>
                </a:cubicBezTo>
                <a:cubicBezTo>
                  <a:pt x="38216" y="6572118"/>
                  <a:pt x="44585" y="6518118"/>
                  <a:pt x="44585" y="6464118"/>
                </a:cubicBezTo>
                <a:close/>
                <a:moveTo>
                  <a:pt x="203821" y="6584824"/>
                </a:moveTo>
                <a:cubicBezTo>
                  <a:pt x="203821" y="6575294"/>
                  <a:pt x="200636" y="6565765"/>
                  <a:pt x="197452" y="6559412"/>
                </a:cubicBezTo>
                <a:cubicBezTo>
                  <a:pt x="187897" y="6549882"/>
                  <a:pt x="178343" y="6549882"/>
                  <a:pt x="168789" y="6553059"/>
                </a:cubicBezTo>
                <a:cubicBezTo>
                  <a:pt x="146496" y="6559412"/>
                  <a:pt x="133757" y="6578471"/>
                  <a:pt x="121019" y="6597529"/>
                </a:cubicBezTo>
                <a:cubicBezTo>
                  <a:pt x="105095" y="6622941"/>
                  <a:pt x="89171" y="6645176"/>
                  <a:pt x="79617" y="6673765"/>
                </a:cubicBezTo>
                <a:cubicBezTo>
                  <a:pt x="60509" y="6721412"/>
                  <a:pt x="47770" y="6769059"/>
                  <a:pt x="31847" y="6816706"/>
                </a:cubicBezTo>
                <a:cubicBezTo>
                  <a:pt x="28662" y="6829412"/>
                  <a:pt x="25477" y="6842118"/>
                  <a:pt x="19108" y="6858000"/>
                </a:cubicBezTo>
                <a:cubicBezTo>
                  <a:pt x="95541" y="6858000"/>
                  <a:pt x="95541" y="6858000"/>
                  <a:pt x="95541" y="6858000"/>
                </a:cubicBezTo>
                <a:cubicBezTo>
                  <a:pt x="101910" y="6845294"/>
                  <a:pt x="108280" y="6835765"/>
                  <a:pt x="114649" y="6826235"/>
                </a:cubicBezTo>
                <a:cubicBezTo>
                  <a:pt x="136942" y="6788118"/>
                  <a:pt x="156050" y="6750000"/>
                  <a:pt x="175159" y="6711882"/>
                </a:cubicBezTo>
                <a:cubicBezTo>
                  <a:pt x="191082" y="6670588"/>
                  <a:pt x="210190" y="6632471"/>
                  <a:pt x="203821" y="6584824"/>
                </a:cubicBezTo>
                <a:close/>
                <a:moveTo>
                  <a:pt x="1283438" y="5778000"/>
                </a:moveTo>
                <a:cubicBezTo>
                  <a:pt x="1302547" y="5752588"/>
                  <a:pt x="1321655" y="5727176"/>
                  <a:pt x="1337578" y="5698588"/>
                </a:cubicBezTo>
                <a:cubicBezTo>
                  <a:pt x="1359871" y="5663647"/>
                  <a:pt x="1378980" y="5625529"/>
                  <a:pt x="1398088" y="5584235"/>
                </a:cubicBezTo>
                <a:cubicBezTo>
                  <a:pt x="1414012" y="5546118"/>
                  <a:pt x="1433120" y="5504824"/>
                  <a:pt x="1426750" y="5457176"/>
                </a:cubicBezTo>
                <a:cubicBezTo>
                  <a:pt x="1426750" y="5447647"/>
                  <a:pt x="1423566" y="5438118"/>
                  <a:pt x="1420381" y="5431765"/>
                </a:cubicBezTo>
                <a:cubicBezTo>
                  <a:pt x="1410827" y="5422235"/>
                  <a:pt x="1401273" y="5422235"/>
                  <a:pt x="1391719" y="5425412"/>
                </a:cubicBezTo>
                <a:cubicBezTo>
                  <a:pt x="1369426" y="5431765"/>
                  <a:pt x="1356687" y="5450824"/>
                  <a:pt x="1343948" y="5473059"/>
                </a:cubicBezTo>
                <a:cubicBezTo>
                  <a:pt x="1328024" y="5495294"/>
                  <a:pt x="1312101" y="5520706"/>
                  <a:pt x="1302547" y="5549294"/>
                </a:cubicBezTo>
                <a:cubicBezTo>
                  <a:pt x="1283438" y="5593765"/>
                  <a:pt x="1270699" y="5644588"/>
                  <a:pt x="1254776" y="5692235"/>
                </a:cubicBezTo>
                <a:cubicBezTo>
                  <a:pt x="1242037" y="5739882"/>
                  <a:pt x="1213375" y="5822471"/>
                  <a:pt x="1226114" y="5835176"/>
                </a:cubicBezTo>
                <a:cubicBezTo>
                  <a:pt x="1235668" y="5847882"/>
                  <a:pt x="1267515" y="5800235"/>
                  <a:pt x="1283438" y="5778000"/>
                </a:cubicBezTo>
                <a:close/>
                <a:moveTo>
                  <a:pt x="219745" y="6826235"/>
                </a:moveTo>
                <a:cubicBezTo>
                  <a:pt x="219745" y="6826235"/>
                  <a:pt x="216560" y="6826235"/>
                  <a:pt x="216560" y="6823059"/>
                </a:cubicBezTo>
                <a:cubicBezTo>
                  <a:pt x="210190" y="6819882"/>
                  <a:pt x="200636" y="6819882"/>
                  <a:pt x="191082" y="6823059"/>
                </a:cubicBezTo>
                <a:cubicBezTo>
                  <a:pt x="175159" y="6832588"/>
                  <a:pt x="159235" y="6842118"/>
                  <a:pt x="143312" y="6858000"/>
                </a:cubicBezTo>
                <a:cubicBezTo>
                  <a:pt x="238853" y="6858000"/>
                  <a:pt x="238853" y="6858000"/>
                  <a:pt x="238853" y="6858000"/>
                </a:cubicBezTo>
                <a:cubicBezTo>
                  <a:pt x="235668" y="6851647"/>
                  <a:pt x="235668" y="6845294"/>
                  <a:pt x="232483" y="6838941"/>
                </a:cubicBezTo>
                <a:cubicBezTo>
                  <a:pt x="229299" y="6835765"/>
                  <a:pt x="226114" y="6829412"/>
                  <a:pt x="219745" y="6826235"/>
                </a:cubicBezTo>
                <a:close/>
                <a:moveTo>
                  <a:pt x="60509" y="4663059"/>
                </a:moveTo>
                <a:cubicBezTo>
                  <a:pt x="79617" y="4637647"/>
                  <a:pt x="98726" y="4612235"/>
                  <a:pt x="114649" y="4583647"/>
                </a:cubicBezTo>
                <a:cubicBezTo>
                  <a:pt x="136942" y="4548706"/>
                  <a:pt x="156050" y="4510588"/>
                  <a:pt x="175159" y="4469294"/>
                </a:cubicBezTo>
                <a:cubicBezTo>
                  <a:pt x="191082" y="4431176"/>
                  <a:pt x="210190" y="4389882"/>
                  <a:pt x="203821" y="4345412"/>
                </a:cubicBezTo>
                <a:cubicBezTo>
                  <a:pt x="203821" y="4332706"/>
                  <a:pt x="200636" y="4323176"/>
                  <a:pt x="197452" y="4316824"/>
                </a:cubicBezTo>
                <a:cubicBezTo>
                  <a:pt x="187897" y="4307294"/>
                  <a:pt x="178343" y="4307294"/>
                  <a:pt x="168789" y="4310471"/>
                </a:cubicBezTo>
                <a:cubicBezTo>
                  <a:pt x="146496" y="4316824"/>
                  <a:pt x="133757" y="4335882"/>
                  <a:pt x="121019" y="4358118"/>
                </a:cubicBezTo>
                <a:cubicBezTo>
                  <a:pt x="105095" y="4380353"/>
                  <a:pt x="89171" y="4405765"/>
                  <a:pt x="79617" y="4434353"/>
                </a:cubicBezTo>
                <a:cubicBezTo>
                  <a:pt x="60509" y="4482000"/>
                  <a:pt x="47770" y="4529647"/>
                  <a:pt x="31847" y="4577294"/>
                </a:cubicBezTo>
                <a:cubicBezTo>
                  <a:pt x="25477" y="4602706"/>
                  <a:pt x="12738" y="4640824"/>
                  <a:pt x="6369" y="4672588"/>
                </a:cubicBezTo>
                <a:cubicBezTo>
                  <a:pt x="6369" y="4723412"/>
                  <a:pt x="6369" y="4723412"/>
                  <a:pt x="6369" y="4723412"/>
                </a:cubicBezTo>
                <a:cubicBezTo>
                  <a:pt x="19108" y="4726588"/>
                  <a:pt x="44585" y="4682118"/>
                  <a:pt x="60509" y="4663059"/>
                </a:cubicBezTo>
                <a:close/>
                <a:moveTo>
                  <a:pt x="28662" y="4386706"/>
                </a:moveTo>
                <a:cubicBezTo>
                  <a:pt x="38216" y="4332706"/>
                  <a:pt x="44585" y="4278706"/>
                  <a:pt x="44585" y="4224706"/>
                </a:cubicBezTo>
                <a:cubicBezTo>
                  <a:pt x="47770" y="4180235"/>
                  <a:pt x="50955" y="4107176"/>
                  <a:pt x="12738" y="4081765"/>
                </a:cubicBezTo>
                <a:cubicBezTo>
                  <a:pt x="9554" y="4081765"/>
                  <a:pt x="6369" y="4081765"/>
                  <a:pt x="6369" y="4081765"/>
                </a:cubicBezTo>
                <a:cubicBezTo>
                  <a:pt x="6369" y="4526471"/>
                  <a:pt x="6369" y="4526471"/>
                  <a:pt x="6369" y="4526471"/>
                </a:cubicBezTo>
                <a:cubicBezTo>
                  <a:pt x="9554" y="4513765"/>
                  <a:pt x="12738" y="4497882"/>
                  <a:pt x="15923" y="4482000"/>
                </a:cubicBezTo>
                <a:cubicBezTo>
                  <a:pt x="22292" y="4450235"/>
                  <a:pt x="25477" y="4418471"/>
                  <a:pt x="28662" y="4386706"/>
                </a:cubicBezTo>
                <a:close/>
                <a:moveTo>
                  <a:pt x="1146496" y="5562000"/>
                </a:moveTo>
                <a:cubicBezTo>
                  <a:pt x="1133757" y="5514353"/>
                  <a:pt x="1114649" y="5441294"/>
                  <a:pt x="1073247" y="5425412"/>
                </a:cubicBezTo>
                <a:cubicBezTo>
                  <a:pt x="1057324" y="5419059"/>
                  <a:pt x="1041400" y="5425412"/>
                  <a:pt x="1031846" y="5438118"/>
                </a:cubicBezTo>
                <a:cubicBezTo>
                  <a:pt x="1019107" y="5457176"/>
                  <a:pt x="1019107" y="5482588"/>
                  <a:pt x="1025477" y="5504824"/>
                </a:cubicBezTo>
                <a:cubicBezTo>
                  <a:pt x="1044585" y="5571529"/>
                  <a:pt x="1070063" y="5635059"/>
                  <a:pt x="1101910" y="5695412"/>
                </a:cubicBezTo>
                <a:cubicBezTo>
                  <a:pt x="1117833" y="5724000"/>
                  <a:pt x="1136942" y="5752588"/>
                  <a:pt x="1152865" y="5781176"/>
                </a:cubicBezTo>
                <a:cubicBezTo>
                  <a:pt x="1162419" y="5793882"/>
                  <a:pt x="1207005" y="5870118"/>
                  <a:pt x="1207005" y="5838353"/>
                </a:cubicBezTo>
                <a:cubicBezTo>
                  <a:pt x="1207005" y="5800235"/>
                  <a:pt x="1197451" y="5758941"/>
                  <a:pt x="1187897" y="5724000"/>
                </a:cubicBezTo>
                <a:cubicBezTo>
                  <a:pt x="1178343" y="5670000"/>
                  <a:pt x="1162419" y="5616000"/>
                  <a:pt x="1146496" y="5562000"/>
                </a:cubicBezTo>
                <a:close/>
                <a:moveTo>
                  <a:pt x="219745" y="4586824"/>
                </a:moveTo>
                <a:cubicBezTo>
                  <a:pt x="219745" y="4583647"/>
                  <a:pt x="216560" y="4583647"/>
                  <a:pt x="216560" y="4583647"/>
                </a:cubicBezTo>
                <a:cubicBezTo>
                  <a:pt x="210190" y="4580471"/>
                  <a:pt x="200636" y="4580471"/>
                  <a:pt x="191082" y="4583647"/>
                </a:cubicBezTo>
                <a:cubicBezTo>
                  <a:pt x="149681" y="4599529"/>
                  <a:pt x="114649" y="4647176"/>
                  <a:pt x="85987" y="4688471"/>
                </a:cubicBezTo>
                <a:cubicBezTo>
                  <a:pt x="50955" y="4742471"/>
                  <a:pt x="0" y="4856824"/>
                  <a:pt x="9554" y="4879059"/>
                </a:cubicBezTo>
                <a:cubicBezTo>
                  <a:pt x="19108" y="4898118"/>
                  <a:pt x="140127" y="4818706"/>
                  <a:pt x="187897" y="4755176"/>
                </a:cubicBezTo>
                <a:cubicBezTo>
                  <a:pt x="213375" y="4717059"/>
                  <a:pt x="261146" y="4650353"/>
                  <a:pt x="232483" y="4599529"/>
                </a:cubicBezTo>
                <a:cubicBezTo>
                  <a:pt x="229299" y="4593176"/>
                  <a:pt x="226114" y="4590000"/>
                  <a:pt x="219745" y="4586824"/>
                </a:cubicBezTo>
                <a:close/>
                <a:moveTo>
                  <a:pt x="1152865" y="5847882"/>
                </a:moveTo>
                <a:cubicBezTo>
                  <a:pt x="1133757" y="5803412"/>
                  <a:pt x="1111464" y="5762118"/>
                  <a:pt x="1082802" y="5724000"/>
                </a:cubicBezTo>
                <a:cubicBezTo>
                  <a:pt x="1073247" y="5708118"/>
                  <a:pt x="1060509" y="5695412"/>
                  <a:pt x="1044585" y="5689059"/>
                </a:cubicBezTo>
                <a:cubicBezTo>
                  <a:pt x="1028661" y="5682706"/>
                  <a:pt x="1009553" y="5689059"/>
                  <a:pt x="999999" y="5704941"/>
                </a:cubicBezTo>
                <a:cubicBezTo>
                  <a:pt x="993630" y="5717647"/>
                  <a:pt x="990445" y="5730353"/>
                  <a:pt x="993630" y="5743059"/>
                </a:cubicBezTo>
                <a:cubicBezTo>
                  <a:pt x="993630" y="5755765"/>
                  <a:pt x="996814" y="5768471"/>
                  <a:pt x="999999" y="5781176"/>
                </a:cubicBezTo>
                <a:cubicBezTo>
                  <a:pt x="1035031" y="5873294"/>
                  <a:pt x="1098725" y="5936824"/>
                  <a:pt x="1162419" y="5990824"/>
                </a:cubicBezTo>
                <a:cubicBezTo>
                  <a:pt x="1168789" y="5994000"/>
                  <a:pt x="1175158" y="6000353"/>
                  <a:pt x="1181528" y="6003529"/>
                </a:cubicBezTo>
                <a:cubicBezTo>
                  <a:pt x="1184712" y="6003529"/>
                  <a:pt x="1187897" y="6003529"/>
                  <a:pt x="1191082" y="6003529"/>
                </a:cubicBezTo>
                <a:cubicBezTo>
                  <a:pt x="1194266" y="6003529"/>
                  <a:pt x="1197451" y="6000353"/>
                  <a:pt x="1200636" y="5997176"/>
                </a:cubicBezTo>
                <a:cubicBezTo>
                  <a:pt x="1213375" y="5981294"/>
                  <a:pt x="1194266" y="5936824"/>
                  <a:pt x="1191082" y="5924118"/>
                </a:cubicBezTo>
                <a:cubicBezTo>
                  <a:pt x="1178343" y="5895529"/>
                  <a:pt x="1165604" y="5873294"/>
                  <a:pt x="1152865" y="5847882"/>
                </a:cubicBezTo>
                <a:close/>
                <a:moveTo>
                  <a:pt x="219745" y="2344235"/>
                </a:moveTo>
                <a:cubicBezTo>
                  <a:pt x="219745" y="2344235"/>
                  <a:pt x="216560" y="2344235"/>
                  <a:pt x="216560" y="2341059"/>
                </a:cubicBezTo>
                <a:cubicBezTo>
                  <a:pt x="210190" y="2337882"/>
                  <a:pt x="200636" y="2337882"/>
                  <a:pt x="191082" y="2341059"/>
                </a:cubicBezTo>
                <a:cubicBezTo>
                  <a:pt x="149681" y="2360118"/>
                  <a:pt x="114649" y="2404588"/>
                  <a:pt x="85987" y="2445882"/>
                </a:cubicBezTo>
                <a:cubicBezTo>
                  <a:pt x="50955" y="2503059"/>
                  <a:pt x="0" y="2617412"/>
                  <a:pt x="9554" y="2636471"/>
                </a:cubicBezTo>
                <a:cubicBezTo>
                  <a:pt x="19108" y="2655529"/>
                  <a:pt x="140127" y="2576118"/>
                  <a:pt x="187897" y="2512588"/>
                </a:cubicBezTo>
                <a:cubicBezTo>
                  <a:pt x="213375" y="2477647"/>
                  <a:pt x="261146" y="2407765"/>
                  <a:pt x="232483" y="2356941"/>
                </a:cubicBezTo>
                <a:cubicBezTo>
                  <a:pt x="229299" y="2353765"/>
                  <a:pt x="226114" y="2347412"/>
                  <a:pt x="219745" y="2344235"/>
                </a:cubicBezTo>
                <a:close/>
                <a:moveTo>
                  <a:pt x="219745" y="101647"/>
                </a:moveTo>
                <a:cubicBezTo>
                  <a:pt x="219745" y="101647"/>
                  <a:pt x="216560" y="101647"/>
                  <a:pt x="216560" y="101647"/>
                </a:cubicBezTo>
                <a:cubicBezTo>
                  <a:pt x="210190" y="98471"/>
                  <a:pt x="200636" y="98471"/>
                  <a:pt x="191082" y="101647"/>
                </a:cubicBezTo>
                <a:cubicBezTo>
                  <a:pt x="149681" y="117529"/>
                  <a:pt x="114649" y="165176"/>
                  <a:pt x="85987" y="206471"/>
                </a:cubicBezTo>
                <a:cubicBezTo>
                  <a:pt x="50955" y="260471"/>
                  <a:pt x="0" y="374824"/>
                  <a:pt x="9554" y="393882"/>
                </a:cubicBezTo>
                <a:cubicBezTo>
                  <a:pt x="19108" y="416118"/>
                  <a:pt x="140127" y="336706"/>
                  <a:pt x="187897" y="270000"/>
                </a:cubicBezTo>
                <a:cubicBezTo>
                  <a:pt x="213375" y="235059"/>
                  <a:pt x="261146" y="165176"/>
                  <a:pt x="232483" y="117529"/>
                </a:cubicBezTo>
                <a:cubicBezTo>
                  <a:pt x="229299" y="111176"/>
                  <a:pt x="226114" y="104824"/>
                  <a:pt x="219745" y="101647"/>
                </a:cubicBezTo>
                <a:close/>
              </a:path>
            </a:pathLst>
          </a:custGeom>
          <a:solidFill>
            <a:srgbClr val="B1BABC">
              <a:alpha val="75000"/>
            </a:srgbClr>
          </a:solidFill>
          <a:ln>
            <a:noFill/>
          </a:ln>
          <a:effectLst/>
        </p:spPr>
      </p:sp>
      <p:sp>
        <p:nvSpPr>
          <p:cNvPr id="3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lNAAAQAkAAARIAACjEwAAEAAAACYAAAAIAAAAgaAAAAAAAAA="/>
              </a:ext>
            </a:extLst>
          </p:cNvSpPr>
          <p:nvPr>
            <p:ph type="title"/>
          </p:nvPr>
        </p:nvSpPr>
        <p:spPr>
          <a:xfrm>
            <a:off x="8476615" y="1503680"/>
            <a:ext cx="3230245" cy="168846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>
              <a:lnSpc>
                <a:spcPct val="104000"/>
              </a:lnSpc>
              <a:defRPr lang="en-us" sz="3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rrowheads="1"/>
            <a:extLst>
              <a:ext uri="smNativeData">
                <pr:smNativeData xmlns:pr="smNativeData" val="SMDATA_13_JBQXXB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NgxAAAwKgAAEAAAACYAAAAIAAAAAYAAAAAAAAA="/>
              </a:ext>
            </a:extLst>
          </p:cNvSpPr>
          <p:nvPr>
            <p:ph type="pic" idx="1"/>
          </p:nvPr>
        </p:nvSpPr>
        <p:spPr>
          <a:xfrm>
            <a:off x="0" y="0"/>
            <a:ext cx="8102600" cy="6858000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lNAAA1RMAAABIAACAJQAAEAAAACYAAAAIAAAAAYAAAAAAAAA="/>
              </a:ext>
            </a:extLst>
          </p:cNvSpPr>
          <p:nvPr>
            <p:ph idx="2"/>
          </p:nvPr>
        </p:nvSpPr>
        <p:spPr>
          <a:xfrm>
            <a:off x="8476615" y="3223895"/>
            <a:ext cx="3227705" cy="2872105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Edit Master text styles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lNAAAsyYAAABIAADyKAAAEAAAACYAAAAIAAAAAYAAAAAAAAA="/>
              </a:ext>
            </a:extLst>
          </p:cNvSpPr>
          <p:nvPr>
            <p:ph type="dt" sz="half" idx="10"/>
          </p:nvPr>
        </p:nvSpPr>
        <p:spPr>
          <a:xfrm>
            <a:off x="8476615" y="6290945"/>
            <a:ext cx="3227705" cy="365125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8A70F91-DFE5-F2F9-AB1F-29AC41515D7C}" type="datetime1">
              <a:t>12/16/2018</a:t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syYAAL4xAADyKAAAEAAAACYAAAAIAAAAAYAAAAAAAAA="/>
              </a:ext>
            </a:extLst>
          </p:cNvSpPr>
          <p:nvPr>
            <p:ph type="ftr" sz="quarter" idx="11"/>
          </p:nvPr>
        </p:nvSpPr>
        <p:spPr>
          <a:xfrm>
            <a:off x="487680" y="6290945"/>
            <a:ext cx="7598410" cy="365125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lNAAATAIAAABIAABSBwAAEAAAACYAAAAIAAAAgYAAAAAAAAA="/>
              </a:ext>
            </a:extLst>
          </p:cNvSpPr>
          <p:nvPr>
            <p:ph type="sldNum" sz="quarter" idx="12"/>
          </p:nvPr>
        </p:nvSpPr>
        <p:spPr>
          <a:xfrm>
            <a:off x="8476615" y="373380"/>
            <a:ext cx="3227705" cy="816610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en-us" sz="44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35BDFB5-FBDE-0E29-90E3-0D7C91AD6658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extLst>
              <a:ext uri="smNativeData">
                <pr:smNativeData xmlns:pr="smNativeData" val="SMDATA_13_JBQXXBMAAAAlAAAACwAAAA0AAAAAAAAAAAAAAAAAAAAAAAAAAAAAAAAAAAAAAAAAAAEAAABQAAAAAAAAAAAA4D8AAAAAAADgPwAAAAAAAOA/AAAAAAAA4D8AAAAAAADgPwAAAAAAAOA/AAAAAAAA4D8AAAAAAADgPwAAAAAAAOA/AAAAAAAA4D8CAAAAjAAAAAEAAAAAAAAAsbq8AP///wgZ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BnXBAAMAAAAEAAAAAAAAAAAAAAAAAAAAAAAAAAeAAAAaAAAAAAAAAAAAAAAAAAAAAAAAAAAAAAAECcAABAnAAAAAAAAAAAAAAAAAAAAAAAAAAAAAAAAAAAAAAAAAAAAABQAAAAAAAAAwMD/AAAAAABkAAAAMgAAAAAAAABkAAAAAAAAAH9/fwAKAAAAHwAAAFQAAACxurwA////AQAAAAAAAAAAAAAAAAAAAAAAAAAAAAAAAAAAAAAAAAAAAAAAAn9/fwD9/PoDzMzMAMDA/wB/f38AAAAAAAAAAAAAAAAAAAAAAAAAAAAhAAAAGAAAABQAAAAAAAAAAAAAAKYQAAAwKgAAEAAAACYAAAAIAAAA//////////8="/>
              </a:ext>
            </a:extLst>
          </p:cNvSpPr>
          <p:nvPr/>
        </p:nvSpPr>
        <p:spPr>
          <a:xfrm>
            <a:off x="0" y="0"/>
            <a:ext cx="2706370" cy="6858000"/>
          </a:xfrm>
          <a:custGeom>
            <a:avLst/>
            <a:gdLst/>
            <a:ahLst/>
            <a:cxnLst/>
            <a:rect l="0" t="0" r="2706370" b="6858000"/>
            <a:pathLst>
              <a:path w="2706370" h="6858000">
                <a:moveTo>
                  <a:pt x="1225826" y="3598941"/>
                </a:moveTo>
                <a:cubicBezTo>
                  <a:pt x="1235378" y="3611647"/>
                  <a:pt x="1267218" y="3564000"/>
                  <a:pt x="1283138" y="3541765"/>
                </a:cubicBezTo>
                <a:cubicBezTo>
                  <a:pt x="1302242" y="3516353"/>
                  <a:pt x="1321345" y="3490941"/>
                  <a:pt x="1337265" y="3462353"/>
                </a:cubicBezTo>
                <a:cubicBezTo>
                  <a:pt x="1359553" y="3427412"/>
                  <a:pt x="1378657" y="3389294"/>
                  <a:pt x="1397761" y="3348000"/>
                </a:cubicBezTo>
                <a:cubicBezTo>
                  <a:pt x="1413680" y="3309882"/>
                  <a:pt x="1432784" y="3271765"/>
                  <a:pt x="1426416" y="3224118"/>
                </a:cubicBezTo>
                <a:cubicBezTo>
                  <a:pt x="1426416" y="3214588"/>
                  <a:pt x="1423232" y="3201882"/>
                  <a:pt x="1420048" y="3195529"/>
                </a:cubicBezTo>
                <a:cubicBezTo>
                  <a:pt x="1410496" y="3186000"/>
                  <a:pt x="1400944" y="3186000"/>
                  <a:pt x="1391393" y="3189176"/>
                </a:cubicBezTo>
                <a:cubicBezTo>
                  <a:pt x="1369105" y="3195529"/>
                  <a:pt x="1356369" y="3214588"/>
                  <a:pt x="1343633" y="3236824"/>
                </a:cubicBezTo>
                <a:cubicBezTo>
                  <a:pt x="1327713" y="3259059"/>
                  <a:pt x="1311793" y="3284471"/>
                  <a:pt x="1302242" y="3313059"/>
                </a:cubicBezTo>
                <a:cubicBezTo>
                  <a:pt x="1283138" y="3360706"/>
                  <a:pt x="1270402" y="3408353"/>
                  <a:pt x="1254482" y="3456000"/>
                </a:cubicBezTo>
                <a:cubicBezTo>
                  <a:pt x="1241746" y="3503647"/>
                  <a:pt x="1213091" y="3586235"/>
                  <a:pt x="1225826" y="3598941"/>
                </a:cubicBezTo>
                <a:close/>
                <a:moveTo>
                  <a:pt x="1146227" y="3325765"/>
                </a:moveTo>
                <a:cubicBezTo>
                  <a:pt x="1133491" y="3281294"/>
                  <a:pt x="1114388" y="3205059"/>
                  <a:pt x="1072996" y="3189176"/>
                </a:cubicBezTo>
                <a:cubicBezTo>
                  <a:pt x="1057076" y="3186000"/>
                  <a:pt x="1041156" y="3189176"/>
                  <a:pt x="1031605" y="3201882"/>
                </a:cubicBezTo>
                <a:cubicBezTo>
                  <a:pt x="1018869" y="3220941"/>
                  <a:pt x="1018869" y="3246353"/>
                  <a:pt x="1025237" y="3268588"/>
                </a:cubicBezTo>
                <a:cubicBezTo>
                  <a:pt x="1044340" y="3335294"/>
                  <a:pt x="1069812" y="3402000"/>
                  <a:pt x="1101652" y="3459176"/>
                </a:cubicBezTo>
                <a:cubicBezTo>
                  <a:pt x="1117572" y="3487765"/>
                  <a:pt x="1136675" y="3516353"/>
                  <a:pt x="1152595" y="3544941"/>
                </a:cubicBezTo>
                <a:cubicBezTo>
                  <a:pt x="1162147" y="3557647"/>
                  <a:pt x="1206723" y="3633882"/>
                  <a:pt x="1206723" y="3602118"/>
                </a:cubicBezTo>
                <a:cubicBezTo>
                  <a:pt x="1206723" y="3564000"/>
                  <a:pt x="1197171" y="3525882"/>
                  <a:pt x="1187619" y="3487765"/>
                </a:cubicBezTo>
                <a:cubicBezTo>
                  <a:pt x="1178067" y="3433765"/>
                  <a:pt x="1162147" y="3379765"/>
                  <a:pt x="1146227" y="3325765"/>
                </a:cubicBezTo>
                <a:close/>
                <a:moveTo>
                  <a:pt x="1225826" y="1350000"/>
                </a:moveTo>
                <a:cubicBezTo>
                  <a:pt x="1235378" y="1362706"/>
                  <a:pt x="1267218" y="1315059"/>
                  <a:pt x="1283138" y="1289647"/>
                </a:cubicBezTo>
                <a:cubicBezTo>
                  <a:pt x="1302242" y="1267412"/>
                  <a:pt x="1321345" y="1238824"/>
                  <a:pt x="1337265" y="1213412"/>
                </a:cubicBezTo>
                <a:cubicBezTo>
                  <a:pt x="1359553" y="1175294"/>
                  <a:pt x="1378657" y="1137176"/>
                  <a:pt x="1397761" y="1099059"/>
                </a:cubicBezTo>
                <a:cubicBezTo>
                  <a:pt x="1413680" y="1057765"/>
                  <a:pt x="1432784" y="1019647"/>
                  <a:pt x="1426416" y="972000"/>
                </a:cubicBezTo>
                <a:cubicBezTo>
                  <a:pt x="1426416" y="962471"/>
                  <a:pt x="1423232" y="952941"/>
                  <a:pt x="1420048" y="946588"/>
                </a:cubicBezTo>
                <a:cubicBezTo>
                  <a:pt x="1410496" y="937059"/>
                  <a:pt x="1400944" y="937059"/>
                  <a:pt x="1391393" y="940235"/>
                </a:cubicBezTo>
                <a:cubicBezTo>
                  <a:pt x="1369105" y="946588"/>
                  <a:pt x="1356369" y="965647"/>
                  <a:pt x="1343633" y="984706"/>
                </a:cubicBezTo>
                <a:cubicBezTo>
                  <a:pt x="1327713" y="1010118"/>
                  <a:pt x="1311793" y="1035529"/>
                  <a:pt x="1302242" y="1064118"/>
                </a:cubicBezTo>
                <a:cubicBezTo>
                  <a:pt x="1283138" y="1108588"/>
                  <a:pt x="1270402" y="1156235"/>
                  <a:pt x="1254482" y="1207059"/>
                </a:cubicBezTo>
                <a:cubicBezTo>
                  <a:pt x="1241746" y="1251529"/>
                  <a:pt x="1213091" y="1337294"/>
                  <a:pt x="1225826" y="1350000"/>
                </a:cubicBezTo>
                <a:close/>
                <a:moveTo>
                  <a:pt x="1200355" y="1118118"/>
                </a:moveTo>
                <a:cubicBezTo>
                  <a:pt x="1203539" y="1127647"/>
                  <a:pt x="1213091" y="1188000"/>
                  <a:pt x="1225826" y="1162588"/>
                </a:cubicBezTo>
                <a:cubicBezTo>
                  <a:pt x="1232194" y="1146706"/>
                  <a:pt x="1235378" y="1127647"/>
                  <a:pt x="1238562" y="1111765"/>
                </a:cubicBezTo>
                <a:cubicBezTo>
                  <a:pt x="1244930" y="1080000"/>
                  <a:pt x="1248114" y="1048235"/>
                  <a:pt x="1251298" y="1016471"/>
                </a:cubicBezTo>
                <a:cubicBezTo>
                  <a:pt x="1260850" y="962471"/>
                  <a:pt x="1267218" y="908471"/>
                  <a:pt x="1267218" y="851294"/>
                </a:cubicBezTo>
                <a:cubicBezTo>
                  <a:pt x="1270402" y="806824"/>
                  <a:pt x="1273586" y="736941"/>
                  <a:pt x="1235378" y="711529"/>
                </a:cubicBezTo>
                <a:cubicBezTo>
                  <a:pt x="1219458" y="702000"/>
                  <a:pt x="1197171" y="708353"/>
                  <a:pt x="1184435" y="724235"/>
                </a:cubicBezTo>
                <a:cubicBezTo>
                  <a:pt x="1171699" y="740118"/>
                  <a:pt x="1165331" y="765529"/>
                  <a:pt x="1162147" y="787765"/>
                </a:cubicBezTo>
                <a:cubicBezTo>
                  <a:pt x="1165331" y="867176"/>
                  <a:pt x="1174883" y="946588"/>
                  <a:pt x="1184435" y="1026000"/>
                </a:cubicBezTo>
                <a:cubicBezTo>
                  <a:pt x="1190803" y="1057765"/>
                  <a:pt x="1193987" y="1089529"/>
                  <a:pt x="1200355" y="1118118"/>
                </a:cubicBezTo>
                <a:close/>
                <a:moveTo>
                  <a:pt x="1235378" y="2963647"/>
                </a:moveTo>
                <a:cubicBezTo>
                  <a:pt x="1219458" y="2954118"/>
                  <a:pt x="1197171" y="2960471"/>
                  <a:pt x="1184435" y="2976353"/>
                </a:cubicBezTo>
                <a:cubicBezTo>
                  <a:pt x="1171699" y="2992235"/>
                  <a:pt x="1165331" y="3014471"/>
                  <a:pt x="1162147" y="3036706"/>
                </a:cubicBezTo>
                <a:cubicBezTo>
                  <a:pt x="1165331" y="3119294"/>
                  <a:pt x="1174883" y="3195529"/>
                  <a:pt x="1184435" y="3274941"/>
                </a:cubicBezTo>
                <a:cubicBezTo>
                  <a:pt x="1190803" y="3306706"/>
                  <a:pt x="1193987" y="3338471"/>
                  <a:pt x="1200355" y="3370235"/>
                </a:cubicBezTo>
                <a:cubicBezTo>
                  <a:pt x="1203539" y="3379765"/>
                  <a:pt x="1213091" y="3436941"/>
                  <a:pt x="1225826" y="3411529"/>
                </a:cubicBezTo>
                <a:cubicBezTo>
                  <a:pt x="1232194" y="3398824"/>
                  <a:pt x="1235378" y="3376588"/>
                  <a:pt x="1238562" y="3360706"/>
                </a:cubicBezTo>
                <a:cubicBezTo>
                  <a:pt x="1244930" y="3328941"/>
                  <a:pt x="1248114" y="3297176"/>
                  <a:pt x="1251298" y="3265412"/>
                </a:cubicBezTo>
                <a:cubicBezTo>
                  <a:pt x="1260850" y="3211412"/>
                  <a:pt x="1267218" y="3157412"/>
                  <a:pt x="1267218" y="3103412"/>
                </a:cubicBezTo>
                <a:cubicBezTo>
                  <a:pt x="1270402" y="3058941"/>
                  <a:pt x="1273586" y="2985882"/>
                  <a:pt x="1235378" y="2963647"/>
                </a:cubicBezTo>
                <a:close/>
                <a:moveTo>
                  <a:pt x="999765" y="1296000"/>
                </a:moveTo>
                <a:cubicBezTo>
                  <a:pt x="1034789" y="1388118"/>
                  <a:pt x="1098468" y="1451647"/>
                  <a:pt x="1162147" y="1505647"/>
                </a:cubicBezTo>
                <a:cubicBezTo>
                  <a:pt x="1168515" y="1508824"/>
                  <a:pt x="1174883" y="1515176"/>
                  <a:pt x="1181251" y="1518353"/>
                </a:cubicBezTo>
                <a:cubicBezTo>
                  <a:pt x="1184435" y="1518353"/>
                  <a:pt x="1187619" y="1518353"/>
                  <a:pt x="1190803" y="1518353"/>
                </a:cubicBezTo>
                <a:cubicBezTo>
                  <a:pt x="1193987" y="1518353"/>
                  <a:pt x="1197171" y="1515176"/>
                  <a:pt x="1200355" y="1512000"/>
                </a:cubicBezTo>
                <a:cubicBezTo>
                  <a:pt x="1213091" y="1496118"/>
                  <a:pt x="1193987" y="1451647"/>
                  <a:pt x="1190803" y="1438941"/>
                </a:cubicBezTo>
                <a:cubicBezTo>
                  <a:pt x="1178067" y="1410353"/>
                  <a:pt x="1165331" y="1384941"/>
                  <a:pt x="1152595" y="1362706"/>
                </a:cubicBezTo>
                <a:cubicBezTo>
                  <a:pt x="1133491" y="1318235"/>
                  <a:pt x="1111204" y="1276941"/>
                  <a:pt x="1082548" y="1238824"/>
                </a:cubicBezTo>
                <a:cubicBezTo>
                  <a:pt x="1072996" y="1222941"/>
                  <a:pt x="1060260" y="1210235"/>
                  <a:pt x="1044340" y="1203882"/>
                </a:cubicBezTo>
                <a:cubicBezTo>
                  <a:pt x="1028421" y="1197529"/>
                  <a:pt x="1009317" y="1203882"/>
                  <a:pt x="999765" y="1219765"/>
                </a:cubicBezTo>
                <a:cubicBezTo>
                  <a:pt x="993397" y="1229294"/>
                  <a:pt x="990213" y="1245176"/>
                  <a:pt x="993397" y="1257882"/>
                </a:cubicBezTo>
                <a:cubicBezTo>
                  <a:pt x="993397" y="1270588"/>
                  <a:pt x="996581" y="1283294"/>
                  <a:pt x="999765" y="1296000"/>
                </a:cubicBezTo>
                <a:close/>
                <a:moveTo>
                  <a:pt x="28656" y="2144118"/>
                </a:moveTo>
                <a:cubicBezTo>
                  <a:pt x="38208" y="2090118"/>
                  <a:pt x="44576" y="2036118"/>
                  <a:pt x="44576" y="1982118"/>
                </a:cubicBezTo>
                <a:cubicBezTo>
                  <a:pt x="47759" y="1937647"/>
                  <a:pt x="50943" y="1864588"/>
                  <a:pt x="12736" y="1842353"/>
                </a:cubicBezTo>
                <a:cubicBezTo>
                  <a:pt x="9552" y="1839176"/>
                  <a:pt x="6368" y="1839176"/>
                  <a:pt x="6368" y="1839176"/>
                </a:cubicBezTo>
                <a:cubicBezTo>
                  <a:pt x="6368" y="2287059"/>
                  <a:pt x="6368" y="2287059"/>
                  <a:pt x="6368" y="2287059"/>
                </a:cubicBezTo>
                <a:cubicBezTo>
                  <a:pt x="9552" y="2271176"/>
                  <a:pt x="12736" y="2255294"/>
                  <a:pt x="15920" y="2242588"/>
                </a:cubicBezTo>
                <a:cubicBezTo>
                  <a:pt x="22288" y="2210824"/>
                  <a:pt x="25472" y="2175882"/>
                  <a:pt x="28656" y="2144118"/>
                </a:cubicBezTo>
                <a:close/>
                <a:moveTo>
                  <a:pt x="60495" y="177882"/>
                </a:moveTo>
                <a:cubicBezTo>
                  <a:pt x="79599" y="155647"/>
                  <a:pt x="98703" y="130235"/>
                  <a:pt x="114623" y="101647"/>
                </a:cubicBezTo>
                <a:cubicBezTo>
                  <a:pt x="133727" y="69882"/>
                  <a:pt x="152830" y="34941"/>
                  <a:pt x="168750" y="0"/>
                </a:cubicBezTo>
                <a:cubicBezTo>
                  <a:pt x="60495" y="0"/>
                  <a:pt x="60495" y="0"/>
                  <a:pt x="60495" y="0"/>
                </a:cubicBezTo>
                <a:cubicBezTo>
                  <a:pt x="50943" y="31765"/>
                  <a:pt x="41392" y="63529"/>
                  <a:pt x="31840" y="95294"/>
                </a:cubicBezTo>
                <a:cubicBezTo>
                  <a:pt x="25472" y="120706"/>
                  <a:pt x="12736" y="158824"/>
                  <a:pt x="6368" y="187412"/>
                </a:cubicBezTo>
                <a:cubicBezTo>
                  <a:pt x="6368" y="241412"/>
                  <a:pt x="6368" y="241412"/>
                  <a:pt x="6368" y="241412"/>
                </a:cubicBezTo>
                <a:cubicBezTo>
                  <a:pt x="19104" y="244588"/>
                  <a:pt x="44576" y="200118"/>
                  <a:pt x="60495" y="177882"/>
                </a:cubicBezTo>
                <a:close/>
                <a:moveTo>
                  <a:pt x="999765" y="3544941"/>
                </a:moveTo>
                <a:cubicBezTo>
                  <a:pt x="1034789" y="3640235"/>
                  <a:pt x="1098468" y="3700588"/>
                  <a:pt x="1162147" y="3754588"/>
                </a:cubicBezTo>
                <a:cubicBezTo>
                  <a:pt x="1168515" y="3760941"/>
                  <a:pt x="1174883" y="3764118"/>
                  <a:pt x="1181251" y="3767294"/>
                </a:cubicBezTo>
                <a:cubicBezTo>
                  <a:pt x="1184435" y="3767294"/>
                  <a:pt x="1187619" y="3767294"/>
                  <a:pt x="1190803" y="3767294"/>
                </a:cubicBezTo>
                <a:cubicBezTo>
                  <a:pt x="1193987" y="3767294"/>
                  <a:pt x="1197171" y="3764118"/>
                  <a:pt x="1200355" y="3760941"/>
                </a:cubicBezTo>
                <a:cubicBezTo>
                  <a:pt x="1213091" y="3745059"/>
                  <a:pt x="1193987" y="3703765"/>
                  <a:pt x="1190803" y="3687882"/>
                </a:cubicBezTo>
                <a:cubicBezTo>
                  <a:pt x="1178067" y="3662471"/>
                  <a:pt x="1165331" y="3637059"/>
                  <a:pt x="1152595" y="3611647"/>
                </a:cubicBezTo>
                <a:cubicBezTo>
                  <a:pt x="1133491" y="3570353"/>
                  <a:pt x="1111204" y="3525882"/>
                  <a:pt x="1082548" y="3490941"/>
                </a:cubicBezTo>
                <a:cubicBezTo>
                  <a:pt x="1072996" y="3475059"/>
                  <a:pt x="1060260" y="3459176"/>
                  <a:pt x="1044340" y="3452824"/>
                </a:cubicBezTo>
                <a:cubicBezTo>
                  <a:pt x="1028421" y="3449647"/>
                  <a:pt x="1009317" y="3452824"/>
                  <a:pt x="999765" y="3471882"/>
                </a:cubicBezTo>
                <a:cubicBezTo>
                  <a:pt x="993397" y="3481412"/>
                  <a:pt x="990213" y="3494118"/>
                  <a:pt x="993397" y="3506824"/>
                </a:cubicBezTo>
                <a:cubicBezTo>
                  <a:pt x="993397" y="3522706"/>
                  <a:pt x="996581" y="3532235"/>
                  <a:pt x="999765" y="3544941"/>
                </a:cubicBezTo>
                <a:close/>
                <a:moveTo>
                  <a:pt x="1101652" y="1210235"/>
                </a:moveTo>
                <a:cubicBezTo>
                  <a:pt x="1117572" y="1238824"/>
                  <a:pt x="1136675" y="1267412"/>
                  <a:pt x="1152595" y="1292824"/>
                </a:cubicBezTo>
                <a:cubicBezTo>
                  <a:pt x="1162147" y="1305529"/>
                  <a:pt x="1206723" y="1384941"/>
                  <a:pt x="1206723" y="1353176"/>
                </a:cubicBezTo>
                <a:cubicBezTo>
                  <a:pt x="1206723" y="1315059"/>
                  <a:pt x="1197171" y="1273765"/>
                  <a:pt x="1187619" y="1238824"/>
                </a:cubicBezTo>
                <a:cubicBezTo>
                  <a:pt x="1178067" y="1184824"/>
                  <a:pt x="1162147" y="1127647"/>
                  <a:pt x="1146227" y="1076824"/>
                </a:cubicBezTo>
                <a:cubicBezTo>
                  <a:pt x="1133491" y="1029176"/>
                  <a:pt x="1114388" y="956118"/>
                  <a:pt x="1072996" y="940235"/>
                </a:cubicBezTo>
                <a:cubicBezTo>
                  <a:pt x="1057076" y="933882"/>
                  <a:pt x="1041156" y="940235"/>
                  <a:pt x="1031605" y="952941"/>
                </a:cubicBezTo>
                <a:cubicBezTo>
                  <a:pt x="1018869" y="968824"/>
                  <a:pt x="1018869" y="997412"/>
                  <a:pt x="1025237" y="1019647"/>
                </a:cubicBezTo>
                <a:cubicBezTo>
                  <a:pt x="1044340" y="1086353"/>
                  <a:pt x="1069812" y="1149882"/>
                  <a:pt x="1101652" y="1210235"/>
                </a:cubicBezTo>
                <a:close/>
                <a:moveTo>
                  <a:pt x="2222407" y="2426824"/>
                </a:moveTo>
                <a:cubicBezTo>
                  <a:pt x="2257431" y="2518941"/>
                  <a:pt x="2321110" y="2582471"/>
                  <a:pt x="2384790" y="2633294"/>
                </a:cubicBezTo>
                <a:cubicBezTo>
                  <a:pt x="2391157" y="2639647"/>
                  <a:pt x="2397525" y="2646000"/>
                  <a:pt x="2403893" y="2646000"/>
                </a:cubicBezTo>
                <a:cubicBezTo>
                  <a:pt x="2407077" y="2646000"/>
                  <a:pt x="2410261" y="2649176"/>
                  <a:pt x="2413445" y="2646000"/>
                </a:cubicBezTo>
                <a:cubicBezTo>
                  <a:pt x="2416629" y="2646000"/>
                  <a:pt x="2419813" y="2646000"/>
                  <a:pt x="2422997" y="2639647"/>
                </a:cubicBezTo>
                <a:cubicBezTo>
                  <a:pt x="2435733" y="2623765"/>
                  <a:pt x="2416629" y="2582471"/>
                  <a:pt x="2413445" y="2566588"/>
                </a:cubicBezTo>
                <a:cubicBezTo>
                  <a:pt x="2400709" y="2541176"/>
                  <a:pt x="2387974" y="2515765"/>
                  <a:pt x="2375238" y="2490353"/>
                </a:cubicBezTo>
                <a:cubicBezTo>
                  <a:pt x="2356134" y="2449059"/>
                  <a:pt x="2333846" y="2407765"/>
                  <a:pt x="2305190" y="2369647"/>
                </a:cubicBezTo>
                <a:cubicBezTo>
                  <a:pt x="2295639" y="2353765"/>
                  <a:pt x="2282903" y="2337882"/>
                  <a:pt x="2266983" y="2334706"/>
                </a:cubicBezTo>
                <a:cubicBezTo>
                  <a:pt x="2251063" y="2328353"/>
                  <a:pt x="2231959" y="2331529"/>
                  <a:pt x="2222407" y="2350588"/>
                </a:cubicBezTo>
                <a:cubicBezTo>
                  <a:pt x="2216039" y="2360118"/>
                  <a:pt x="2212855" y="2372824"/>
                  <a:pt x="2216039" y="2388706"/>
                </a:cubicBezTo>
                <a:cubicBezTo>
                  <a:pt x="2216039" y="2401412"/>
                  <a:pt x="2219223" y="2414118"/>
                  <a:pt x="2222407" y="2426824"/>
                </a:cubicBezTo>
                <a:close/>
                <a:moveTo>
                  <a:pt x="6368" y="0"/>
                </a:moveTo>
                <a:cubicBezTo>
                  <a:pt x="6368" y="44471"/>
                  <a:pt x="6368" y="44471"/>
                  <a:pt x="6368" y="44471"/>
                </a:cubicBezTo>
                <a:cubicBezTo>
                  <a:pt x="9552" y="31765"/>
                  <a:pt x="12736" y="15882"/>
                  <a:pt x="15920" y="0"/>
                </a:cubicBezTo>
                <a:lnTo>
                  <a:pt x="6368" y="0"/>
                </a:lnTo>
                <a:close/>
                <a:moveTo>
                  <a:pt x="2448469" y="4720235"/>
                </a:moveTo>
                <a:cubicBezTo>
                  <a:pt x="2458021" y="4732941"/>
                  <a:pt x="2489860" y="4685294"/>
                  <a:pt x="2505780" y="4663059"/>
                </a:cubicBezTo>
                <a:cubicBezTo>
                  <a:pt x="2524884" y="4637647"/>
                  <a:pt x="2543988" y="4612235"/>
                  <a:pt x="2559908" y="4583647"/>
                </a:cubicBezTo>
                <a:cubicBezTo>
                  <a:pt x="2582195" y="4548706"/>
                  <a:pt x="2601299" y="4510588"/>
                  <a:pt x="2620403" y="4469294"/>
                </a:cubicBezTo>
                <a:cubicBezTo>
                  <a:pt x="2636323" y="4431176"/>
                  <a:pt x="2655427" y="4389882"/>
                  <a:pt x="2649059" y="4345412"/>
                </a:cubicBezTo>
                <a:cubicBezTo>
                  <a:pt x="2649059" y="4332706"/>
                  <a:pt x="2645875" y="4323176"/>
                  <a:pt x="2642691" y="4316824"/>
                </a:cubicBezTo>
                <a:cubicBezTo>
                  <a:pt x="2633139" y="4307294"/>
                  <a:pt x="2623587" y="4307294"/>
                  <a:pt x="2614035" y="4310471"/>
                </a:cubicBezTo>
                <a:cubicBezTo>
                  <a:pt x="2591747" y="4316824"/>
                  <a:pt x="2579011" y="4335882"/>
                  <a:pt x="2566276" y="4358118"/>
                </a:cubicBezTo>
                <a:cubicBezTo>
                  <a:pt x="2550356" y="4380353"/>
                  <a:pt x="2534436" y="4405765"/>
                  <a:pt x="2524884" y="4434353"/>
                </a:cubicBezTo>
                <a:cubicBezTo>
                  <a:pt x="2505780" y="4482000"/>
                  <a:pt x="2493044" y="4529647"/>
                  <a:pt x="2477125" y="4577294"/>
                </a:cubicBezTo>
                <a:cubicBezTo>
                  <a:pt x="2464389" y="4624941"/>
                  <a:pt x="2435733" y="4707529"/>
                  <a:pt x="2448469" y="4720235"/>
                </a:cubicBezTo>
                <a:close/>
                <a:moveTo>
                  <a:pt x="2368870" y="4447059"/>
                </a:moveTo>
                <a:cubicBezTo>
                  <a:pt x="2356134" y="4399412"/>
                  <a:pt x="2337030" y="4326353"/>
                  <a:pt x="2292455" y="4310471"/>
                </a:cubicBezTo>
                <a:cubicBezTo>
                  <a:pt x="2279719" y="4307294"/>
                  <a:pt x="2263799" y="4310471"/>
                  <a:pt x="2254247" y="4323176"/>
                </a:cubicBezTo>
                <a:cubicBezTo>
                  <a:pt x="2241511" y="4342235"/>
                  <a:pt x="2241511" y="4367647"/>
                  <a:pt x="2247879" y="4389882"/>
                </a:cubicBezTo>
                <a:cubicBezTo>
                  <a:pt x="2266983" y="4456588"/>
                  <a:pt x="2292455" y="4520118"/>
                  <a:pt x="2324294" y="4580471"/>
                </a:cubicBezTo>
                <a:cubicBezTo>
                  <a:pt x="2340214" y="4609059"/>
                  <a:pt x="2359318" y="4637647"/>
                  <a:pt x="2375238" y="4666235"/>
                </a:cubicBezTo>
                <a:cubicBezTo>
                  <a:pt x="2384790" y="4678941"/>
                  <a:pt x="2429365" y="4755176"/>
                  <a:pt x="2429365" y="4723412"/>
                </a:cubicBezTo>
                <a:cubicBezTo>
                  <a:pt x="2429365" y="4685294"/>
                  <a:pt x="2419813" y="4644000"/>
                  <a:pt x="2410261" y="4609059"/>
                </a:cubicBezTo>
                <a:cubicBezTo>
                  <a:pt x="2400709" y="4555059"/>
                  <a:pt x="2384790" y="4501059"/>
                  <a:pt x="2368870" y="4447059"/>
                </a:cubicBezTo>
                <a:close/>
                <a:moveTo>
                  <a:pt x="2222407" y="184235"/>
                </a:moveTo>
                <a:cubicBezTo>
                  <a:pt x="2257431" y="276353"/>
                  <a:pt x="2321110" y="339882"/>
                  <a:pt x="2384790" y="393882"/>
                </a:cubicBezTo>
                <a:cubicBezTo>
                  <a:pt x="2391157" y="397059"/>
                  <a:pt x="2397525" y="403412"/>
                  <a:pt x="2403893" y="406588"/>
                </a:cubicBezTo>
                <a:cubicBezTo>
                  <a:pt x="2407077" y="406588"/>
                  <a:pt x="2410261" y="406588"/>
                  <a:pt x="2413445" y="406588"/>
                </a:cubicBezTo>
                <a:cubicBezTo>
                  <a:pt x="2416629" y="406588"/>
                  <a:pt x="2419813" y="403412"/>
                  <a:pt x="2422997" y="400235"/>
                </a:cubicBezTo>
                <a:cubicBezTo>
                  <a:pt x="2435733" y="384353"/>
                  <a:pt x="2416629" y="339882"/>
                  <a:pt x="2413445" y="327176"/>
                </a:cubicBezTo>
                <a:cubicBezTo>
                  <a:pt x="2400709" y="298588"/>
                  <a:pt x="2387974" y="276353"/>
                  <a:pt x="2375238" y="250941"/>
                </a:cubicBezTo>
                <a:cubicBezTo>
                  <a:pt x="2356134" y="206471"/>
                  <a:pt x="2333846" y="165176"/>
                  <a:pt x="2305190" y="127059"/>
                </a:cubicBezTo>
                <a:cubicBezTo>
                  <a:pt x="2295639" y="111176"/>
                  <a:pt x="2282903" y="98471"/>
                  <a:pt x="2266983" y="92118"/>
                </a:cubicBezTo>
                <a:cubicBezTo>
                  <a:pt x="2251063" y="85765"/>
                  <a:pt x="2231959" y="92118"/>
                  <a:pt x="2222407" y="108000"/>
                </a:cubicBezTo>
                <a:cubicBezTo>
                  <a:pt x="2216039" y="117529"/>
                  <a:pt x="2212855" y="133412"/>
                  <a:pt x="2216039" y="146118"/>
                </a:cubicBezTo>
                <a:cubicBezTo>
                  <a:pt x="2216039" y="158824"/>
                  <a:pt x="2219223" y="171529"/>
                  <a:pt x="2222407" y="184235"/>
                </a:cubicBezTo>
                <a:close/>
                <a:moveTo>
                  <a:pt x="2292455" y="2071059"/>
                </a:moveTo>
                <a:cubicBezTo>
                  <a:pt x="2279719" y="2064706"/>
                  <a:pt x="2263799" y="2067882"/>
                  <a:pt x="2254247" y="2083765"/>
                </a:cubicBezTo>
                <a:cubicBezTo>
                  <a:pt x="2241511" y="2099647"/>
                  <a:pt x="2241511" y="2125059"/>
                  <a:pt x="2247879" y="2147294"/>
                </a:cubicBezTo>
                <a:cubicBezTo>
                  <a:pt x="2266983" y="2217176"/>
                  <a:pt x="2292455" y="2280706"/>
                  <a:pt x="2324294" y="2337882"/>
                </a:cubicBezTo>
                <a:cubicBezTo>
                  <a:pt x="2340214" y="2369647"/>
                  <a:pt x="2359318" y="2398235"/>
                  <a:pt x="2375238" y="2423647"/>
                </a:cubicBezTo>
                <a:cubicBezTo>
                  <a:pt x="2384790" y="2436353"/>
                  <a:pt x="2429365" y="2512588"/>
                  <a:pt x="2429365" y="2480824"/>
                </a:cubicBezTo>
                <a:cubicBezTo>
                  <a:pt x="2429365" y="2442706"/>
                  <a:pt x="2419813" y="2404588"/>
                  <a:pt x="2410261" y="2369647"/>
                </a:cubicBezTo>
                <a:cubicBezTo>
                  <a:pt x="2400709" y="2312471"/>
                  <a:pt x="2384790" y="2258471"/>
                  <a:pt x="2368870" y="2204471"/>
                </a:cubicBezTo>
                <a:cubicBezTo>
                  <a:pt x="2356134" y="2160000"/>
                  <a:pt x="2337030" y="2083765"/>
                  <a:pt x="2292455" y="2071059"/>
                </a:cubicBezTo>
                <a:close/>
                <a:moveTo>
                  <a:pt x="2531252" y="206471"/>
                </a:moveTo>
                <a:cubicBezTo>
                  <a:pt x="2496228" y="260471"/>
                  <a:pt x="2445285" y="374824"/>
                  <a:pt x="2454837" y="393882"/>
                </a:cubicBezTo>
                <a:cubicBezTo>
                  <a:pt x="2464389" y="416118"/>
                  <a:pt x="2585379" y="336706"/>
                  <a:pt x="2633139" y="270000"/>
                </a:cubicBezTo>
                <a:cubicBezTo>
                  <a:pt x="2658611" y="235059"/>
                  <a:pt x="2706370" y="165176"/>
                  <a:pt x="2677714" y="117529"/>
                </a:cubicBezTo>
                <a:cubicBezTo>
                  <a:pt x="2674530" y="111176"/>
                  <a:pt x="2671346" y="104824"/>
                  <a:pt x="2664978" y="101647"/>
                </a:cubicBezTo>
                <a:cubicBezTo>
                  <a:pt x="2664978" y="101647"/>
                  <a:pt x="2661794" y="101647"/>
                  <a:pt x="2661794" y="101647"/>
                </a:cubicBezTo>
                <a:cubicBezTo>
                  <a:pt x="2655427" y="98471"/>
                  <a:pt x="2645875" y="98471"/>
                  <a:pt x="2636323" y="101647"/>
                </a:cubicBezTo>
                <a:cubicBezTo>
                  <a:pt x="2594931" y="117529"/>
                  <a:pt x="2559908" y="165176"/>
                  <a:pt x="2531252" y="206471"/>
                </a:cubicBezTo>
                <a:close/>
                <a:moveTo>
                  <a:pt x="2458021" y="4081765"/>
                </a:moveTo>
                <a:cubicBezTo>
                  <a:pt x="2442101" y="4072235"/>
                  <a:pt x="2419813" y="4081765"/>
                  <a:pt x="2407077" y="4097647"/>
                </a:cubicBezTo>
                <a:cubicBezTo>
                  <a:pt x="2394341" y="4113529"/>
                  <a:pt x="2387974" y="4135765"/>
                  <a:pt x="2384790" y="4158000"/>
                </a:cubicBezTo>
                <a:cubicBezTo>
                  <a:pt x="2387974" y="4237412"/>
                  <a:pt x="2397525" y="4316824"/>
                  <a:pt x="2407077" y="4396235"/>
                </a:cubicBezTo>
                <a:cubicBezTo>
                  <a:pt x="2413445" y="4428000"/>
                  <a:pt x="2416629" y="4459765"/>
                  <a:pt x="2422997" y="4491529"/>
                </a:cubicBezTo>
                <a:cubicBezTo>
                  <a:pt x="2426181" y="4501059"/>
                  <a:pt x="2435733" y="4558235"/>
                  <a:pt x="2448469" y="4532824"/>
                </a:cubicBezTo>
                <a:cubicBezTo>
                  <a:pt x="2454837" y="4520118"/>
                  <a:pt x="2458021" y="4497882"/>
                  <a:pt x="2461205" y="4482000"/>
                </a:cubicBezTo>
                <a:cubicBezTo>
                  <a:pt x="2467573" y="4450235"/>
                  <a:pt x="2470757" y="4418471"/>
                  <a:pt x="2473941" y="4386706"/>
                </a:cubicBezTo>
                <a:cubicBezTo>
                  <a:pt x="2483492" y="4332706"/>
                  <a:pt x="2489860" y="4278706"/>
                  <a:pt x="2489860" y="4224706"/>
                </a:cubicBezTo>
                <a:cubicBezTo>
                  <a:pt x="2493044" y="4180235"/>
                  <a:pt x="2496228" y="4107176"/>
                  <a:pt x="2458021" y="4081765"/>
                </a:cubicBezTo>
                <a:close/>
                <a:moveTo>
                  <a:pt x="2375238" y="184235"/>
                </a:moveTo>
                <a:cubicBezTo>
                  <a:pt x="2384790" y="196941"/>
                  <a:pt x="2429365" y="273176"/>
                  <a:pt x="2429365" y="241412"/>
                </a:cubicBezTo>
                <a:cubicBezTo>
                  <a:pt x="2429365" y="203294"/>
                  <a:pt x="2419813" y="162000"/>
                  <a:pt x="2410261" y="127059"/>
                </a:cubicBezTo>
                <a:cubicBezTo>
                  <a:pt x="2400709" y="85765"/>
                  <a:pt x="2391157" y="41294"/>
                  <a:pt x="2381606" y="0"/>
                </a:cubicBezTo>
                <a:cubicBezTo>
                  <a:pt x="2279719" y="0"/>
                  <a:pt x="2279719" y="0"/>
                  <a:pt x="2279719" y="0"/>
                </a:cubicBezTo>
                <a:cubicBezTo>
                  <a:pt x="2292455" y="34941"/>
                  <a:pt x="2308374" y="66706"/>
                  <a:pt x="2324294" y="98471"/>
                </a:cubicBezTo>
                <a:cubicBezTo>
                  <a:pt x="2340214" y="127059"/>
                  <a:pt x="2359318" y="155647"/>
                  <a:pt x="2375238" y="184235"/>
                </a:cubicBezTo>
                <a:close/>
                <a:moveTo>
                  <a:pt x="2448469" y="50824"/>
                </a:moveTo>
                <a:cubicBezTo>
                  <a:pt x="2454837" y="34941"/>
                  <a:pt x="2458021" y="15882"/>
                  <a:pt x="2461205" y="0"/>
                </a:cubicBezTo>
                <a:cubicBezTo>
                  <a:pt x="2422997" y="0"/>
                  <a:pt x="2422997" y="0"/>
                  <a:pt x="2422997" y="0"/>
                </a:cubicBezTo>
                <a:cubicBezTo>
                  <a:pt x="2422997" y="3176"/>
                  <a:pt x="2422997" y="6353"/>
                  <a:pt x="2422997" y="9529"/>
                </a:cubicBezTo>
                <a:cubicBezTo>
                  <a:pt x="2426181" y="15882"/>
                  <a:pt x="2435733" y="76235"/>
                  <a:pt x="2448469" y="50824"/>
                </a:cubicBezTo>
                <a:close/>
                <a:moveTo>
                  <a:pt x="2448469" y="238235"/>
                </a:moveTo>
                <a:cubicBezTo>
                  <a:pt x="2458021" y="250941"/>
                  <a:pt x="2489860" y="203294"/>
                  <a:pt x="2505780" y="177882"/>
                </a:cubicBezTo>
                <a:cubicBezTo>
                  <a:pt x="2524884" y="155647"/>
                  <a:pt x="2543988" y="130235"/>
                  <a:pt x="2559908" y="101647"/>
                </a:cubicBezTo>
                <a:cubicBezTo>
                  <a:pt x="2579011" y="69882"/>
                  <a:pt x="2598115" y="34941"/>
                  <a:pt x="2614035" y="0"/>
                </a:cubicBezTo>
                <a:cubicBezTo>
                  <a:pt x="2505780" y="0"/>
                  <a:pt x="2505780" y="0"/>
                  <a:pt x="2505780" y="0"/>
                </a:cubicBezTo>
                <a:cubicBezTo>
                  <a:pt x="2496228" y="31765"/>
                  <a:pt x="2486676" y="63529"/>
                  <a:pt x="2477125" y="95294"/>
                </a:cubicBezTo>
                <a:cubicBezTo>
                  <a:pt x="2464389" y="139765"/>
                  <a:pt x="2435733" y="225529"/>
                  <a:pt x="2448469" y="238235"/>
                </a:cubicBezTo>
                <a:close/>
                <a:moveTo>
                  <a:pt x="2505780" y="2420471"/>
                </a:moveTo>
                <a:cubicBezTo>
                  <a:pt x="2524884" y="2395059"/>
                  <a:pt x="2543988" y="2369647"/>
                  <a:pt x="2559908" y="2344235"/>
                </a:cubicBezTo>
                <a:cubicBezTo>
                  <a:pt x="2582195" y="2306118"/>
                  <a:pt x="2601299" y="2268000"/>
                  <a:pt x="2620403" y="2229882"/>
                </a:cubicBezTo>
                <a:cubicBezTo>
                  <a:pt x="2636323" y="2188588"/>
                  <a:pt x="2655427" y="2150471"/>
                  <a:pt x="2649059" y="2102824"/>
                </a:cubicBezTo>
                <a:cubicBezTo>
                  <a:pt x="2649059" y="2093294"/>
                  <a:pt x="2645875" y="2083765"/>
                  <a:pt x="2642691" y="2074235"/>
                </a:cubicBezTo>
                <a:cubicBezTo>
                  <a:pt x="2633139" y="2067882"/>
                  <a:pt x="2623587" y="2067882"/>
                  <a:pt x="2614035" y="2067882"/>
                </a:cubicBezTo>
                <a:cubicBezTo>
                  <a:pt x="2591747" y="2074235"/>
                  <a:pt x="2579011" y="2093294"/>
                  <a:pt x="2566276" y="2115529"/>
                </a:cubicBezTo>
                <a:cubicBezTo>
                  <a:pt x="2550356" y="2140941"/>
                  <a:pt x="2534436" y="2163176"/>
                  <a:pt x="2524884" y="2191765"/>
                </a:cubicBezTo>
                <a:cubicBezTo>
                  <a:pt x="2505780" y="2239412"/>
                  <a:pt x="2493044" y="2287059"/>
                  <a:pt x="2477125" y="2334706"/>
                </a:cubicBezTo>
                <a:cubicBezTo>
                  <a:pt x="2464389" y="2382353"/>
                  <a:pt x="2435733" y="2464941"/>
                  <a:pt x="2448469" y="2480824"/>
                </a:cubicBezTo>
                <a:cubicBezTo>
                  <a:pt x="2458021" y="2493529"/>
                  <a:pt x="2489860" y="2442706"/>
                  <a:pt x="2505780" y="2420471"/>
                </a:cubicBezTo>
                <a:close/>
                <a:moveTo>
                  <a:pt x="2448469" y="2290235"/>
                </a:moveTo>
                <a:cubicBezTo>
                  <a:pt x="2454837" y="2277529"/>
                  <a:pt x="2458021" y="2258471"/>
                  <a:pt x="2461205" y="2242588"/>
                </a:cubicBezTo>
                <a:cubicBezTo>
                  <a:pt x="2467573" y="2210824"/>
                  <a:pt x="2470757" y="2175882"/>
                  <a:pt x="2473941" y="2144118"/>
                </a:cubicBezTo>
                <a:cubicBezTo>
                  <a:pt x="2483492" y="2090118"/>
                  <a:pt x="2489860" y="2036118"/>
                  <a:pt x="2489860" y="1982118"/>
                </a:cubicBezTo>
                <a:cubicBezTo>
                  <a:pt x="2493044" y="1937647"/>
                  <a:pt x="2496228" y="1864588"/>
                  <a:pt x="2458021" y="1842353"/>
                </a:cubicBezTo>
                <a:cubicBezTo>
                  <a:pt x="2442101" y="1832824"/>
                  <a:pt x="2419813" y="1839176"/>
                  <a:pt x="2407077" y="1855059"/>
                </a:cubicBezTo>
                <a:cubicBezTo>
                  <a:pt x="2394341" y="1870941"/>
                  <a:pt x="2387974" y="1893176"/>
                  <a:pt x="2384790" y="1918588"/>
                </a:cubicBezTo>
                <a:cubicBezTo>
                  <a:pt x="2387974" y="1998000"/>
                  <a:pt x="2397525" y="2077412"/>
                  <a:pt x="2407077" y="2156824"/>
                </a:cubicBezTo>
                <a:cubicBezTo>
                  <a:pt x="2413445" y="2185412"/>
                  <a:pt x="2416629" y="2217176"/>
                  <a:pt x="2422997" y="2248941"/>
                </a:cubicBezTo>
                <a:cubicBezTo>
                  <a:pt x="2426181" y="2258471"/>
                  <a:pt x="2435733" y="2318824"/>
                  <a:pt x="2448469" y="2290235"/>
                </a:cubicBezTo>
                <a:close/>
                <a:moveTo>
                  <a:pt x="1225826" y="5647765"/>
                </a:moveTo>
                <a:cubicBezTo>
                  <a:pt x="1232194" y="5631882"/>
                  <a:pt x="1235378" y="5612824"/>
                  <a:pt x="1238562" y="5596941"/>
                </a:cubicBezTo>
                <a:cubicBezTo>
                  <a:pt x="1244930" y="5565176"/>
                  <a:pt x="1248114" y="5533412"/>
                  <a:pt x="1251298" y="5501647"/>
                </a:cubicBezTo>
                <a:cubicBezTo>
                  <a:pt x="1260850" y="5447647"/>
                  <a:pt x="1267218" y="5393647"/>
                  <a:pt x="1267218" y="5339647"/>
                </a:cubicBezTo>
                <a:cubicBezTo>
                  <a:pt x="1270402" y="5292000"/>
                  <a:pt x="1273586" y="5222118"/>
                  <a:pt x="1235378" y="5196706"/>
                </a:cubicBezTo>
                <a:cubicBezTo>
                  <a:pt x="1219458" y="5187176"/>
                  <a:pt x="1197171" y="5193529"/>
                  <a:pt x="1184435" y="5209412"/>
                </a:cubicBezTo>
                <a:cubicBezTo>
                  <a:pt x="1171699" y="5225294"/>
                  <a:pt x="1165331" y="5250706"/>
                  <a:pt x="1162147" y="5272941"/>
                </a:cubicBezTo>
                <a:cubicBezTo>
                  <a:pt x="1165331" y="5352353"/>
                  <a:pt x="1174883" y="5431765"/>
                  <a:pt x="1184435" y="5511176"/>
                </a:cubicBezTo>
                <a:cubicBezTo>
                  <a:pt x="1190803" y="5542941"/>
                  <a:pt x="1193987" y="5574706"/>
                  <a:pt x="1200355" y="5606471"/>
                </a:cubicBezTo>
                <a:cubicBezTo>
                  <a:pt x="1203539" y="5616000"/>
                  <a:pt x="1213091" y="5673176"/>
                  <a:pt x="1225826" y="5647765"/>
                </a:cubicBezTo>
                <a:close/>
                <a:moveTo>
                  <a:pt x="60495" y="2420471"/>
                </a:moveTo>
                <a:cubicBezTo>
                  <a:pt x="79599" y="2395059"/>
                  <a:pt x="98703" y="2369647"/>
                  <a:pt x="114623" y="2344235"/>
                </a:cubicBezTo>
                <a:cubicBezTo>
                  <a:pt x="136910" y="2306118"/>
                  <a:pt x="156014" y="2268000"/>
                  <a:pt x="175118" y="2229882"/>
                </a:cubicBezTo>
                <a:cubicBezTo>
                  <a:pt x="191038" y="2188588"/>
                  <a:pt x="210142" y="2150471"/>
                  <a:pt x="203774" y="2102824"/>
                </a:cubicBezTo>
                <a:cubicBezTo>
                  <a:pt x="203774" y="2093294"/>
                  <a:pt x="200590" y="2083765"/>
                  <a:pt x="197406" y="2074235"/>
                </a:cubicBezTo>
                <a:cubicBezTo>
                  <a:pt x="187854" y="2067882"/>
                  <a:pt x="178302" y="2067882"/>
                  <a:pt x="168750" y="2067882"/>
                </a:cubicBezTo>
                <a:cubicBezTo>
                  <a:pt x="146462" y="2074235"/>
                  <a:pt x="133727" y="2093294"/>
                  <a:pt x="120991" y="2115529"/>
                </a:cubicBezTo>
                <a:cubicBezTo>
                  <a:pt x="105071" y="2140941"/>
                  <a:pt x="89151" y="2163176"/>
                  <a:pt x="79599" y="2191765"/>
                </a:cubicBezTo>
                <a:cubicBezTo>
                  <a:pt x="60495" y="2239412"/>
                  <a:pt x="47759" y="2287059"/>
                  <a:pt x="31840" y="2334706"/>
                </a:cubicBezTo>
                <a:cubicBezTo>
                  <a:pt x="25472" y="2363294"/>
                  <a:pt x="12736" y="2398235"/>
                  <a:pt x="6368" y="2430000"/>
                </a:cubicBezTo>
                <a:cubicBezTo>
                  <a:pt x="6368" y="2480824"/>
                  <a:pt x="6368" y="2480824"/>
                  <a:pt x="6368" y="2480824"/>
                </a:cubicBezTo>
                <a:cubicBezTo>
                  <a:pt x="19104" y="2484000"/>
                  <a:pt x="44576" y="2442706"/>
                  <a:pt x="60495" y="2420471"/>
                </a:cubicBezTo>
                <a:close/>
                <a:moveTo>
                  <a:pt x="2266983" y="6816706"/>
                </a:moveTo>
                <a:cubicBezTo>
                  <a:pt x="2251063" y="6810353"/>
                  <a:pt x="2231959" y="6816706"/>
                  <a:pt x="2222407" y="6832588"/>
                </a:cubicBezTo>
                <a:cubicBezTo>
                  <a:pt x="2219223" y="6838941"/>
                  <a:pt x="2216039" y="6848471"/>
                  <a:pt x="2216039" y="6858000"/>
                </a:cubicBezTo>
                <a:cubicBezTo>
                  <a:pt x="2311558" y="6858000"/>
                  <a:pt x="2311558" y="6858000"/>
                  <a:pt x="2311558" y="6858000"/>
                </a:cubicBezTo>
                <a:cubicBezTo>
                  <a:pt x="2308374" y="6854824"/>
                  <a:pt x="2308374" y="6854824"/>
                  <a:pt x="2305190" y="6851647"/>
                </a:cubicBezTo>
                <a:cubicBezTo>
                  <a:pt x="2295639" y="6835765"/>
                  <a:pt x="2282903" y="6823059"/>
                  <a:pt x="2266983" y="6816706"/>
                </a:cubicBezTo>
                <a:close/>
                <a:moveTo>
                  <a:pt x="2384790" y="4875882"/>
                </a:moveTo>
                <a:cubicBezTo>
                  <a:pt x="2391157" y="4882235"/>
                  <a:pt x="2397525" y="4885412"/>
                  <a:pt x="2403893" y="4888588"/>
                </a:cubicBezTo>
                <a:cubicBezTo>
                  <a:pt x="2407077" y="4888588"/>
                  <a:pt x="2410261" y="4888588"/>
                  <a:pt x="2413445" y="4888588"/>
                </a:cubicBezTo>
                <a:cubicBezTo>
                  <a:pt x="2416629" y="4888588"/>
                  <a:pt x="2419813" y="4885412"/>
                  <a:pt x="2422997" y="4882235"/>
                </a:cubicBezTo>
                <a:cubicBezTo>
                  <a:pt x="2435733" y="4866353"/>
                  <a:pt x="2416629" y="4825059"/>
                  <a:pt x="2413445" y="4809176"/>
                </a:cubicBezTo>
                <a:cubicBezTo>
                  <a:pt x="2400709" y="4780588"/>
                  <a:pt x="2387974" y="4758353"/>
                  <a:pt x="2375238" y="4732941"/>
                </a:cubicBezTo>
                <a:cubicBezTo>
                  <a:pt x="2356134" y="4688471"/>
                  <a:pt x="2333846" y="4647176"/>
                  <a:pt x="2305190" y="4609059"/>
                </a:cubicBezTo>
                <a:cubicBezTo>
                  <a:pt x="2295639" y="4596353"/>
                  <a:pt x="2282903" y="4580471"/>
                  <a:pt x="2266983" y="4574118"/>
                </a:cubicBezTo>
                <a:cubicBezTo>
                  <a:pt x="2251063" y="4567765"/>
                  <a:pt x="2231959" y="4574118"/>
                  <a:pt x="2222407" y="4590000"/>
                </a:cubicBezTo>
                <a:cubicBezTo>
                  <a:pt x="2216039" y="4602706"/>
                  <a:pt x="2212855" y="4615412"/>
                  <a:pt x="2216039" y="4628118"/>
                </a:cubicBezTo>
                <a:cubicBezTo>
                  <a:pt x="2216039" y="4640824"/>
                  <a:pt x="2219223" y="4653529"/>
                  <a:pt x="2222407" y="4666235"/>
                </a:cubicBezTo>
                <a:cubicBezTo>
                  <a:pt x="2257431" y="4758353"/>
                  <a:pt x="2321110" y="4821882"/>
                  <a:pt x="2384790" y="4875882"/>
                </a:cubicBezTo>
                <a:close/>
                <a:moveTo>
                  <a:pt x="1442336" y="1213412"/>
                </a:moveTo>
                <a:cubicBezTo>
                  <a:pt x="1442336" y="1213412"/>
                  <a:pt x="1439152" y="1213412"/>
                  <a:pt x="1439152" y="1213412"/>
                </a:cubicBezTo>
                <a:cubicBezTo>
                  <a:pt x="1432784" y="1207059"/>
                  <a:pt x="1423232" y="1210235"/>
                  <a:pt x="1413680" y="1213412"/>
                </a:cubicBezTo>
                <a:cubicBezTo>
                  <a:pt x="1372289" y="1229294"/>
                  <a:pt x="1337265" y="1276941"/>
                  <a:pt x="1308609" y="1318235"/>
                </a:cubicBezTo>
                <a:cubicBezTo>
                  <a:pt x="1273586" y="1372235"/>
                  <a:pt x="1222642" y="1486588"/>
                  <a:pt x="1232194" y="1505647"/>
                </a:cubicBezTo>
                <a:cubicBezTo>
                  <a:pt x="1241746" y="1524706"/>
                  <a:pt x="1362737" y="1448471"/>
                  <a:pt x="1410496" y="1381765"/>
                </a:cubicBezTo>
                <a:cubicBezTo>
                  <a:pt x="1435968" y="1346824"/>
                  <a:pt x="1483728" y="1276941"/>
                  <a:pt x="1455072" y="1229294"/>
                </a:cubicBezTo>
                <a:cubicBezTo>
                  <a:pt x="1451888" y="1222941"/>
                  <a:pt x="1448704" y="1216588"/>
                  <a:pt x="1442336" y="1213412"/>
                </a:cubicBezTo>
                <a:close/>
                <a:moveTo>
                  <a:pt x="1442336" y="3465529"/>
                </a:moveTo>
                <a:cubicBezTo>
                  <a:pt x="1442336" y="3465529"/>
                  <a:pt x="1439152" y="3462353"/>
                  <a:pt x="1439152" y="3462353"/>
                </a:cubicBezTo>
                <a:cubicBezTo>
                  <a:pt x="1432784" y="3459176"/>
                  <a:pt x="1423232" y="3459176"/>
                  <a:pt x="1413680" y="3462353"/>
                </a:cubicBezTo>
                <a:cubicBezTo>
                  <a:pt x="1372289" y="3478235"/>
                  <a:pt x="1337265" y="3525882"/>
                  <a:pt x="1308609" y="3567176"/>
                </a:cubicBezTo>
                <a:cubicBezTo>
                  <a:pt x="1273586" y="3621176"/>
                  <a:pt x="1222642" y="3735529"/>
                  <a:pt x="1232194" y="3757765"/>
                </a:cubicBezTo>
                <a:cubicBezTo>
                  <a:pt x="1241746" y="3776824"/>
                  <a:pt x="1362737" y="3697412"/>
                  <a:pt x="1410496" y="3633882"/>
                </a:cubicBezTo>
                <a:cubicBezTo>
                  <a:pt x="1435968" y="3598941"/>
                  <a:pt x="1483728" y="3529059"/>
                  <a:pt x="1455072" y="3478235"/>
                </a:cubicBezTo>
                <a:cubicBezTo>
                  <a:pt x="1451888" y="3471882"/>
                  <a:pt x="1448704" y="3468706"/>
                  <a:pt x="1442336" y="3465529"/>
                </a:cubicBezTo>
                <a:close/>
                <a:moveTo>
                  <a:pt x="1442336" y="5698588"/>
                </a:moveTo>
                <a:cubicBezTo>
                  <a:pt x="1442336" y="5698588"/>
                  <a:pt x="1439152" y="5698588"/>
                  <a:pt x="1439152" y="5698588"/>
                </a:cubicBezTo>
                <a:cubicBezTo>
                  <a:pt x="1432784" y="5695412"/>
                  <a:pt x="1423232" y="5695412"/>
                  <a:pt x="1413680" y="5698588"/>
                </a:cubicBezTo>
                <a:cubicBezTo>
                  <a:pt x="1372289" y="5714471"/>
                  <a:pt x="1337265" y="5762118"/>
                  <a:pt x="1308609" y="5803412"/>
                </a:cubicBezTo>
                <a:cubicBezTo>
                  <a:pt x="1273586" y="5857412"/>
                  <a:pt x="1222642" y="5971765"/>
                  <a:pt x="1232194" y="5990824"/>
                </a:cubicBezTo>
                <a:cubicBezTo>
                  <a:pt x="1241746" y="6013059"/>
                  <a:pt x="1362737" y="5933647"/>
                  <a:pt x="1410496" y="5866941"/>
                </a:cubicBezTo>
                <a:cubicBezTo>
                  <a:pt x="1435968" y="5832000"/>
                  <a:pt x="1483728" y="5765294"/>
                  <a:pt x="1455072" y="5714471"/>
                </a:cubicBezTo>
                <a:cubicBezTo>
                  <a:pt x="1451888" y="5708118"/>
                  <a:pt x="1448704" y="5704941"/>
                  <a:pt x="1442336" y="5698588"/>
                </a:cubicBezTo>
                <a:close/>
                <a:moveTo>
                  <a:pt x="2664978" y="4586824"/>
                </a:moveTo>
                <a:cubicBezTo>
                  <a:pt x="2664978" y="4583647"/>
                  <a:pt x="2661794" y="4583647"/>
                  <a:pt x="2661794" y="4583647"/>
                </a:cubicBezTo>
                <a:cubicBezTo>
                  <a:pt x="2655427" y="4580471"/>
                  <a:pt x="2645875" y="4580471"/>
                  <a:pt x="2636323" y="4583647"/>
                </a:cubicBezTo>
                <a:cubicBezTo>
                  <a:pt x="2594931" y="4599529"/>
                  <a:pt x="2559908" y="4647176"/>
                  <a:pt x="2531252" y="4688471"/>
                </a:cubicBezTo>
                <a:cubicBezTo>
                  <a:pt x="2496228" y="4742471"/>
                  <a:pt x="2445285" y="4856824"/>
                  <a:pt x="2454837" y="4879059"/>
                </a:cubicBezTo>
                <a:cubicBezTo>
                  <a:pt x="2464389" y="4898118"/>
                  <a:pt x="2585379" y="4818706"/>
                  <a:pt x="2633139" y="4755176"/>
                </a:cubicBezTo>
                <a:cubicBezTo>
                  <a:pt x="2658611" y="4717059"/>
                  <a:pt x="2706370" y="4650353"/>
                  <a:pt x="2677714" y="4599529"/>
                </a:cubicBezTo>
                <a:cubicBezTo>
                  <a:pt x="2674530" y="4593176"/>
                  <a:pt x="2671346" y="4590000"/>
                  <a:pt x="2664978" y="4586824"/>
                </a:cubicBezTo>
                <a:close/>
                <a:moveTo>
                  <a:pt x="2664978" y="2344235"/>
                </a:moveTo>
                <a:cubicBezTo>
                  <a:pt x="2664978" y="2344235"/>
                  <a:pt x="2661794" y="2344235"/>
                  <a:pt x="2661794" y="2341059"/>
                </a:cubicBezTo>
                <a:cubicBezTo>
                  <a:pt x="2655427" y="2337882"/>
                  <a:pt x="2645875" y="2337882"/>
                  <a:pt x="2636323" y="2341059"/>
                </a:cubicBezTo>
                <a:cubicBezTo>
                  <a:pt x="2594931" y="2360118"/>
                  <a:pt x="2559908" y="2404588"/>
                  <a:pt x="2531252" y="2445882"/>
                </a:cubicBezTo>
                <a:cubicBezTo>
                  <a:pt x="2496228" y="2503059"/>
                  <a:pt x="2445285" y="2617412"/>
                  <a:pt x="2454837" y="2636471"/>
                </a:cubicBezTo>
                <a:cubicBezTo>
                  <a:pt x="2464389" y="2655529"/>
                  <a:pt x="2585379" y="2576118"/>
                  <a:pt x="2633139" y="2512588"/>
                </a:cubicBezTo>
                <a:cubicBezTo>
                  <a:pt x="2658611" y="2477647"/>
                  <a:pt x="2706370" y="2407765"/>
                  <a:pt x="2677714" y="2356941"/>
                </a:cubicBezTo>
                <a:cubicBezTo>
                  <a:pt x="2674530" y="2353765"/>
                  <a:pt x="2671346" y="2347412"/>
                  <a:pt x="2664978" y="2344235"/>
                </a:cubicBezTo>
                <a:close/>
                <a:moveTo>
                  <a:pt x="2649059" y="6584824"/>
                </a:moveTo>
                <a:cubicBezTo>
                  <a:pt x="2649059" y="6575294"/>
                  <a:pt x="2645875" y="6565765"/>
                  <a:pt x="2642691" y="6559412"/>
                </a:cubicBezTo>
                <a:cubicBezTo>
                  <a:pt x="2633139" y="6549882"/>
                  <a:pt x="2623587" y="6549882"/>
                  <a:pt x="2614035" y="6553059"/>
                </a:cubicBezTo>
                <a:cubicBezTo>
                  <a:pt x="2591747" y="6559412"/>
                  <a:pt x="2579011" y="6578471"/>
                  <a:pt x="2566276" y="6597529"/>
                </a:cubicBezTo>
                <a:cubicBezTo>
                  <a:pt x="2550356" y="6622941"/>
                  <a:pt x="2534436" y="6645176"/>
                  <a:pt x="2524884" y="6673765"/>
                </a:cubicBezTo>
                <a:cubicBezTo>
                  <a:pt x="2505780" y="6721412"/>
                  <a:pt x="2493044" y="6769059"/>
                  <a:pt x="2477125" y="6816706"/>
                </a:cubicBezTo>
                <a:cubicBezTo>
                  <a:pt x="2473941" y="6829412"/>
                  <a:pt x="2470757" y="6842118"/>
                  <a:pt x="2464389" y="6858000"/>
                </a:cubicBezTo>
                <a:cubicBezTo>
                  <a:pt x="2537620" y="6858000"/>
                  <a:pt x="2537620" y="6858000"/>
                  <a:pt x="2537620" y="6858000"/>
                </a:cubicBezTo>
                <a:cubicBezTo>
                  <a:pt x="2547172" y="6845294"/>
                  <a:pt x="2553540" y="6835765"/>
                  <a:pt x="2559908" y="6826235"/>
                </a:cubicBezTo>
                <a:cubicBezTo>
                  <a:pt x="2582195" y="6788118"/>
                  <a:pt x="2601299" y="6750000"/>
                  <a:pt x="2620403" y="6711882"/>
                </a:cubicBezTo>
                <a:cubicBezTo>
                  <a:pt x="2636323" y="6670588"/>
                  <a:pt x="2655427" y="6632471"/>
                  <a:pt x="2649059" y="6584824"/>
                </a:cubicBezTo>
                <a:close/>
                <a:moveTo>
                  <a:pt x="2489860" y="6464118"/>
                </a:moveTo>
                <a:cubicBezTo>
                  <a:pt x="2493044" y="6419647"/>
                  <a:pt x="2496228" y="6346588"/>
                  <a:pt x="2458021" y="6324353"/>
                </a:cubicBezTo>
                <a:cubicBezTo>
                  <a:pt x="2442101" y="6314824"/>
                  <a:pt x="2419813" y="6321176"/>
                  <a:pt x="2407077" y="6337059"/>
                </a:cubicBezTo>
                <a:cubicBezTo>
                  <a:pt x="2394341" y="6352941"/>
                  <a:pt x="2387974" y="6378353"/>
                  <a:pt x="2384790" y="6400588"/>
                </a:cubicBezTo>
                <a:cubicBezTo>
                  <a:pt x="2387974" y="6480000"/>
                  <a:pt x="2397525" y="6559412"/>
                  <a:pt x="2407077" y="6638824"/>
                </a:cubicBezTo>
                <a:cubicBezTo>
                  <a:pt x="2413445" y="6670588"/>
                  <a:pt x="2416629" y="6699176"/>
                  <a:pt x="2422997" y="6730941"/>
                </a:cubicBezTo>
                <a:cubicBezTo>
                  <a:pt x="2426181" y="6740471"/>
                  <a:pt x="2435733" y="6800824"/>
                  <a:pt x="2448469" y="6775412"/>
                </a:cubicBezTo>
                <a:cubicBezTo>
                  <a:pt x="2454837" y="6759529"/>
                  <a:pt x="2458021" y="6740471"/>
                  <a:pt x="2461205" y="6724588"/>
                </a:cubicBezTo>
                <a:cubicBezTo>
                  <a:pt x="2467573" y="6692824"/>
                  <a:pt x="2470757" y="6661059"/>
                  <a:pt x="2473941" y="6626118"/>
                </a:cubicBezTo>
                <a:cubicBezTo>
                  <a:pt x="2483492" y="6572118"/>
                  <a:pt x="2489860" y="6518118"/>
                  <a:pt x="2489860" y="6464118"/>
                </a:cubicBezTo>
                <a:close/>
                <a:moveTo>
                  <a:pt x="2664978" y="6826235"/>
                </a:moveTo>
                <a:cubicBezTo>
                  <a:pt x="2664978" y="6826235"/>
                  <a:pt x="2661794" y="6826235"/>
                  <a:pt x="2661794" y="6823059"/>
                </a:cubicBezTo>
                <a:cubicBezTo>
                  <a:pt x="2655427" y="6819882"/>
                  <a:pt x="2645875" y="6819882"/>
                  <a:pt x="2636323" y="6823059"/>
                </a:cubicBezTo>
                <a:cubicBezTo>
                  <a:pt x="2620403" y="6832588"/>
                  <a:pt x="2604483" y="6842118"/>
                  <a:pt x="2588563" y="6858000"/>
                </a:cubicBezTo>
                <a:cubicBezTo>
                  <a:pt x="2684082" y="6858000"/>
                  <a:pt x="2684082" y="6858000"/>
                  <a:pt x="2684082" y="6858000"/>
                </a:cubicBezTo>
                <a:cubicBezTo>
                  <a:pt x="2680898" y="6851647"/>
                  <a:pt x="2680898" y="6845294"/>
                  <a:pt x="2677714" y="6838941"/>
                </a:cubicBezTo>
                <a:cubicBezTo>
                  <a:pt x="2674530" y="6835765"/>
                  <a:pt x="2671346" y="6829412"/>
                  <a:pt x="2664978" y="6826235"/>
                </a:cubicBezTo>
                <a:close/>
                <a:moveTo>
                  <a:pt x="2368870" y="6689647"/>
                </a:moveTo>
                <a:cubicBezTo>
                  <a:pt x="2356134" y="6642000"/>
                  <a:pt x="2337030" y="6568941"/>
                  <a:pt x="2292455" y="6553059"/>
                </a:cubicBezTo>
                <a:cubicBezTo>
                  <a:pt x="2279719" y="6546706"/>
                  <a:pt x="2263799" y="6549882"/>
                  <a:pt x="2254247" y="6565765"/>
                </a:cubicBezTo>
                <a:cubicBezTo>
                  <a:pt x="2241511" y="6581647"/>
                  <a:pt x="2241511" y="6610235"/>
                  <a:pt x="2247879" y="6632471"/>
                </a:cubicBezTo>
                <a:cubicBezTo>
                  <a:pt x="2266983" y="6699176"/>
                  <a:pt x="2292455" y="6762706"/>
                  <a:pt x="2324294" y="6823059"/>
                </a:cubicBezTo>
                <a:cubicBezTo>
                  <a:pt x="2330662" y="6832588"/>
                  <a:pt x="2337030" y="6845294"/>
                  <a:pt x="2346582" y="6858000"/>
                </a:cubicBezTo>
                <a:cubicBezTo>
                  <a:pt x="2413445" y="6858000"/>
                  <a:pt x="2413445" y="6858000"/>
                  <a:pt x="2413445" y="6858000"/>
                </a:cubicBezTo>
                <a:cubicBezTo>
                  <a:pt x="2413445" y="6854824"/>
                  <a:pt x="2410261" y="6851647"/>
                  <a:pt x="2410261" y="6851647"/>
                </a:cubicBezTo>
                <a:cubicBezTo>
                  <a:pt x="2400709" y="6794471"/>
                  <a:pt x="2384790" y="6740471"/>
                  <a:pt x="2368870" y="6689647"/>
                </a:cubicBezTo>
                <a:close/>
                <a:moveTo>
                  <a:pt x="44576" y="6464118"/>
                </a:moveTo>
                <a:cubicBezTo>
                  <a:pt x="47759" y="6419647"/>
                  <a:pt x="50943" y="6346588"/>
                  <a:pt x="12736" y="6324353"/>
                </a:cubicBezTo>
                <a:cubicBezTo>
                  <a:pt x="9552" y="6324353"/>
                  <a:pt x="6368" y="6321176"/>
                  <a:pt x="6368" y="6321176"/>
                </a:cubicBezTo>
                <a:cubicBezTo>
                  <a:pt x="6368" y="6769059"/>
                  <a:pt x="6368" y="6769059"/>
                  <a:pt x="6368" y="6769059"/>
                </a:cubicBezTo>
                <a:cubicBezTo>
                  <a:pt x="9552" y="6756353"/>
                  <a:pt x="12736" y="6737294"/>
                  <a:pt x="15920" y="6724588"/>
                </a:cubicBezTo>
                <a:cubicBezTo>
                  <a:pt x="22288" y="6692824"/>
                  <a:pt x="25472" y="6661059"/>
                  <a:pt x="28656" y="6626118"/>
                </a:cubicBezTo>
                <a:cubicBezTo>
                  <a:pt x="38208" y="6572118"/>
                  <a:pt x="44576" y="6518118"/>
                  <a:pt x="44576" y="6464118"/>
                </a:cubicBezTo>
                <a:close/>
                <a:moveTo>
                  <a:pt x="203774" y="6584824"/>
                </a:moveTo>
                <a:cubicBezTo>
                  <a:pt x="203774" y="6575294"/>
                  <a:pt x="200590" y="6565765"/>
                  <a:pt x="197406" y="6559412"/>
                </a:cubicBezTo>
                <a:cubicBezTo>
                  <a:pt x="187854" y="6549882"/>
                  <a:pt x="178302" y="6549882"/>
                  <a:pt x="168750" y="6553059"/>
                </a:cubicBezTo>
                <a:cubicBezTo>
                  <a:pt x="146462" y="6559412"/>
                  <a:pt x="133727" y="6578471"/>
                  <a:pt x="120991" y="6597529"/>
                </a:cubicBezTo>
                <a:cubicBezTo>
                  <a:pt x="105071" y="6622941"/>
                  <a:pt x="89151" y="6645176"/>
                  <a:pt x="79599" y="6673765"/>
                </a:cubicBezTo>
                <a:cubicBezTo>
                  <a:pt x="60495" y="6721412"/>
                  <a:pt x="47759" y="6769059"/>
                  <a:pt x="31840" y="6816706"/>
                </a:cubicBezTo>
                <a:cubicBezTo>
                  <a:pt x="28656" y="6829412"/>
                  <a:pt x="25472" y="6842118"/>
                  <a:pt x="19104" y="6858000"/>
                </a:cubicBezTo>
                <a:cubicBezTo>
                  <a:pt x="95519" y="6858000"/>
                  <a:pt x="95519" y="6858000"/>
                  <a:pt x="95519" y="6858000"/>
                </a:cubicBezTo>
                <a:cubicBezTo>
                  <a:pt x="101887" y="6845294"/>
                  <a:pt x="108255" y="6835765"/>
                  <a:pt x="114623" y="6826235"/>
                </a:cubicBezTo>
                <a:cubicBezTo>
                  <a:pt x="136910" y="6788118"/>
                  <a:pt x="156014" y="6750000"/>
                  <a:pt x="175118" y="6711882"/>
                </a:cubicBezTo>
                <a:cubicBezTo>
                  <a:pt x="191038" y="6670588"/>
                  <a:pt x="210142" y="6632471"/>
                  <a:pt x="203774" y="6584824"/>
                </a:cubicBezTo>
                <a:close/>
                <a:moveTo>
                  <a:pt x="1283138" y="5778000"/>
                </a:moveTo>
                <a:cubicBezTo>
                  <a:pt x="1302242" y="5752588"/>
                  <a:pt x="1321345" y="5727176"/>
                  <a:pt x="1337265" y="5698588"/>
                </a:cubicBezTo>
                <a:cubicBezTo>
                  <a:pt x="1359553" y="5663647"/>
                  <a:pt x="1378657" y="5625529"/>
                  <a:pt x="1397761" y="5584235"/>
                </a:cubicBezTo>
                <a:cubicBezTo>
                  <a:pt x="1413680" y="5546118"/>
                  <a:pt x="1432784" y="5504824"/>
                  <a:pt x="1426416" y="5457176"/>
                </a:cubicBezTo>
                <a:cubicBezTo>
                  <a:pt x="1426416" y="5447647"/>
                  <a:pt x="1423232" y="5438118"/>
                  <a:pt x="1420048" y="5431765"/>
                </a:cubicBezTo>
                <a:cubicBezTo>
                  <a:pt x="1410496" y="5422235"/>
                  <a:pt x="1400944" y="5422235"/>
                  <a:pt x="1391393" y="5425412"/>
                </a:cubicBezTo>
                <a:cubicBezTo>
                  <a:pt x="1369105" y="5431765"/>
                  <a:pt x="1356369" y="5450824"/>
                  <a:pt x="1343633" y="5473059"/>
                </a:cubicBezTo>
                <a:cubicBezTo>
                  <a:pt x="1327713" y="5495294"/>
                  <a:pt x="1311793" y="5520706"/>
                  <a:pt x="1302242" y="5549294"/>
                </a:cubicBezTo>
                <a:cubicBezTo>
                  <a:pt x="1283138" y="5593765"/>
                  <a:pt x="1270402" y="5644588"/>
                  <a:pt x="1254482" y="5692235"/>
                </a:cubicBezTo>
                <a:cubicBezTo>
                  <a:pt x="1241746" y="5739882"/>
                  <a:pt x="1213091" y="5822471"/>
                  <a:pt x="1225826" y="5835176"/>
                </a:cubicBezTo>
                <a:cubicBezTo>
                  <a:pt x="1235378" y="5847882"/>
                  <a:pt x="1267218" y="5800235"/>
                  <a:pt x="1283138" y="5778000"/>
                </a:cubicBezTo>
                <a:close/>
                <a:moveTo>
                  <a:pt x="219694" y="6826235"/>
                </a:moveTo>
                <a:cubicBezTo>
                  <a:pt x="219694" y="6826235"/>
                  <a:pt x="216510" y="6826235"/>
                  <a:pt x="216510" y="6823059"/>
                </a:cubicBezTo>
                <a:cubicBezTo>
                  <a:pt x="210142" y="6819882"/>
                  <a:pt x="200590" y="6819882"/>
                  <a:pt x="191038" y="6823059"/>
                </a:cubicBezTo>
                <a:cubicBezTo>
                  <a:pt x="175118" y="6832588"/>
                  <a:pt x="159198" y="6842118"/>
                  <a:pt x="143278" y="6858000"/>
                </a:cubicBezTo>
                <a:cubicBezTo>
                  <a:pt x="238797" y="6858000"/>
                  <a:pt x="238797" y="6858000"/>
                  <a:pt x="238797" y="6858000"/>
                </a:cubicBezTo>
                <a:cubicBezTo>
                  <a:pt x="235613" y="6851647"/>
                  <a:pt x="235613" y="6845294"/>
                  <a:pt x="232429" y="6838941"/>
                </a:cubicBezTo>
                <a:cubicBezTo>
                  <a:pt x="229245" y="6835765"/>
                  <a:pt x="226061" y="6829412"/>
                  <a:pt x="219694" y="6826235"/>
                </a:cubicBezTo>
                <a:close/>
                <a:moveTo>
                  <a:pt x="60495" y="4663059"/>
                </a:moveTo>
                <a:cubicBezTo>
                  <a:pt x="79599" y="4637647"/>
                  <a:pt x="98703" y="4612235"/>
                  <a:pt x="114623" y="4583647"/>
                </a:cubicBezTo>
                <a:cubicBezTo>
                  <a:pt x="136910" y="4548706"/>
                  <a:pt x="156014" y="4510588"/>
                  <a:pt x="175118" y="4469294"/>
                </a:cubicBezTo>
                <a:cubicBezTo>
                  <a:pt x="191038" y="4431176"/>
                  <a:pt x="210142" y="4389882"/>
                  <a:pt x="203774" y="4345412"/>
                </a:cubicBezTo>
                <a:cubicBezTo>
                  <a:pt x="203774" y="4332706"/>
                  <a:pt x="200590" y="4323176"/>
                  <a:pt x="197406" y="4316824"/>
                </a:cubicBezTo>
                <a:cubicBezTo>
                  <a:pt x="187854" y="4307294"/>
                  <a:pt x="178302" y="4307294"/>
                  <a:pt x="168750" y="4310471"/>
                </a:cubicBezTo>
                <a:cubicBezTo>
                  <a:pt x="146462" y="4316824"/>
                  <a:pt x="133727" y="4335882"/>
                  <a:pt x="120991" y="4358118"/>
                </a:cubicBezTo>
                <a:cubicBezTo>
                  <a:pt x="105071" y="4380353"/>
                  <a:pt x="89151" y="4405765"/>
                  <a:pt x="79599" y="4434353"/>
                </a:cubicBezTo>
                <a:cubicBezTo>
                  <a:pt x="60495" y="4482000"/>
                  <a:pt x="47759" y="4529647"/>
                  <a:pt x="31840" y="4577294"/>
                </a:cubicBezTo>
                <a:cubicBezTo>
                  <a:pt x="25472" y="4602706"/>
                  <a:pt x="12736" y="4640824"/>
                  <a:pt x="6368" y="4672588"/>
                </a:cubicBezTo>
                <a:cubicBezTo>
                  <a:pt x="6368" y="4723412"/>
                  <a:pt x="6368" y="4723412"/>
                  <a:pt x="6368" y="4723412"/>
                </a:cubicBezTo>
                <a:cubicBezTo>
                  <a:pt x="19104" y="4726588"/>
                  <a:pt x="44576" y="4682118"/>
                  <a:pt x="60495" y="4663059"/>
                </a:cubicBezTo>
                <a:close/>
                <a:moveTo>
                  <a:pt x="28656" y="4386706"/>
                </a:moveTo>
                <a:cubicBezTo>
                  <a:pt x="38208" y="4332706"/>
                  <a:pt x="44576" y="4278706"/>
                  <a:pt x="44576" y="4224706"/>
                </a:cubicBezTo>
                <a:cubicBezTo>
                  <a:pt x="47759" y="4180235"/>
                  <a:pt x="50943" y="4107176"/>
                  <a:pt x="12736" y="4081765"/>
                </a:cubicBezTo>
                <a:cubicBezTo>
                  <a:pt x="9552" y="4081765"/>
                  <a:pt x="6368" y="4081765"/>
                  <a:pt x="6368" y="4081765"/>
                </a:cubicBezTo>
                <a:cubicBezTo>
                  <a:pt x="6368" y="4526471"/>
                  <a:pt x="6368" y="4526471"/>
                  <a:pt x="6368" y="4526471"/>
                </a:cubicBezTo>
                <a:cubicBezTo>
                  <a:pt x="9552" y="4513765"/>
                  <a:pt x="12736" y="4497882"/>
                  <a:pt x="15920" y="4482000"/>
                </a:cubicBezTo>
                <a:cubicBezTo>
                  <a:pt x="22288" y="4450235"/>
                  <a:pt x="25472" y="4418471"/>
                  <a:pt x="28656" y="4386706"/>
                </a:cubicBezTo>
                <a:close/>
                <a:moveTo>
                  <a:pt x="1146227" y="5562000"/>
                </a:moveTo>
                <a:cubicBezTo>
                  <a:pt x="1133491" y="5514353"/>
                  <a:pt x="1114388" y="5441294"/>
                  <a:pt x="1072996" y="5425412"/>
                </a:cubicBezTo>
                <a:cubicBezTo>
                  <a:pt x="1057076" y="5419059"/>
                  <a:pt x="1041156" y="5425412"/>
                  <a:pt x="1031605" y="5438118"/>
                </a:cubicBezTo>
                <a:cubicBezTo>
                  <a:pt x="1018869" y="5457176"/>
                  <a:pt x="1018869" y="5482588"/>
                  <a:pt x="1025237" y="5504824"/>
                </a:cubicBezTo>
                <a:cubicBezTo>
                  <a:pt x="1044340" y="5571529"/>
                  <a:pt x="1069812" y="5635059"/>
                  <a:pt x="1101652" y="5695412"/>
                </a:cubicBezTo>
                <a:cubicBezTo>
                  <a:pt x="1117572" y="5724000"/>
                  <a:pt x="1136675" y="5752588"/>
                  <a:pt x="1152595" y="5781176"/>
                </a:cubicBezTo>
                <a:cubicBezTo>
                  <a:pt x="1162147" y="5793882"/>
                  <a:pt x="1206723" y="5870118"/>
                  <a:pt x="1206723" y="5838353"/>
                </a:cubicBezTo>
                <a:cubicBezTo>
                  <a:pt x="1206723" y="5800235"/>
                  <a:pt x="1197171" y="5758941"/>
                  <a:pt x="1187619" y="5724000"/>
                </a:cubicBezTo>
                <a:cubicBezTo>
                  <a:pt x="1178067" y="5670000"/>
                  <a:pt x="1162147" y="5616000"/>
                  <a:pt x="1146227" y="5562000"/>
                </a:cubicBezTo>
                <a:close/>
                <a:moveTo>
                  <a:pt x="219694" y="4586824"/>
                </a:moveTo>
                <a:cubicBezTo>
                  <a:pt x="219694" y="4583647"/>
                  <a:pt x="216510" y="4583647"/>
                  <a:pt x="216510" y="4583647"/>
                </a:cubicBezTo>
                <a:cubicBezTo>
                  <a:pt x="210142" y="4580471"/>
                  <a:pt x="200590" y="4580471"/>
                  <a:pt x="191038" y="4583647"/>
                </a:cubicBezTo>
                <a:cubicBezTo>
                  <a:pt x="149646" y="4599529"/>
                  <a:pt x="114623" y="4647176"/>
                  <a:pt x="85967" y="4688471"/>
                </a:cubicBezTo>
                <a:cubicBezTo>
                  <a:pt x="50943" y="4742471"/>
                  <a:pt x="0" y="4856824"/>
                  <a:pt x="9552" y="4879059"/>
                </a:cubicBezTo>
                <a:cubicBezTo>
                  <a:pt x="19104" y="4898118"/>
                  <a:pt x="140094" y="4818706"/>
                  <a:pt x="187854" y="4755176"/>
                </a:cubicBezTo>
                <a:cubicBezTo>
                  <a:pt x="213326" y="4717059"/>
                  <a:pt x="261085" y="4650353"/>
                  <a:pt x="232429" y="4599529"/>
                </a:cubicBezTo>
                <a:cubicBezTo>
                  <a:pt x="229245" y="4593176"/>
                  <a:pt x="226061" y="4590000"/>
                  <a:pt x="219694" y="4586824"/>
                </a:cubicBezTo>
                <a:close/>
                <a:moveTo>
                  <a:pt x="1152595" y="5847882"/>
                </a:moveTo>
                <a:cubicBezTo>
                  <a:pt x="1133491" y="5803412"/>
                  <a:pt x="1111204" y="5762118"/>
                  <a:pt x="1082548" y="5724000"/>
                </a:cubicBezTo>
                <a:cubicBezTo>
                  <a:pt x="1072996" y="5708118"/>
                  <a:pt x="1060260" y="5695412"/>
                  <a:pt x="1044340" y="5689059"/>
                </a:cubicBezTo>
                <a:cubicBezTo>
                  <a:pt x="1028421" y="5682706"/>
                  <a:pt x="1009317" y="5689059"/>
                  <a:pt x="999765" y="5704941"/>
                </a:cubicBezTo>
                <a:cubicBezTo>
                  <a:pt x="993397" y="5717647"/>
                  <a:pt x="990213" y="5730353"/>
                  <a:pt x="993397" y="5743059"/>
                </a:cubicBezTo>
                <a:cubicBezTo>
                  <a:pt x="993397" y="5755765"/>
                  <a:pt x="996581" y="5768471"/>
                  <a:pt x="999765" y="5781176"/>
                </a:cubicBezTo>
                <a:cubicBezTo>
                  <a:pt x="1034789" y="5873294"/>
                  <a:pt x="1098468" y="5936824"/>
                  <a:pt x="1162147" y="5990824"/>
                </a:cubicBezTo>
                <a:cubicBezTo>
                  <a:pt x="1168515" y="5994000"/>
                  <a:pt x="1174883" y="6000353"/>
                  <a:pt x="1181251" y="6003529"/>
                </a:cubicBezTo>
                <a:cubicBezTo>
                  <a:pt x="1184435" y="6003529"/>
                  <a:pt x="1187619" y="6003529"/>
                  <a:pt x="1190803" y="6003529"/>
                </a:cubicBezTo>
                <a:cubicBezTo>
                  <a:pt x="1193987" y="6003529"/>
                  <a:pt x="1197171" y="6000353"/>
                  <a:pt x="1200355" y="5997176"/>
                </a:cubicBezTo>
                <a:cubicBezTo>
                  <a:pt x="1213091" y="5981294"/>
                  <a:pt x="1193987" y="5936824"/>
                  <a:pt x="1190803" y="5924118"/>
                </a:cubicBezTo>
                <a:cubicBezTo>
                  <a:pt x="1178067" y="5895529"/>
                  <a:pt x="1165331" y="5873294"/>
                  <a:pt x="1152595" y="5847882"/>
                </a:cubicBezTo>
                <a:close/>
                <a:moveTo>
                  <a:pt x="219694" y="2344235"/>
                </a:moveTo>
                <a:cubicBezTo>
                  <a:pt x="219694" y="2344235"/>
                  <a:pt x="216510" y="2344235"/>
                  <a:pt x="216510" y="2341059"/>
                </a:cubicBezTo>
                <a:cubicBezTo>
                  <a:pt x="210142" y="2337882"/>
                  <a:pt x="200590" y="2337882"/>
                  <a:pt x="191038" y="2341059"/>
                </a:cubicBezTo>
                <a:cubicBezTo>
                  <a:pt x="149646" y="2360118"/>
                  <a:pt x="114623" y="2404588"/>
                  <a:pt x="85967" y="2445882"/>
                </a:cubicBezTo>
                <a:cubicBezTo>
                  <a:pt x="50943" y="2503059"/>
                  <a:pt x="0" y="2617412"/>
                  <a:pt x="9552" y="2636471"/>
                </a:cubicBezTo>
                <a:cubicBezTo>
                  <a:pt x="19104" y="2655529"/>
                  <a:pt x="140094" y="2576118"/>
                  <a:pt x="187854" y="2512588"/>
                </a:cubicBezTo>
                <a:cubicBezTo>
                  <a:pt x="213326" y="2477647"/>
                  <a:pt x="261085" y="2407765"/>
                  <a:pt x="232429" y="2356941"/>
                </a:cubicBezTo>
                <a:cubicBezTo>
                  <a:pt x="229245" y="2353765"/>
                  <a:pt x="226061" y="2347412"/>
                  <a:pt x="219694" y="2344235"/>
                </a:cubicBezTo>
                <a:close/>
                <a:moveTo>
                  <a:pt x="219694" y="101647"/>
                </a:moveTo>
                <a:cubicBezTo>
                  <a:pt x="219694" y="101647"/>
                  <a:pt x="216510" y="101647"/>
                  <a:pt x="216510" y="101647"/>
                </a:cubicBezTo>
                <a:cubicBezTo>
                  <a:pt x="210142" y="98471"/>
                  <a:pt x="200590" y="98471"/>
                  <a:pt x="191038" y="101647"/>
                </a:cubicBezTo>
                <a:cubicBezTo>
                  <a:pt x="149646" y="117529"/>
                  <a:pt x="114623" y="165176"/>
                  <a:pt x="85967" y="206471"/>
                </a:cubicBezTo>
                <a:cubicBezTo>
                  <a:pt x="50943" y="260471"/>
                  <a:pt x="0" y="374824"/>
                  <a:pt x="9552" y="393882"/>
                </a:cubicBezTo>
                <a:cubicBezTo>
                  <a:pt x="19104" y="416118"/>
                  <a:pt x="140094" y="336706"/>
                  <a:pt x="187854" y="270000"/>
                </a:cubicBezTo>
                <a:cubicBezTo>
                  <a:pt x="213326" y="235059"/>
                  <a:pt x="261085" y="165176"/>
                  <a:pt x="232429" y="117529"/>
                </a:cubicBezTo>
                <a:cubicBezTo>
                  <a:pt x="229245" y="111176"/>
                  <a:pt x="226061" y="104824"/>
                  <a:pt x="219694" y="101647"/>
                </a:cubicBezTo>
                <a:close/>
              </a:path>
            </a:pathLst>
          </a:custGeom>
          <a:solidFill>
            <a:srgbClr val="B1BABC">
              <a:alpha val="75000"/>
            </a:srgbClr>
          </a:solidFill>
          <a:ln>
            <a:noFill/>
          </a:ln>
          <a:effectLst/>
        </p:spPr>
      </p:sp>
      <p:sp>
        <p:nvSpPr>
          <p:cNvPr id="3" name="Title Placeholder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O7u7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EEQAAfwMAAABIAAAZDQAAEAAAACYAAAAIAAAAvy8AAP8fAAA="/>
              </a:ext>
            </a:extLst>
          </p:cNvSpPr>
          <p:nvPr>
            <p:ph type="title"/>
          </p:nvPr>
        </p:nvSpPr>
        <p:spPr>
          <a:xfrm>
            <a:off x="2806700" y="568325"/>
            <a:ext cx="8897620" cy="1560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AA8AAABIAAB2JQAAEAAAACYAAAAIAAAAPy8AAP8fAAA="/>
              </a:ext>
            </a:extLst>
          </p:cNvSpPr>
          <p:nvPr>
            <p:ph type="body" idx="1"/>
          </p:nvPr>
        </p:nvSpPr>
        <p:spPr>
          <a:xfrm>
            <a:off x="2933700" y="2438400"/>
            <a:ext cx="8770620" cy="3651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NwAAvCYAAABIAAD7KAAAEAAAACYAAAAIAAAAv48AAP8fAAA="/>
              </a:ext>
            </a:extLst>
          </p:cNvSpPr>
          <p:nvPr>
            <p:ph type="dt" sz="half" idx="2"/>
          </p:nvPr>
        </p:nvSpPr>
        <p:spPr>
          <a:xfrm>
            <a:off x="8961120" y="62966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r">
              <a:defRPr lang="en-us" sz="1200" baseline="0">
                <a:solidFill>
                  <a:srgbClr val="594824"/>
                </a:solidFill>
                <a:latin typeface="Century Schoolbook" pitchFamily="0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1B0D21F-51BC-E524-F208-A7719C4604F2}" type="datetime1">
              <a:t/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JBQX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EgAAvCYAAOk0AAD7KAAAEAAAACYAAAAIAAAAv48AAP8fAAA="/>
              </a:ext>
            </a:extLst>
          </p:cNvSpPr>
          <p:nvPr>
            <p:ph type="ftr" sz="quarter" idx="3"/>
          </p:nvPr>
        </p:nvSpPr>
        <p:spPr>
          <a:xfrm>
            <a:off x="2933700" y="6296660"/>
            <a:ext cx="56673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l">
              <a:defRPr lang="en-us" sz="1200" baseline="0">
                <a:solidFill>
                  <a:srgbClr val="594824"/>
                </a:solidFill>
                <a:latin typeface="Century Schoolbook" pitchFamily="0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JBQX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Glyc3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AwAAcwQAAL8OAAArCAAAEAAAACYAAAAIAAAAv48AAP8fAAA="/>
              </a:ext>
            </a:extLst>
          </p:cNvSpPr>
          <p:nvPr>
            <p:ph type="sldNum" sz="quarter" idx="4"/>
          </p:nvPr>
        </p:nvSpPr>
        <p:spPr>
          <a:xfrm>
            <a:off x="513080" y="723265"/>
            <a:ext cx="1884045" cy="604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r">
              <a:defRPr lang="en-us" sz="4400" baseline="0">
                <a:solidFill>
                  <a:srgbClr val="594824"/>
                </a:solidFill>
                <a:latin typeface="Century Schoolbook" pitchFamily="0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EDFE617-59D3-8A10-9D67-AF45A8296BFA}" type="slidenum">
              <a:t/>
            </a:fld>
          </a:p>
        </p:txBody>
      </p:sp>
      <p:sp>
        <p:nvSpPr>
          <p:cNvPr id="8" name="Straight Connector 8"/>
          <p:cNvSpPr>
            <a:extLst>
              <a:ext uri="smNativeData">
                <pr:smNativeData xmlns:pr="smNativeData" val="SMDATA_13_JBQX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VPUg08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EgAGAMAAAAEAAAAAAAAAAAAAAAAAAAAAAAAAAeAAAAaAAAAAAAAAAAAAAAAAAAAAAAAAAAAAAAECcAABAnAAAAAAAAAAAAAAAAAAAAAAAAAAAAAAAAAAAAAAAAAAAAABQAAAAAAAAAwMD/AAAAAABkAAAAMgAAAAAAAABkAAAAAAAAAH9/fwAKAAAAHwAAAFQAAAD///8A////AQAAAAAAAAAAAAAAAAAAAAAAAAAAAAAAAAAAAAAAAAAARU9SBn9/fwD9/PoDzMzMAMDA/wB/f38AAAAAAAAAAAAAAAAAAAAAAAAAAAAhAAAAGAAAABQAAAAMEgAAYw0AAABIAABjDQAAEAAAACYAAAAIAAAA//////////8="/>
              </a:ext>
            </a:extLst>
          </p:cNvSpPr>
          <p:nvPr/>
        </p:nvSpPr>
        <p:spPr>
          <a:xfrm>
            <a:off x="2933700" y="2176145"/>
            <a:ext cx="877062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9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rgbClr val="594824"/>
          </a:solidFill>
          <a:effectLst/>
          <a:txBgFill val="auto"/>
          <a:latin typeface="Century Schoolbook" pitchFamily="0" charset="0"/>
          <a:ea typeface="Century Schoolbook" pitchFamily="0" charset="0"/>
          <a:cs typeface="Century Schoolbook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2004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2000" b="0" i="0" u="none" strike="noStrike" kern="1" spc="0" baseline="0">
          <a:solidFill>
            <a:srgbClr val="594824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64008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1800" b="0" i="0" u="none" strike="noStrike" kern="1" spc="0" baseline="0">
          <a:solidFill>
            <a:srgbClr val="594824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6012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1600" b="0" i="1" u="none" strike="noStrike" kern="1" spc="0" baseline="0">
          <a:solidFill>
            <a:srgbClr val="594824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28016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1400" b="0" i="0" u="none" strike="noStrike" kern="1" spc="0" baseline="0">
          <a:solidFill>
            <a:srgbClr val="594824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60020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1400" b="0" i="1" u="none" strike="noStrike" kern="1" spc="0" baseline="0">
          <a:solidFill>
            <a:srgbClr val="594824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192024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1400" b="0" i="0" u="none" strike="noStrike" kern="1" spc="0" baseline="0">
          <a:solidFill>
            <a:srgbClr val="644E28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24028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1400" b="0" i="1" u="none" strike="noStrike" kern="1" spc="0" baseline="0">
          <a:solidFill>
            <a:srgbClr val="644E28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256032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1400" b="0" i="0" u="none" strike="noStrike" kern="1" spc="0" baseline="0">
          <a:solidFill>
            <a:srgbClr val="644E28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2880360" marR="0" indent="-320040" algn="l" defTabSz="914400">
        <a:lnSpc>
          <a:spcPct val="111000"/>
        </a:lnSpc>
        <a:spcBef>
          <a:spcPts val="930"/>
        </a:spcBef>
        <a:spcAft>
          <a:spcPts val="0"/>
        </a:spcAft>
        <a:buClrTx/>
        <a:buSzTx/>
        <a:buFont typeface="Corbel" pitchFamily="0" charset="0"/>
        <a:buChar char="–"/>
        <a:tabLst/>
        <a:defRPr lang="en-us" sz="1400" b="0" i="1" u="none" strike="noStrike" kern="1" spc="0" baseline="0">
          <a:solidFill>
            <a:srgbClr val="644E28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WIycDzMzMAMDA/wB/f38AAAAAAAAAAAAAAAAAAAAAAAAAAAAhAAAAGAAAABQAAAC6MAAATAYAABBIAADnG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t>Parallel Sorting (Bubble Sort)</a:t>
            </a:r>
            <a:br/>
            <a:br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WIycDzMzMAMDA/wB/f38AAAAAAAAAAAAAAAAAAAAAAAAAAAAhAAAAGAAAABQAAACULgAAPhAAACFUAADZJAAAEAAAACYAAAAIAAAAASAAAAAAAAA="/>
              </a:ext>
            </a:extLst>
          </p:cNvSpPr>
          <p:nvPr>
            <p:ph type="subTitle" idx="1"/>
          </p:nvPr>
        </p:nvSpPr>
        <p:spPr>
          <a:xfrm>
            <a:off x="7571740" y="2640330"/>
            <a:ext cx="6104255" cy="334962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  <a:p>
            <a:pPr>
              <a:defRPr lang="en-us"/>
            </a:pPr>
            <a:r>
              <a:t>15120016	Muhammad Affifudin L</a:t>
            </a:r>
          </a:p>
          <a:p>
            <a:pPr>
              <a:defRPr lang="en-us"/>
            </a:pPr>
            <a:r>
              <a:t>16120022	Rido Citra Marthupa</a:t>
            </a:r>
          </a:p>
          <a:p>
            <a:pPr>
              <a:defRPr lang="en-us"/>
            </a:pPr>
            <a:r>
              <a:t>16120033	Teofilus Kurniawan</a:t>
            </a:r>
          </a:p>
          <a:p>
            <a:pPr>
              <a:defRPr lang="en-us"/>
            </a:pPr>
            <a:r>
              <a:t>16140048	Ahmad Alexander</a:t>
            </a:r>
          </a:p>
          <a:p>
            <a:pPr>
              <a:defRPr lang="en-us"/>
            </a:pPr>
            <a:r>
              <a:t>16130053	Hilman Herdiana</a:t>
            </a:r>
          </a:p>
          <a:p>
            <a:pPr>
              <a:defRPr lang="en-us"/>
            </a:pP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Ccz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BEEQAAfwMAAABIAAAZ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Bubble Sort (Parallel Sorting)</a:t>
            </a:r>
            <a:endParaRPr lang="en-id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AMEgAAAA8AAABI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Mengapa Parallel</a:t>
            </a:r>
          </a:p>
          <a:p>
            <a:pPr lvl="1">
              <a:defRPr lang="en-us"/>
            </a:pPr>
            <a:r>
              <a:t>Mencoba untuk menggunakan semua resource yang tersedia.</a:t>
            </a:r>
          </a:p>
          <a:p>
            <a:pPr lvl="1">
              <a:defRPr lang="en-us"/>
            </a:pPr>
            <a:r>
              <a:t>Mengubah algoritma bubble sort menjadi bubble sort paralrel.</a:t>
            </a:r>
          </a:p>
          <a:p>
            <a:pPr lvl="1">
              <a:defRPr lang="en-us"/>
            </a:pPr>
            <a:r>
              <a:t>Menghasilkan solusi yang lebih baik</a:t>
            </a:r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BEEQAAfwMAAABIAAAZ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Bubble Sort (Parallel Sorting)</a:t>
            </a:r>
            <a:br/>
            <a:r>
              <a:t>Odd-Even Transposition Sort</a:t>
            </a:r>
            <a:endParaRPr lang="en-id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BoE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AMEgAAAA8AAABIAAAQFwAAEAAAACYAAAAIAAAAAQAAAAAAAAA="/>
              </a:ext>
            </a:extLst>
          </p:cNvSpPr>
          <p:nvPr>
            <p:ph type="body" idx="1"/>
          </p:nvPr>
        </p:nvSpPr>
        <p:spPr>
          <a:xfrm>
            <a:off x="2933700" y="2438400"/>
            <a:ext cx="8770620" cy="1310640"/>
          </a:xfrm>
        </p:spPr>
        <p:txBody>
          <a:bodyPr/>
          <a:lstStyle/>
          <a:p>
            <a:pPr>
              <a:defRPr lang="en-us"/>
            </a:pPr>
            <a:r>
              <a:t>Membandingkan semua pasangan secara pararel</a:t>
            </a:r>
          </a:p>
          <a:p>
            <a:pPr>
              <a:defRPr lang="en-us"/>
            </a:pPr>
            <a:r>
              <a:t>Bergantian antara index genap dan ganjil</a:t>
            </a:r>
            <a:endParaRPr lang="en-id"/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val="SMDATA_15_JBQXXBMAAAAlAAAAEQAAAC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AcAAAA4AAAAAAAAAAAAAAAAAAAA////AAAAAAAAAAAAAAAAAAAAAAAAAAAAAAAAAAAAAABkAAAAZAAAAAAAAAAjAAAABAAAAGQAAAAXAAAAFAAAAAAAAAAAAAAA/38AAP9/AAAAAAAACQAAAAQAAADpGAAADAAAABAAAAAAAAAAAAAAAAAAAAAAAAAAHgAAAGgAAAAAAAAAAAAAAAAAAAAAAAAAAAAAABAnAAAQJwAAAAAAAAAAAAAAAAAAAAAAAAAAAAAAAAAAAAAAAAAAAAAUAAAAAAAAAMDA/wAAAAAAZAAAADIAAAAAAAAAZAAAAAAAAAB/f38ACgAAAB8AAABUAAAAhWg1Bf///wEAAAAAAAAAAAAAAAAAAAAAAAAAAAAAAAAAAAAAAAAAAAAAAAJ/f38A/fz6A8zMzADAwP8Af39/AAAAAAAAAAAAAAAAAP///wAAAAAAIQAAABgAAAAUAAAA2BIAABgVAADUQAAAi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3429000"/>
            <a:ext cx="7475220" cy="31610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BEEQAAfwMAAABIAAAZ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Bubble Sort (Parallel Sorting)</a:t>
            </a:r>
            <a:br/>
            <a:r>
              <a:t>Odd-Even Transposition Sort</a:t>
            </a:r>
            <a:endParaRPr lang="en-id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AMEgAAAA8AAABIAAAQFwAAEAAAACYAAAAIAAAAAQAAAAAAAAA="/>
              </a:ext>
            </a:extLst>
          </p:cNvSpPr>
          <p:nvPr>
            <p:ph type="body" idx="1"/>
          </p:nvPr>
        </p:nvSpPr>
        <p:spPr>
          <a:xfrm>
            <a:off x="2933700" y="2438400"/>
            <a:ext cx="8770620" cy="1310640"/>
          </a:xfrm>
        </p:spPr>
        <p:txBody>
          <a:bodyPr/>
          <a:lstStyle/>
          <a:p>
            <a:pPr>
              <a:defRPr lang="en-us"/>
            </a:pPr>
            <a:r>
              <a:t>Membandingkan semua pasangan secara pararel</a:t>
            </a:r>
          </a:p>
          <a:p>
            <a:pPr>
              <a:defRPr lang="en-us"/>
            </a:pPr>
            <a:r>
              <a:t>Bergantian antara index genap dan ganjil</a:t>
            </a:r>
            <a:endParaRPr lang="en-id"/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val="SMDATA_15_JBQXXBMAAAAlAAAAEQAAAC0A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AcAAAA4AAAAAAAAAAAAAAAAAAAA////AAAAAAAAAAAAAAAAAAAAAAAAAAAAAAAAAAAAAABkAAAAZAAAAAAAAAAjAAAABAAAAGQAAAAXAAAAFAAAAAAAAAAAAAAA/38AAP9/AAAAAAAACQAAAAQAAABkDgAADAAAABAAAAAAAAAAAAAAAAAAAAAAAAAAHgAAAGgAAAAAAAAAAAAAAAAAAAAAAAAAAAAAABAnAAAQJwAAAAAAAAAAAAAAAAAAAAAAAAAAAAAAAAAAAAAAAAAAAAAUAAAAAAAAAMDA/wAAAAAAZAAAADIAAAAAAAAAZAAAAAAAAAB/f38ACgAAAB8AAABUAAAAhWg1Bf///wEAAAAAAAAAAAAAAAAAAAAAAAAAAAAAAAAAAAAAAAAAAAAAAAJ/f38A/fz6A8zMzADAwP8Af39/AAAAAAAAAAAAAAAAAP///wAAAAAAIQAAABgAAAAUAAAA2BIAABgVAADUQAAAi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3429000"/>
            <a:ext cx="7475220" cy="31610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DUEQAAfwMAAJBIAAAZDQAAEAAAACYAAAAIAAAAAQAAAAAAAAA="/>
              </a:ext>
            </a:extLst>
          </p:cNvSpPr>
          <p:nvPr>
            <p:ph type="title"/>
          </p:nvPr>
        </p:nvSpPr>
        <p:spPr>
          <a:xfrm>
            <a:off x="2898140" y="568325"/>
            <a:ext cx="8897620" cy="1560830"/>
          </a:xfrm>
        </p:spPr>
        <p:txBody>
          <a:bodyPr/>
          <a:lstStyle/>
          <a:p>
            <a:pPr>
              <a:defRPr lang="en-us"/>
            </a:pPr>
            <a:r>
              <a:t>Partitioning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AMEgAAAA8AAABI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Partitioning dilakukan dengan membagi data.</a:t>
            </a:r>
          </a:p>
          <a:p>
            <a:pPr>
              <a:defRPr lang="en-us"/>
            </a:pPr>
            <a:r>
              <a:t>Pembagian data dilakukan dengan membagi jumlah data ke setiap proses sebanyak N/P (N= jumlah data, P = jumlah proses)</a:t>
            </a:r>
          </a:p>
          <a:p>
            <a:pPr>
              <a:defRPr lang="en-us"/>
            </a:pPr>
            <a:r>
              <a:t>Kemudian setiap proses akan melakukan sorting</a:t>
            </a:r>
          </a:p>
          <a:p>
            <a:pPr>
              <a:defRPr lang="en-us"/>
            </a:pPr>
          </a:p>
          <a:p>
            <a:pPr>
              <a:defRPr lang="en-us"/>
            </a:pPr>
          </a:p>
          <a:p>
            <a:pPr marL="0" indent="0">
              <a:buNone/>
              <a:defRPr lang="en-us"/>
            </a:pPr>
            <a:endParaRPr lang="en-us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OwE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DUEQAAfwMAAJBIAAAZDQAAEAAAACYAAAAIAAAAAQAAAAAAAAA="/>
              </a:ext>
            </a:extLst>
          </p:cNvSpPr>
          <p:nvPr>
            <p:ph type="title"/>
          </p:nvPr>
        </p:nvSpPr>
        <p:spPr>
          <a:xfrm>
            <a:off x="2898140" y="568325"/>
            <a:ext cx="8897620" cy="1560830"/>
          </a:xfrm>
        </p:spPr>
        <p:txBody>
          <a:bodyPr/>
          <a:lstStyle/>
          <a:p>
            <a:pPr>
              <a:defRPr lang="en-us"/>
            </a:pPr>
            <a:r>
              <a:t>Mapping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AMEgAAAA8AAABI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id"/>
              <a:t>Proses mapping diawali dengan MPI_Sent yang akan mengirim data ke setiap proses.</a:t>
            </a:r>
            <a:endParaRPr lang="en-id"/>
          </a:p>
          <a:p>
            <a:pPr>
              <a:defRPr lang="en-us"/>
            </a:pPr>
            <a:r>
              <a:rPr lang="en-id"/>
              <a:t>Data akan dieksekusi pada masing-masing proses.</a:t>
            </a:r>
            <a:endParaRPr lang="en-id"/>
          </a:p>
          <a:p>
            <a:pPr>
              <a:defRPr lang="en-us"/>
            </a:pPr>
            <a:r>
              <a:rPr lang="en-id"/>
              <a:t>Hasil eksekusi pada masing-masing proses akan disatukan kembali.</a:t>
            </a:r>
          </a:p>
          <a:p>
            <a:pPr>
              <a:defRPr lang="en-us"/>
            </a:pPr>
          </a:p>
          <a:p>
            <a:pPr marL="0" indent="0">
              <a:buNone/>
              <a:defRPr lang="en-us"/>
            </a:pPr>
            <a:endParaRPr lang="en-us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EgD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DUEQAAfwMAAJBIAAAZDQAAEAAAACYAAAAIAAAAAQAAAAAAAAA="/>
              </a:ext>
            </a:extLst>
          </p:cNvSpPr>
          <p:nvPr>
            <p:ph type="title"/>
          </p:nvPr>
        </p:nvSpPr>
        <p:spPr>
          <a:xfrm>
            <a:off x="2898140" y="568325"/>
            <a:ext cx="8897620" cy="1560830"/>
          </a:xfrm>
        </p:spPr>
        <p:txBody>
          <a:bodyPr/>
          <a:lstStyle/>
          <a:p>
            <a:pPr>
              <a:defRPr lang="en-us"/>
            </a:pPr>
            <a:r>
              <a:t>Decomposition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AMEgAAAA8AAABI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id"/>
              <a:t>Menggunakan Data Decomposition, karena yang dipartisi berupa data.</a:t>
            </a:r>
            <a:endParaRPr lang="en-id"/>
          </a:p>
          <a:p>
            <a:pPr>
              <a:defRPr lang="en-us"/>
            </a:pPr>
            <a:r>
              <a:rPr lang="en-id"/>
              <a:t>Data dipartisi kedalam jumlah proses yang diminta.</a:t>
            </a:r>
            <a:endParaRPr lang="en-id"/>
          </a:p>
          <a:p>
            <a:pPr marL="0" indent="0">
              <a:buNone/>
              <a:defRPr lang="en-us"/>
            </a:pPr>
            <a:endParaRPr lang="en-us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DUEQAAfwMAAJBIAAAZDQAAEAAAACYAAAAIAAAAAQAAAAAAAAA="/>
              </a:ext>
            </a:extLst>
          </p:cNvSpPr>
          <p:nvPr>
            <p:ph type="title"/>
          </p:nvPr>
        </p:nvSpPr>
        <p:spPr>
          <a:xfrm>
            <a:off x="2898140" y="568325"/>
            <a:ext cx="8897620" cy="1560830"/>
          </a:xfrm>
        </p:spPr>
        <p:txBody>
          <a:bodyPr/>
          <a:lstStyle/>
          <a:p>
            <a:pPr>
              <a:defRPr lang="en-us"/>
            </a:pPr>
            <a:r>
              <a:t>Implementasi MPI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9/PoDzMzMAMDA/wB/f38AAAAAAAAAAAAAAAAAAAAAAAAAAAAhAAAAGAAAABQAAAAMEgAAGQ8AAABIAACQJQAAAAAAACYAAAAIAAAAAQAAAAAAAAA="/>
              </a:ext>
            </a:extLst>
          </p:cNvSpPr>
          <p:nvPr>
            <p:ph type="body" idx="1"/>
          </p:nvPr>
        </p:nvSpPr>
        <p:spPr>
          <a:xfrm>
            <a:off x="2933700" y="2454275"/>
            <a:ext cx="8770620" cy="3651885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rPr lang="en-us" sz="2400" baseline="30000"/>
              <a:t>Hasil eksekusi dengan N = 1000.000, dan np 4</a:t>
            </a:r>
            <a:endParaRPr lang="en-us" sz="2400" baseline="30000"/>
          </a:p>
          <a:p>
            <a:pPr marL="0" indent="0">
              <a:buNone/>
              <a:defRPr lang="en-us"/>
            </a:pPr>
            <a:r>
              <a:rPr lang="en-us" sz="2400" baseline="30000"/>
              <a:t>Hasil berupa waktu ditiap proses</a:t>
            </a:r>
            <a:endParaRPr lang="en-us" sz="2400" baseline="30000"/>
          </a:p>
          <a:p>
            <a:pPr marL="0" indent="0">
              <a:buNone/>
              <a:defRPr lang="en-us"/>
            </a:pPr>
            <a:r>
              <a:rPr lang="en-us" sz="2400" baseline="30000"/>
              <a:t>File hasil disimpan dengan nama “result”</a:t>
            </a:r>
            <a:endParaRPr lang="en-us" sz="2400" baseline="30000"/>
          </a:p>
          <a:p>
            <a:pPr marL="0" indent="0">
              <a:buNone/>
              <a:defRPr lang="en-us"/>
            </a:pPr>
            <a:endParaRPr lang="en-us" sz="2400" baseline="30000"/>
          </a:p>
          <a:p>
            <a:pPr marL="0" indent="0">
              <a:buNone/>
              <a:defRPr lang="en-us"/>
            </a:pPr>
            <a:endParaRPr lang="en-us" sz="2400" baseline="3000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JBQXXBMAAAAlAAAAEQAAAC8BAAAAkAAAAEgAAACQAAAASAAAAAAAAAAAAAAAAAAAAAEAAABQAAAAAAAAAAAA4D8AAAAAAADgPwAAAAAAAOA/AAAAAAAA4D8AAAAAAADgPwAAAAAAAOA/AAAAAAAA4D8AAAAAAADgPwAAAAAAAOA/AAAAAAAA4D8CAAAAjAAAAAAAAAAAAAAAhWg1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AcAAAA4AAAAAAAAAAAAAAAAAAAA////AAAAAAAAAAAAAAAAAAAAAAAAAAAAAAAAAAAAAABkAAAAZAAAAAAAAAAjAAAABAAAAGQAAAAXAAAAFAAAAAAAAAAAAAAA/38AAP9/AAAAAAAACQAAAAQAAAAA4oCiDAAAABAAAAAAAAAAAAAAAAAAAAAAAAAAHgAAAGgAAAAAAAAAAAAAAAAAAAAAAAAAAAAAABAnAAAQJwAAAAAAAAAAAAAAAAAAAAAAAAAAAAAAAAAAAAAAAAAAAAAUAAAAAAAAAMDA/wAAAAAAZAAAADIAAAAAAAAAZAAAAAAAAAB/f38ACgAAAB8AAABUAAAAhWg1Bf///wEAAAAAAAAAAAAAAAAAAAAAAAAAAAAAAAAAAAAAAAAAAAAAAAJ/f38A/fz6A8zMzADAwP8Af39/AAAAAAAAAAAAAAAAAP///wAAAAAAIQAAABgAAAAUAAAA6hQAAB8YAABERQAAUB8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99790" y="3921125"/>
            <a:ext cx="7860030" cy="11690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JBQX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9/PoKAAAAACgAAAAoAAAAZAAAAGQAAAAAAAAAzMzMAAAAAABQAAAAUAAAAGQAAABkAAAAAAAAABcAAAAUAAAAAAAAAAAAAAD/fwAA/38AAAAAAAAJAAAABAAAAIxLcRIMAAAAEAAAAAAAAAAAAAAAAAAAAAAAAAAeAAAAaAAAAAAAAAAAAAAAAAAAAAAAAAAAAAAAECcAABAnAAAAAAAAAAAAAAAAAAAAAAAAAAAAAAAAAAAAAAAAAAAAABQAAAAAAAAAwMD/AAAAAABkAAAAMgAAAAAAAABkAAAAAAAAAH9/fwAKAAAAHwAAAFQAAAD///8AAAAAAQAAAAAAAAAAAAAAAAAAAAAAAAAAAAAAAAAAAAAAAAAAAAAAAH9/fwAWIycDzMzMAMDA/wB/f38AAAAAAAAAAAAAAAAAAAAAAAAAAAAhAAAAGAAAABQAAAC6MAAATAYAABBIAADnG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t>Thank You</a:t>
            </a:r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Presentation">
      <a:majorFont>
        <a:latin typeface="Century Schoolbook"/>
        <a:ea typeface="Century Schoolbook"/>
        <a:cs typeface="Century Schoolbook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62327"/>
        </a:dk2>
        <a:lt2>
          <a:srgbClr val="FDFCFA"/>
        </a:lt2>
        <a:accent1>
          <a:srgbClr val="856835"/>
        </a:accent1>
        <a:accent2>
          <a:srgbClr val="454F52"/>
        </a:accent2>
        <a:accent3>
          <a:srgbClr val="236869"/>
        </a:accent3>
        <a:accent4>
          <a:srgbClr val="AD6675"/>
        </a:accent4>
        <a:accent5>
          <a:srgbClr val="795272"/>
        </a:accent5>
        <a:accent6>
          <a:srgbClr val="387D9D"/>
        </a:accent6>
        <a:hlink>
          <a:srgbClr val="387D9D"/>
        </a:hlink>
        <a:folHlink>
          <a:srgbClr val="AD66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Schoolbook"/>
        <a:ea typeface="Century Schoolbook"/>
        <a:cs typeface="Century Schoolbook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Primes using MPI</dc:title>
  <dc:subject/>
  <dc:creator>Chelsea Laksana</dc:creator>
  <cp:keywords/>
  <dc:description/>
  <cp:lastModifiedBy>hiiruu</cp:lastModifiedBy>
  <cp:revision>0</cp:revision>
  <dcterms:created xsi:type="dcterms:W3CDTF">2018-12-11T12:19:09Z</dcterms:created>
  <dcterms:modified xsi:type="dcterms:W3CDTF">2018-12-17T03:12:36Z</dcterms:modified>
</cp:coreProperties>
</file>