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9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700"/>
  </p:normalViewPr>
  <p:slideViewPr>
    <p:cSldViewPr>
      <p:cViewPr>
        <p:scale>
          <a:sx n="111" d="100"/>
          <a:sy n="111" d="100"/>
        </p:scale>
        <p:origin x="168" y="-2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197100" cy="10058400"/>
          </a:xfrm>
          <a:custGeom>
            <a:avLst/>
            <a:gdLst/>
            <a:ahLst/>
            <a:cxnLst/>
            <a:rect l="l" t="t" r="r" b="b"/>
            <a:pathLst>
              <a:path w="2197100" h="10058400">
                <a:moveTo>
                  <a:pt x="2197100" y="0"/>
                </a:moveTo>
                <a:lnTo>
                  <a:pt x="0" y="0"/>
                </a:lnTo>
                <a:lnTo>
                  <a:pt x="0" y="10058400"/>
                </a:lnTo>
                <a:lnTo>
                  <a:pt x="2197100" y="10058400"/>
                </a:lnTo>
                <a:lnTo>
                  <a:pt x="2197100" y="0"/>
                </a:lnTo>
                <a:close/>
              </a:path>
            </a:pathLst>
          </a:custGeom>
          <a:solidFill>
            <a:srgbClr val="3A6E8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534" y="394970"/>
            <a:ext cx="1257300" cy="17811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325" y="3305175"/>
            <a:ext cx="189865" cy="1428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0660" y="3013075"/>
            <a:ext cx="164465" cy="16446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900" y="3841750"/>
            <a:ext cx="155575" cy="2222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1135" y="3538854"/>
            <a:ext cx="200025" cy="2222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110" y="7859394"/>
            <a:ext cx="266700" cy="2667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39" y="8216900"/>
            <a:ext cx="314325" cy="3143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mailto:dmasrizky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2313558"/>
            <a:ext cx="1278255" cy="249426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60960" marR="5080" indent="-48895">
              <a:lnSpc>
                <a:spcPts val="1710"/>
              </a:lnSpc>
              <a:spcBef>
                <a:spcPts val="244"/>
              </a:spcBef>
            </a:pPr>
            <a:r>
              <a:rPr lang="en-US" sz="1500" b="1" dirty="0">
                <a:solidFill>
                  <a:srgbClr val="3A6E85"/>
                </a:solidFill>
                <a:latin typeface="Arial"/>
                <a:cs typeface="Arial"/>
              </a:rPr>
              <a:t>Aris </a:t>
            </a:r>
            <a:r>
              <a:rPr lang="en-US" sz="1500" b="1" dirty="0" err="1">
                <a:solidFill>
                  <a:srgbClr val="3A6E85"/>
                </a:solidFill>
                <a:latin typeface="Arial"/>
                <a:cs typeface="Arial"/>
              </a:rPr>
              <a:t>Priyanto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2" y="2963036"/>
            <a:ext cx="1495425" cy="170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Times New Roman"/>
                <a:cs typeface="Times New Roman"/>
              </a:rPr>
              <a:t>08</a:t>
            </a:r>
            <a:r>
              <a:rPr lang="en-US" sz="900" spc="-30" dirty="0">
                <a:latin typeface="Times New Roman"/>
                <a:cs typeface="Times New Roman"/>
              </a:rPr>
              <a:t>1284123979</a:t>
            </a:r>
            <a:endParaRPr sz="900" dirty="0">
              <a:latin typeface="Times New Roman"/>
              <a:cs typeface="Times New Roman"/>
            </a:endParaRPr>
          </a:p>
          <a:p>
            <a:pPr marL="12700" marR="5080">
              <a:lnSpc>
                <a:spcPct val="163100"/>
              </a:lnSpc>
              <a:spcBef>
                <a:spcPts val="35"/>
              </a:spcBef>
            </a:pPr>
            <a:r>
              <a:rPr lang="en-US" sz="900" spc="35" dirty="0">
                <a:latin typeface="Times New Roman"/>
                <a:cs typeface="Times New Roman"/>
                <a:hlinkClick r:id="rId2"/>
              </a:rPr>
              <a:t>aris.22002.priyanto</a:t>
            </a:r>
            <a:r>
              <a:rPr sz="900" spc="35" dirty="0">
                <a:latin typeface="Times New Roman"/>
                <a:cs typeface="Times New Roman"/>
                <a:hlinkClick r:id="rId2"/>
              </a:rPr>
              <a:t>@gmail.com 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endParaRPr lang="en-US" sz="900" spc="40" dirty="0">
              <a:latin typeface="Times New Roman"/>
              <a:cs typeface="Times New Roman"/>
            </a:endParaRPr>
          </a:p>
          <a:p>
            <a:pPr marL="12700" marR="5080">
              <a:lnSpc>
                <a:spcPct val="163100"/>
              </a:lnSpc>
              <a:spcBef>
                <a:spcPts val="35"/>
              </a:spcBef>
            </a:pPr>
            <a:r>
              <a:rPr lang="en-US" sz="900" spc="-15" dirty="0">
                <a:latin typeface="Times New Roman"/>
                <a:cs typeface="Times New Roman"/>
              </a:rPr>
              <a:t>Jakarta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05</a:t>
            </a:r>
            <a:r>
              <a:rPr sz="900" spc="-155" dirty="0">
                <a:latin typeface="Times New Roman"/>
                <a:cs typeface="Times New Roman"/>
              </a:rPr>
              <a:t> </a:t>
            </a:r>
            <a:r>
              <a:rPr lang="en-US" sz="900" spc="5" dirty="0">
                <a:latin typeface="Times New Roman"/>
                <a:cs typeface="Times New Roman"/>
              </a:rPr>
              <a:t>April</a:t>
            </a:r>
            <a:r>
              <a:rPr sz="900" spc="-17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9</a:t>
            </a:r>
            <a:r>
              <a:rPr lang="en-US" sz="900" dirty="0">
                <a:latin typeface="Times New Roman"/>
                <a:cs typeface="Times New Roman"/>
              </a:rPr>
              <a:t>81</a:t>
            </a:r>
          </a:p>
          <a:p>
            <a:pPr marL="12700" marR="5080">
              <a:lnSpc>
                <a:spcPct val="163100"/>
              </a:lnSpc>
              <a:spcBef>
                <a:spcPts val="35"/>
              </a:spcBef>
            </a:pPr>
            <a:r>
              <a:rPr sz="90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J</a:t>
            </a:r>
            <a:r>
              <a:rPr sz="900" spc="-45" dirty="0">
                <a:latin typeface="Times New Roman"/>
                <a:cs typeface="Times New Roman"/>
              </a:rPr>
              <a:t>l</a:t>
            </a:r>
            <a:r>
              <a:rPr sz="900" dirty="0">
                <a:latin typeface="Times New Roman"/>
                <a:cs typeface="Times New Roman"/>
              </a:rPr>
              <a:t>.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r>
              <a:rPr lang="en-US" sz="900" spc="-30" dirty="0" err="1">
                <a:latin typeface="Times New Roman"/>
                <a:cs typeface="Times New Roman"/>
              </a:rPr>
              <a:t>Kebon</a:t>
            </a:r>
            <a:r>
              <a:rPr lang="en-US" sz="900" spc="-30" dirty="0">
                <a:latin typeface="Times New Roman"/>
                <a:cs typeface="Times New Roman"/>
              </a:rPr>
              <a:t> Mangga</a:t>
            </a:r>
            <a:r>
              <a:rPr sz="900" spc="-155" dirty="0">
                <a:latin typeface="Times New Roman"/>
                <a:cs typeface="Times New Roman"/>
              </a:rPr>
              <a:t> </a:t>
            </a:r>
            <a:r>
              <a:rPr lang="en-US" sz="900" spc="-155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Times New Roman"/>
                <a:cs typeface="Times New Roman"/>
              </a:rPr>
              <a:t>no 40 rt 02/</a:t>
            </a:r>
            <a:r>
              <a:rPr lang="en-US" sz="900" dirty="0" err="1">
                <a:latin typeface="Times New Roman"/>
                <a:cs typeface="Times New Roman"/>
              </a:rPr>
              <a:t>rw</a:t>
            </a:r>
            <a:r>
              <a:rPr lang="en-US" sz="900" dirty="0">
                <a:latin typeface="Times New Roman"/>
                <a:cs typeface="Times New Roman"/>
              </a:rPr>
              <a:t> 02 </a:t>
            </a:r>
            <a:r>
              <a:rPr lang="en-US" sz="900" dirty="0" err="1">
                <a:latin typeface="Times New Roman"/>
                <a:cs typeface="Times New Roman"/>
              </a:rPr>
              <a:t>kebon</a:t>
            </a:r>
            <a:r>
              <a:rPr lang="en-US" sz="900" dirty="0">
                <a:latin typeface="Times New Roman"/>
                <a:cs typeface="Times New Roman"/>
              </a:rPr>
              <a:t> manga 4 </a:t>
            </a:r>
            <a:r>
              <a:rPr lang="en-US" sz="900" dirty="0" err="1">
                <a:latin typeface="Times New Roman"/>
                <a:cs typeface="Times New Roman"/>
              </a:rPr>
              <a:t>cipulir</a:t>
            </a:r>
            <a:r>
              <a:rPr lang="en-US" sz="900" dirty="0">
                <a:latin typeface="Times New Roman"/>
                <a:cs typeface="Times New Roman"/>
              </a:rPr>
              <a:t> </a:t>
            </a:r>
            <a:r>
              <a:rPr lang="en-US" sz="900" dirty="0" err="1">
                <a:latin typeface="Times New Roman"/>
                <a:cs typeface="Times New Roman"/>
              </a:rPr>
              <a:t>kebayoran</a:t>
            </a:r>
            <a:r>
              <a:rPr lang="en-US" sz="900" dirty="0">
                <a:latin typeface="Times New Roman"/>
                <a:cs typeface="Times New Roman"/>
              </a:rPr>
              <a:t> lama 12230 Jakarta </a:t>
            </a:r>
            <a:r>
              <a:rPr lang="en-US" sz="900" dirty="0" err="1">
                <a:latin typeface="Times New Roman"/>
                <a:cs typeface="Times New Roman"/>
              </a:rPr>
              <a:t>selatan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4999735"/>
            <a:ext cx="653415" cy="129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5" dirty="0">
                <a:latin typeface="Times New Roman"/>
                <a:cs typeface="Times New Roman"/>
              </a:rPr>
              <a:t>Python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spc="50" dirty="0">
                <a:latin typeface="Times New Roman"/>
                <a:cs typeface="Times New Roman"/>
              </a:rPr>
              <a:t>PHP</a:t>
            </a:r>
            <a:endParaRPr sz="1100" dirty="0">
              <a:latin typeface="Times New Roman"/>
              <a:cs typeface="Times New Roman"/>
            </a:endParaRPr>
          </a:p>
          <a:p>
            <a:pPr marL="40005" marR="5080" indent="-9525">
              <a:lnSpc>
                <a:spcPct val="162000"/>
              </a:lnSpc>
              <a:spcBef>
                <a:spcPts val="65"/>
              </a:spcBef>
            </a:pPr>
            <a:r>
              <a:rPr sz="1100" spc="25" dirty="0">
                <a:latin typeface="Times New Roman"/>
                <a:cs typeface="Times New Roman"/>
              </a:rPr>
              <a:t>J</a:t>
            </a:r>
            <a:r>
              <a:rPr sz="1100" spc="35" dirty="0">
                <a:latin typeface="Times New Roman"/>
                <a:cs typeface="Times New Roman"/>
              </a:rPr>
              <a:t>a</a:t>
            </a:r>
            <a:r>
              <a:rPr sz="1100" spc="65" dirty="0">
                <a:latin typeface="Times New Roman"/>
                <a:cs typeface="Times New Roman"/>
              </a:rPr>
              <a:t>v</a:t>
            </a:r>
            <a:r>
              <a:rPr sz="1100" spc="30" dirty="0">
                <a:latin typeface="Times New Roman"/>
                <a:cs typeface="Times New Roman"/>
              </a:rPr>
              <a:t>a</a:t>
            </a:r>
            <a:r>
              <a:rPr sz="1100" spc="50" dirty="0">
                <a:latin typeface="Times New Roman"/>
                <a:cs typeface="Times New Roman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c</a:t>
            </a:r>
            <a:r>
              <a:rPr sz="1100" spc="35" dirty="0">
                <a:latin typeface="Times New Roman"/>
                <a:cs typeface="Times New Roman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i</a:t>
            </a:r>
            <a:r>
              <a:rPr sz="1100" spc="45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t  </a:t>
            </a:r>
            <a:r>
              <a:rPr sz="1100" spc="20" dirty="0">
                <a:latin typeface="Times New Roman"/>
                <a:cs typeface="Times New Roman"/>
              </a:rPr>
              <a:t>CSS</a:t>
            </a:r>
            <a:endParaRPr sz="11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40"/>
              </a:spcBef>
            </a:pPr>
            <a:r>
              <a:rPr sz="1100" spc="15" dirty="0">
                <a:latin typeface="Times New Roman"/>
                <a:cs typeface="Times New Roman"/>
              </a:rPr>
              <a:t>Bootstrap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4542522"/>
            <a:ext cx="1161845" cy="26023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45"/>
              </a:spcBef>
            </a:pPr>
            <a:r>
              <a:rPr sz="1500" b="1" spc="55" dirty="0">
                <a:solidFill>
                  <a:srgbClr val="3A6E85"/>
                </a:solidFill>
                <a:latin typeface="Arial"/>
                <a:cs typeface="Arial"/>
              </a:rPr>
              <a:t>SKILL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30"/>
              </a:spcBef>
            </a:pPr>
            <a:r>
              <a:rPr sz="1100" spc="35" dirty="0">
                <a:latin typeface="Times New Roman"/>
                <a:cs typeface="Times New Roman"/>
              </a:rPr>
              <a:t>React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35" dirty="0" err="1">
                <a:latin typeface="Times New Roman"/>
                <a:cs typeface="Times New Roman"/>
              </a:rPr>
              <a:t>Js</a:t>
            </a:r>
            <a:endParaRPr lang="en-US" sz="1100" spc="35" dirty="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30"/>
              </a:spcBef>
            </a:pP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Laravel</a:t>
            </a:r>
            <a:endParaRPr sz="1100" dirty="0">
              <a:latin typeface="Times New Roman"/>
              <a:cs typeface="Times New Roman"/>
            </a:endParaRPr>
          </a:p>
          <a:p>
            <a:pPr marL="12700" marR="415290">
              <a:lnSpc>
                <a:spcPts val="2140"/>
              </a:lnSpc>
              <a:spcBef>
                <a:spcPts val="65"/>
              </a:spcBef>
            </a:pPr>
            <a:r>
              <a:rPr sz="1100" spc="15" dirty="0">
                <a:latin typeface="Times New Roman"/>
                <a:cs typeface="Times New Roman"/>
              </a:rPr>
              <a:t>V</a:t>
            </a:r>
            <a:r>
              <a:rPr sz="1100" spc="4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JS  </a:t>
            </a:r>
            <a:r>
              <a:rPr lang="en-US" sz="1100" spc="30" dirty="0" err="1">
                <a:latin typeface="Times New Roman"/>
                <a:cs typeface="Times New Roman"/>
              </a:rPr>
              <a:t>MongoDb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100" spc="15" dirty="0" err="1">
                <a:latin typeface="Times New Roman"/>
                <a:cs typeface="Times New Roman"/>
              </a:rPr>
              <a:t>Json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00" spc="25" dirty="0">
                <a:latin typeface="Times New Roman"/>
                <a:cs typeface="Times New Roman"/>
              </a:rPr>
              <a:t>MySQL</a:t>
            </a:r>
            <a:endParaRPr sz="1100" dirty="0">
              <a:latin typeface="Times New Roman"/>
              <a:cs typeface="Times New Roman"/>
            </a:endParaRPr>
          </a:p>
          <a:p>
            <a:pPr marL="12700" marR="140335">
              <a:lnSpc>
                <a:spcPts val="2190"/>
              </a:lnSpc>
              <a:spcBef>
                <a:spcPts val="185"/>
              </a:spcBef>
            </a:pPr>
            <a:r>
              <a:rPr sz="1100" spc="15" dirty="0">
                <a:latin typeface="Times New Roman"/>
                <a:cs typeface="Times New Roman"/>
              </a:rPr>
              <a:t>SQL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Server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C</a:t>
            </a:r>
            <a:r>
              <a:rPr lang="en-US" sz="1100" spc="30" dirty="0">
                <a:latin typeface="Times New Roman"/>
                <a:cs typeface="Times New Roman"/>
              </a:rPr>
              <a:t>ode Igniter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716" y="7929753"/>
            <a:ext cx="15360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50" dirty="0">
                <a:latin typeface="Times New Roman"/>
                <a:cs typeface="Times New Roman"/>
              </a:rPr>
              <a:t>Aris-</a:t>
            </a:r>
            <a:r>
              <a:rPr lang="en-US" sz="1100" spc="50" dirty="0" err="1">
                <a:latin typeface="Times New Roman"/>
                <a:cs typeface="Times New Roman"/>
              </a:rPr>
              <a:t>Priyanto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9532" y="2391128"/>
            <a:ext cx="3770629" cy="4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/>
              <a:t>Application </a:t>
            </a:r>
            <a:r>
              <a:rPr lang="en-ID" sz="1050" dirty="0" err="1"/>
              <a:t>DeveloperApplication</a:t>
            </a:r>
            <a:r>
              <a:rPr lang="en-ID" sz="1050" dirty="0"/>
              <a:t> Developer </a:t>
            </a:r>
          </a:p>
          <a:p>
            <a:r>
              <a:rPr lang="en-ID" sz="1050" dirty="0" err="1"/>
              <a:t>turangga</a:t>
            </a:r>
            <a:r>
              <a:rPr lang="en-ID" sz="1050" dirty="0"/>
              <a:t> </a:t>
            </a:r>
            <a:r>
              <a:rPr lang="en-ID" sz="1050" dirty="0" err="1"/>
              <a:t>aksa</a:t>
            </a:r>
            <a:r>
              <a:rPr lang="en-ID" sz="1050" dirty="0"/>
              <a:t> </a:t>
            </a:r>
            <a:r>
              <a:rPr lang="en-ID" sz="1050" dirty="0" err="1"/>
              <a:t>mahadana</a:t>
            </a:r>
            <a:endParaRPr lang="en-ID" sz="1050" dirty="0"/>
          </a:p>
          <a:p>
            <a:r>
              <a:rPr lang="en-ID" sz="1050" dirty="0"/>
              <a:t> Jun 2019 - Nov 2019 · 6 </a:t>
            </a:r>
            <a:r>
              <a:rPr lang="en-ID" sz="1050" dirty="0" err="1"/>
              <a:t>mos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6004" y="1306963"/>
            <a:ext cx="363855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D" sz="1050" dirty="0"/>
              <a:t>Software </a:t>
            </a:r>
            <a:r>
              <a:rPr lang="en-ID" sz="1050" dirty="0" err="1"/>
              <a:t>DeveloperSoftware</a:t>
            </a:r>
            <a:r>
              <a:rPr lang="en-ID" sz="1050" dirty="0"/>
              <a:t> Developer </a:t>
            </a:r>
          </a:p>
          <a:p>
            <a:r>
              <a:rPr lang="en-ID" sz="1050" dirty="0"/>
              <a:t>http://</a:t>
            </a:r>
            <a:r>
              <a:rPr lang="en-ID" sz="1050" dirty="0" err="1"/>
              <a:t>Elog.idhttp</a:t>
            </a:r>
            <a:r>
              <a:rPr lang="en-ID" sz="1050" dirty="0"/>
              <a:t>://</a:t>
            </a:r>
            <a:r>
              <a:rPr lang="en-ID" sz="1050" dirty="0" err="1"/>
              <a:t>Elog.id</a:t>
            </a:r>
            <a:r>
              <a:rPr lang="en-ID" sz="1050" dirty="0"/>
              <a:t> Mar 2018 - Jul 2018 · 5 </a:t>
            </a:r>
            <a:r>
              <a:rPr lang="en-ID" sz="1050" dirty="0" err="1"/>
              <a:t>mos</a:t>
            </a:r>
            <a:r>
              <a:rPr lang="en-ID" sz="1050" dirty="0"/>
              <a:t> </a:t>
            </a:r>
          </a:p>
          <a:p>
            <a:r>
              <a:rPr lang="en-ID" sz="1050" dirty="0"/>
              <a:t>Greater Jakarta Area, Indonesia </a:t>
            </a:r>
          </a:p>
          <a:p>
            <a:r>
              <a:rPr lang="en-ID" sz="1050" dirty="0" err="1"/>
              <a:t>fullstack</a:t>
            </a:r>
            <a:r>
              <a:rPr lang="en-ID" sz="1050" dirty="0"/>
              <a:t> web developer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3063" y="97839"/>
            <a:ext cx="3630295" cy="9259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11555">
              <a:lnSpc>
                <a:spcPct val="107600"/>
              </a:lnSpc>
              <a:spcBef>
                <a:spcPts val="85"/>
              </a:spcBef>
            </a:pPr>
            <a:r>
              <a:rPr lang="en-ID" sz="1050" b="1" spc="50" dirty="0">
                <a:solidFill>
                  <a:srgbClr val="3A6E85"/>
                </a:solidFill>
                <a:latin typeface="Arial"/>
                <a:cs typeface="Arial"/>
              </a:rPr>
              <a:t>WORK</a:t>
            </a:r>
            <a:r>
              <a:rPr lang="en-ID" sz="1050" b="1" spc="275" dirty="0">
                <a:solidFill>
                  <a:srgbClr val="3A6E85"/>
                </a:solidFill>
                <a:latin typeface="Arial"/>
                <a:cs typeface="Arial"/>
              </a:rPr>
              <a:t> </a:t>
            </a:r>
            <a:r>
              <a:rPr lang="en-ID" sz="1050" b="1" spc="60" dirty="0">
                <a:solidFill>
                  <a:srgbClr val="3A6E85"/>
                </a:solidFill>
                <a:latin typeface="Arial"/>
                <a:cs typeface="Arial"/>
              </a:rPr>
              <a:t>EXPERIENCE</a:t>
            </a:r>
            <a:endParaRPr lang="en-ID" sz="1050" dirty="0">
              <a:latin typeface="Arial"/>
              <a:cs typeface="Arial"/>
            </a:endParaRPr>
          </a:p>
          <a:p>
            <a:pPr marL="12700" marR="1011555">
              <a:lnSpc>
                <a:spcPct val="107600"/>
              </a:lnSpc>
              <a:spcBef>
                <a:spcPts val="85"/>
              </a:spcBef>
            </a:pPr>
            <a:endParaRPr lang="en-ID" sz="1050" dirty="0"/>
          </a:p>
          <a:p>
            <a:pPr marL="12700" marR="1011555">
              <a:lnSpc>
                <a:spcPct val="107600"/>
              </a:lnSpc>
              <a:spcBef>
                <a:spcPts val="85"/>
              </a:spcBef>
            </a:pPr>
            <a:r>
              <a:rPr lang="en-ID" sz="1050" dirty="0" err="1"/>
              <a:t>Asiasoft</a:t>
            </a:r>
            <a:r>
              <a:rPr lang="en-ID" sz="1050" dirty="0"/>
              <a:t> Nusantara </a:t>
            </a:r>
          </a:p>
          <a:p>
            <a:pPr marL="12700" marR="1011555">
              <a:lnSpc>
                <a:spcPct val="107600"/>
              </a:lnSpc>
              <a:spcBef>
                <a:spcPts val="85"/>
              </a:spcBef>
            </a:pPr>
            <a:r>
              <a:rPr lang="en-ID" sz="1050" dirty="0"/>
              <a:t>Mar 2001 - May 2008 · 7 </a:t>
            </a:r>
            <a:r>
              <a:rPr lang="en-ID" sz="1050" dirty="0" err="1"/>
              <a:t>yrs</a:t>
            </a:r>
            <a:r>
              <a:rPr lang="en-ID" sz="1050" dirty="0"/>
              <a:t> 3 </a:t>
            </a:r>
            <a:r>
              <a:rPr lang="en-ID" sz="1050" dirty="0" err="1"/>
              <a:t>mos</a:t>
            </a:r>
            <a:endParaRPr lang="en-ID" sz="1050" dirty="0"/>
          </a:p>
          <a:p>
            <a:pPr marL="12700" marR="1011555">
              <a:lnSpc>
                <a:spcPct val="107600"/>
              </a:lnSpc>
              <a:spcBef>
                <a:spcPts val="85"/>
              </a:spcBef>
            </a:pPr>
            <a:r>
              <a:rPr lang="en-ID" sz="1050" dirty="0"/>
              <a:t> Greater Jakarta Area, Indonesia</a:t>
            </a:r>
            <a:endParaRPr sz="1050" dirty="0">
              <a:latin typeface="Times New Roman"/>
              <a:cs typeface="Times New Roman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C3825C-9D87-D824-C99C-6811047B5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2" y="376215"/>
            <a:ext cx="1368000" cy="1841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F6A253-E97E-0A9E-F911-696346800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77" y="260902"/>
            <a:ext cx="1639443" cy="343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5E5842-13E0-2840-AC24-83600533D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2" y="1276422"/>
            <a:ext cx="1409700" cy="415419"/>
          </a:xfrm>
          <a:prstGeom prst="rect">
            <a:avLst/>
          </a:prstGeom>
        </p:spPr>
      </p:pic>
      <p:sp>
        <p:nvSpPr>
          <p:cNvPr id="30" name="object 8">
            <a:extLst>
              <a:ext uri="{FF2B5EF4-FFF2-40B4-BE49-F238E27FC236}">
                <a16:creationId xmlns:a16="http://schemas.microsoft.com/office/drawing/2014/main" id="{045941CB-4E3C-00A5-7717-FCD8D2375852}"/>
              </a:ext>
            </a:extLst>
          </p:cNvPr>
          <p:cNvSpPr txBox="1"/>
          <p:nvPr/>
        </p:nvSpPr>
        <p:spPr>
          <a:xfrm>
            <a:off x="2334132" y="3154052"/>
            <a:ext cx="3770629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/>
              <a:t>front end developer </a:t>
            </a:r>
          </a:p>
          <a:p>
            <a:r>
              <a:rPr lang="en-ID" sz="1050" dirty="0" err="1"/>
              <a:t>Vuejs</a:t>
            </a:r>
            <a:endParaRPr lang="en-ID" sz="1050" dirty="0"/>
          </a:p>
          <a:p>
            <a:r>
              <a:rPr lang="en-ID" sz="1050" dirty="0" err="1"/>
              <a:t>Triklin</a:t>
            </a:r>
            <a:r>
              <a:rPr lang="en-ID" sz="1050" dirty="0"/>
              <a:t> </a:t>
            </a:r>
            <a:r>
              <a:rPr lang="en-ID" sz="1050" dirty="0" err="1"/>
              <a:t>Rekatama</a:t>
            </a:r>
            <a:r>
              <a:rPr lang="en-ID" sz="1050" dirty="0"/>
              <a:t> · Full-time </a:t>
            </a:r>
          </a:p>
          <a:p>
            <a:r>
              <a:rPr lang="en-ID" sz="1050" dirty="0"/>
              <a:t>Nov 2019 - Jun 2020 · 8 </a:t>
            </a:r>
            <a:r>
              <a:rPr lang="en-ID" sz="1050" dirty="0" err="1"/>
              <a:t>mos</a:t>
            </a:r>
            <a:endParaRPr lang="en-ID" sz="1050" dirty="0"/>
          </a:p>
          <a:p>
            <a:r>
              <a:rPr lang="en-ID" sz="1050" dirty="0"/>
              <a:t>Jakarta Metropolitan Area</a:t>
            </a:r>
            <a:endParaRPr sz="1050" dirty="0">
              <a:latin typeface="Times New Roman"/>
              <a:cs typeface="Times New Roman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21281D-D787-1317-AB8F-B25B94C3A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52" y="3262722"/>
            <a:ext cx="1460501" cy="378368"/>
          </a:xfrm>
          <a:prstGeom prst="rect">
            <a:avLst/>
          </a:prstGeom>
        </p:spPr>
      </p:pic>
      <p:sp>
        <p:nvSpPr>
          <p:cNvPr id="33" name="object 8">
            <a:extLst>
              <a:ext uri="{FF2B5EF4-FFF2-40B4-BE49-F238E27FC236}">
                <a16:creationId xmlns:a16="http://schemas.microsoft.com/office/drawing/2014/main" id="{E5F024C4-62E4-B207-40CF-43B2B7F57DC1}"/>
              </a:ext>
            </a:extLst>
          </p:cNvPr>
          <p:cNvSpPr txBox="1"/>
          <p:nvPr/>
        </p:nvSpPr>
        <p:spPr>
          <a:xfrm>
            <a:off x="2349561" y="4164081"/>
            <a:ext cx="3770629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 err="1"/>
              <a:t>WorkerWorker</a:t>
            </a:r>
            <a:r>
              <a:rPr lang="en-ID" sz="1050" dirty="0"/>
              <a:t> </a:t>
            </a:r>
          </a:p>
          <a:p>
            <a:r>
              <a:rPr lang="en-ID" sz="1050" dirty="0"/>
              <a:t>PT. </a:t>
            </a:r>
            <a:r>
              <a:rPr lang="en-ID" sz="1050" dirty="0" err="1"/>
              <a:t>Intidata</a:t>
            </a:r>
            <a:r>
              <a:rPr lang="en-ID" sz="1050" dirty="0"/>
              <a:t> </a:t>
            </a:r>
            <a:r>
              <a:rPr lang="en-ID" sz="1050" dirty="0" err="1"/>
              <a:t>Anugrah</a:t>
            </a:r>
            <a:r>
              <a:rPr lang="en-ID" sz="1050" dirty="0"/>
              <a:t> </a:t>
            </a:r>
            <a:r>
              <a:rPr lang="en-ID" sz="1050" dirty="0" err="1"/>
              <a:t>Pratama</a:t>
            </a:r>
            <a:r>
              <a:rPr lang="en-ID" sz="1050" dirty="0"/>
              <a:t> · </a:t>
            </a:r>
          </a:p>
          <a:p>
            <a:r>
              <a:rPr lang="en-ID" sz="1050" dirty="0"/>
              <a:t>Contract Jan 2021 - Mar 2021 · 3 </a:t>
            </a:r>
            <a:r>
              <a:rPr lang="en-ID" sz="1050" dirty="0" err="1"/>
              <a:t>mos</a:t>
            </a:r>
            <a:endParaRPr lang="en-ID" sz="1050" dirty="0"/>
          </a:p>
          <a:p>
            <a:r>
              <a:rPr lang="en-ID" sz="1050" dirty="0"/>
              <a:t>Jakarta, Indonesia</a:t>
            </a:r>
          </a:p>
          <a:p>
            <a:r>
              <a:rPr lang="en-ID" sz="1050" dirty="0" err="1"/>
              <a:t>selesai</a:t>
            </a:r>
            <a:endParaRPr lang="en-ID" sz="105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B4C127C-DE38-0911-1BBC-FE9DA01BA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93" y="4066272"/>
            <a:ext cx="1905000" cy="952500"/>
          </a:xfrm>
          <a:prstGeom prst="rect">
            <a:avLst/>
          </a:prstGeom>
        </p:spPr>
      </p:pic>
      <p:sp>
        <p:nvSpPr>
          <p:cNvPr id="36" name="object 8">
            <a:extLst>
              <a:ext uri="{FF2B5EF4-FFF2-40B4-BE49-F238E27FC236}">
                <a16:creationId xmlns:a16="http://schemas.microsoft.com/office/drawing/2014/main" id="{6B87F380-F564-0FB8-2B2B-67CE5EF5CDC3}"/>
              </a:ext>
            </a:extLst>
          </p:cNvPr>
          <p:cNvSpPr txBox="1"/>
          <p:nvPr/>
        </p:nvSpPr>
        <p:spPr>
          <a:xfrm>
            <a:off x="2272729" y="5087007"/>
            <a:ext cx="3770629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/>
              <a:t>Full Stack Engineer </a:t>
            </a:r>
          </a:p>
          <a:p>
            <a:r>
              <a:rPr lang="en-ID" sz="1050" dirty="0"/>
              <a:t>Freelance</a:t>
            </a:r>
          </a:p>
          <a:p>
            <a:r>
              <a:rPr lang="en-ID" sz="1050" dirty="0"/>
              <a:t>P.T Digital </a:t>
            </a:r>
            <a:r>
              <a:rPr lang="en-ID" sz="1050" dirty="0" err="1"/>
              <a:t>Taruna</a:t>
            </a:r>
            <a:r>
              <a:rPr lang="en-ID" sz="1050" dirty="0"/>
              <a:t> Indonesia </a:t>
            </a:r>
          </a:p>
          <a:p>
            <a:r>
              <a:rPr lang="en-ID" sz="1050" dirty="0"/>
              <a:t>Jun 2020 - May 2021 · 1 </a:t>
            </a:r>
            <a:r>
              <a:rPr lang="en-ID" sz="1050" dirty="0" err="1"/>
              <a:t>yr</a:t>
            </a:r>
            <a:endParaRPr lang="en-ID" sz="1050" dirty="0"/>
          </a:p>
          <a:p>
            <a:r>
              <a:rPr lang="en-ID" sz="1050" dirty="0"/>
              <a:t> Jakarta Metropolitan Area</a:t>
            </a: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9CF8D06D-7785-D112-E264-BB23BAF546C3}"/>
              </a:ext>
            </a:extLst>
          </p:cNvPr>
          <p:cNvSpPr txBox="1"/>
          <p:nvPr/>
        </p:nvSpPr>
        <p:spPr>
          <a:xfrm>
            <a:off x="2272729" y="6195061"/>
            <a:ext cx="3770629" cy="9836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/>
              <a:t>Frontend Developer </a:t>
            </a:r>
          </a:p>
          <a:p>
            <a:r>
              <a:rPr lang="en-ID" sz="1050" dirty="0"/>
              <a:t>Contract</a:t>
            </a:r>
          </a:p>
          <a:p>
            <a:r>
              <a:rPr lang="en-ID" sz="1050" dirty="0" err="1"/>
              <a:t>VueJs</a:t>
            </a:r>
            <a:endParaRPr lang="en-ID" sz="1050" dirty="0"/>
          </a:p>
          <a:p>
            <a:r>
              <a:rPr lang="en-ID" sz="1050" dirty="0" err="1"/>
              <a:t>Majapahit</a:t>
            </a:r>
            <a:r>
              <a:rPr lang="en-ID" sz="1050" dirty="0"/>
              <a:t> </a:t>
            </a:r>
            <a:r>
              <a:rPr lang="en-ID" sz="1050" dirty="0" err="1"/>
              <a:t>Teknologi</a:t>
            </a:r>
            <a:r>
              <a:rPr lang="en-ID" sz="1050" dirty="0"/>
              <a:t> </a:t>
            </a:r>
          </a:p>
          <a:p>
            <a:r>
              <a:rPr lang="en-ID" sz="1050" dirty="0"/>
              <a:t>· Contract May 2021 - Sep 2021 · 5 </a:t>
            </a:r>
            <a:r>
              <a:rPr lang="en-ID" sz="1050" dirty="0" err="1"/>
              <a:t>mos</a:t>
            </a:r>
            <a:endParaRPr lang="en-ID" sz="1050" dirty="0"/>
          </a:p>
          <a:p>
            <a:r>
              <a:rPr lang="en-ID" sz="1050" dirty="0"/>
              <a:t> Jakarta, Indonesia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B48CA94-9247-B284-F9DE-15DB6A61B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4" y="6129707"/>
            <a:ext cx="801971" cy="822020"/>
          </a:xfrm>
          <a:prstGeom prst="rect">
            <a:avLst/>
          </a:prstGeom>
        </p:spPr>
      </p:pic>
      <p:sp>
        <p:nvSpPr>
          <p:cNvPr id="40" name="object 8">
            <a:extLst>
              <a:ext uri="{FF2B5EF4-FFF2-40B4-BE49-F238E27FC236}">
                <a16:creationId xmlns:a16="http://schemas.microsoft.com/office/drawing/2014/main" id="{B62F7252-2DA8-970A-BEF3-976D259E9D21}"/>
              </a:ext>
            </a:extLst>
          </p:cNvPr>
          <p:cNvSpPr txBox="1"/>
          <p:nvPr/>
        </p:nvSpPr>
        <p:spPr>
          <a:xfrm>
            <a:off x="2272729" y="7339105"/>
            <a:ext cx="3770629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ID" sz="1050" dirty="0"/>
              <a:t>Frontend Developer </a:t>
            </a:r>
          </a:p>
          <a:p>
            <a:r>
              <a:rPr lang="en-ID" sz="1050" dirty="0" err="1"/>
              <a:t>VueJs</a:t>
            </a:r>
            <a:endParaRPr lang="en-ID" sz="1050" dirty="0"/>
          </a:p>
          <a:p>
            <a:r>
              <a:rPr lang="en-ID" sz="1050" dirty="0"/>
              <a:t>ON-TRUCKS · Full-time </a:t>
            </a:r>
          </a:p>
          <a:p>
            <a:r>
              <a:rPr lang="en-ID" sz="1050" dirty="0"/>
              <a:t>Jan 2022 - Present · 5 </a:t>
            </a:r>
            <a:r>
              <a:rPr lang="en-ID" sz="1050" dirty="0" err="1"/>
              <a:t>mos</a:t>
            </a:r>
            <a:endParaRPr lang="en-ID" sz="1050" dirty="0"/>
          </a:p>
          <a:p>
            <a:r>
              <a:rPr lang="en-ID" sz="1050" dirty="0"/>
              <a:t>Jakarta, Indonesia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E1D9E0-9C4C-AFEB-DFA5-4317496CA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77" y="7294753"/>
            <a:ext cx="934288" cy="9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05696-C2B2-CC4C-E429-CB5C3502E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2" y="376215"/>
            <a:ext cx="1368000" cy="1841712"/>
          </a:xfrm>
          <a:prstGeom prst="rect">
            <a:avLst/>
          </a:prstGeom>
        </p:spPr>
      </p:pic>
      <p:sp>
        <p:nvSpPr>
          <p:cNvPr id="6" name="object 11">
            <a:extLst>
              <a:ext uri="{FF2B5EF4-FFF2-40B4-BE49-F238E27FC236}">
                <a16:creationId xmlns:a16="http://schemas.microsoft.com/office/drawing/2014/main" id="{0515519C-835E-2700-EE24-C30905393093}"/>
              </a:ext>
            </a:extLst>
          </p:cNvPr>
          <p:cNvSpPr txBox="1"/>
          <p:nvPr/>
        </p:nvSpPr>
        <p:spPr>
          <a:xfrm>
            <a:off x="2757677" y="278698"/>
            <a:ext cx="4034790" cy="70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65" dirty="0">
                <a:solidFill>
                  <a:srgbClr val="3A6E85"/>
                </a:solidFill>
                <a:latin typeface="Arial"/>
                <a:cs typeface="Arial"/>
              </a:rPr>
              <a:t>EDUCATIONAL</a:t>
            </a:r>
            <a:r>
              <a:rPr sz="1500" b="1" spc="395" dirty="0">
                <a:solidFill>
                  <a:srgbClr val="3A6E85"/>
                </a:solidFill>
                <a:latin typeface="Arial"/>
                <a:cs typeface="Arial"/>
              </a:rPr>
              <a:t> </a:t>
            </a:r>
            <a:r>
              <a:rPr sz="1500" b="1" spc="65" dirty="0">
                <a:solidFill>
                  <a:srgbClr val="3A6E85"/>
                </a:solidFill>
                <a:latin typeface="Arial"/>
                <a:cs typeface="Arial"/>
              </a:rPr>
              <a:t>BACKGROUND</a:t>
            </a:r>
            <a:endParaRPr sz="15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835"/>
              </a:spcBef>
            </a:pPr>
            <a:r>
              <a:rPr lang="en-ID" sz="1100" b="1" spc="-5" dirty="0">
                <a:latin typeface="Cambria"/>
                <a:cs typeface="Cambria"/>
              </a:rPr>
              <a:t>Sedang </a:t>
            </a:r>
            <a:r>
              <a:rPr lang="en-ID" sz="1100" b="1" spc="-5" dirty="0" err="1">
                <a:latin typeface="Cambria"/>
                <a:cs typeface="Cambria"/>
              </a:rPr>
              <a:t>Berkuliah</a:t>
            </a:r>
            <a:r>
              <a:rPr lang="en-ID" sz="1100" b="1" spc="-5" dirty="0">
                <a:latin typeface="Cambria"/>
                <a:cs typeface="Cambria"/>
              </a:rPr>
              <a:t> di E-Campus </a:t>
            </a:r>
            <a:r>
              <a:rPr lang="en-ID" sz="1100" b="1" spc="-5" dirty="0" err="1">
                <a:latin typeface="Cambria"/>
                <a:cs typeface="Cambria"/>
              </a:rPr>
              <a:t>Sekolah</a:t>
            </a:r>
            <a:r>
              <a:rPr lang="en-ID" sz="1100" b="1" spc="-5" dirty="0">
                <a:latin typeface="Cambria"/>
                <a:cs typeface="Cambria"/>
              </a:rPr>
              <a:t> Tinggi </a:t>
            </a:r>
            <a:r>
              <a:rPr lang="en-ID" sz="1100" b="1" spc="-5" dirty="0" err="1">
                <a:latin typeface="Cambria"/>
                <a:cs typeface="Cambria"/>
              </a:rPr>
              <a:t>Teknologi</a:t>
            </a:r>
            <a:r>
              <a:rPr lang="en-ID" sz="1100" b="1" spc="-5" dirty="0">
                <a:latin typeface="Cambria"/>
                <a:cs typeface="Cambria"/>
              </a:rPr>
              <a:t> </a:t>
            </a:r>
            <a:r>
              <a:rPr lang="en-ID" sz="1100" b="1" spc="-5" dirty="0" err="1">
                <a:latin typeface="Cambria"/>
                <a:cs typeface="Cambria"/>
              </a:rPr>
              <a:t>Informasi</a:t>
            </a:r>
            <a:r>
              <a:rPr lang="en-ID" sz="1100" b="1" spc="-5" dirty="0">
                <a:latin typeface="Cambria"/>
                <a:cs typeface="Cambria"/>
              </a:rPr>
              <a:t> NIIT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BB2741FA-737A-823F-0209-D942BD5459AA}"/>
              </a:ext>
            </a:extLst>
          </p:cNvPr>
          <p:cNvSpPr txBox="1"/>
          <p:nvPr/>
        </p:nvSpPr>
        <p:spPr>
          <a:xfrm>
            <a:off x="2777362" y="1901238"/>
            <a:ext cx="2450465" cy="38600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D" sz="1100" b="1" dirty="0" err="1">
                <a:latin typeface="Cambria"/>
                <a:cs typeface="Cambria"/>
              </a:rPr>
              <a:t>Smu</a:t>
            </a:r>
            <a:r>
              <a:rPr lang="en-ID" sz="1100" b="1" dirty="0">
                <a:latin typeface="Cambria"/>
                <a:cs typeface="Cambria"/>
              </a:rPr>
              <a:t> </a:t>
            </a:r>
            <a:r>
              <a:rPr lang="en-ID" sz="1100" b="1" dirty="0" err="1">
                <a:latin typeface="Cambria"/>
                <a:cs typeface="Cambria"/>
              </a:rPr>
              <a:t>Walisongo</a:t>
            </a:r>
            <a:r>
              <a:rPr lang="en-ID" sz="1100" b="1" dirty="0">
                <a:latin typeface="Cambria"/>
                <a:cs typeface="Cambria"/>
              </a:rPr>
              <a:t> </a:t>
            </a:r>
            <a:r>
              <a:rPr lang="en-ID" sz="1100" b="1" dirty="0" err="1">
                <a:latin typeface="Cambria"/>
                <a:cs typeface="Cambria"/>
              </a:rPr>
              <a:t>Jepara</a:t>
            </a:r>
            <a:endParaRPr lang="en-ID" sz="1100" b="1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D" sz="1100" b="1" dirty="0">
                <a:latin typeface="Cambria"/>
                <a:cs typeface="Cambria"/>
              </a:rPr>
              <a:t>1997 – 2000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DD545001-CBE1-D430-69C6-60AFDF8A4294}"/>
              </a:ext>
            </a:extLst>
          </p:cNvPr>
          <p:cNvSpPr txBox="1"/>
          <p:nvPr/>
        </p:nvSpPr>
        <p:spPr>
          <a:xfrm>
            <a:off x="2786887" y="2436481"/>
            <a:ext cx="2440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mbria"/>
                <a:cs typeface="Cambria"/>
              </a:rPr>
              <a:t>SMP</a:t>
            </a:r>
            <a:r>
              <a:rPr sz="1100" b="1" spc="-35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Negeri</a:t>
            </a:r>
            <a:r>
              <a:rPr sz="1100" b="1" spc="-35" dirty="0">
                <a:latin typeface="Cambria"/>
                <a:cs typeface="Cambria"/>
              </a:rPr>
              <a:t> </a:t>
            </a:r>
            <a:r>
              <a:rPr lang="en-US" sz="1100" b="1" spc="-5" dirty="0">
                <a:latin typeface="Cambria"/>
                <a:cs typeface="Cambria"/>
              </a:rPr>
              <a:t>48</a:t>
            </a:r>
            <a:r>
              <a:rPr sz="1100" b="1" spc="-40" dirty="0">
                <a:latin typeface="Cambria"/>
                <a:cs typeface="Cambria"/>
              </a:rPr>
              <a:t> </a:t>
            </a:r>
            <a:r>
              <a:rPr lang="en-US" sz="1100" b="1" spc="-5" dirty="0">
                <a:latin typeface="Cambria"/>
                <a:cs typeface="Cambria"/>
              </a:rPr>
              <a:t>Jakarta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|</a:t>
            </a:r>
            <a:r>
              <a:rPr sz="1100" b="1" spc="-25" dirty="0">
                <a:latin typeface="Cambria"/>
                <a:cs typeface="Cambria"/>
              </a:rPr>
              <a:t> </a:t>
            </a:r>
            <a:r>
              <a:rPr lang="en-US" sz="1100" b="1" spc="-10" dirty="0">
                <a:latin typeface="Cambria"/>
                <a:cs typeface="Cambria"/>
              </a:rPr>
              <a:t>1994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-</a:t>
            </a:r>
            <a:r>
              <a:rPr sz="1100" b="1" spc="-40" dirty="0">
                <a:latin typeface="Cambria"/>
                <a:cs typeface="Cambria"/>
              </a:rPr>
              <a:t> </a:t>
            </a:r>
            <a:r>
              <a:rPr lang="en-US" sz="1100" b="1" dirty="0">
                <a:latin typeface="Cambria"/>
                <a:cs typeface="Cambria"/>
              </a:rPr>
              <a:t>1997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7F59C690-39D6-C22F-4940-7FFC58E0C902}"/>
              </a:ext>
            </a:extLst>
          </p:cNvPr>
          <p:cNvSpPr txBox="1"/>
          <p:nvPr/>
        </p:nvSpPr>
        <p:spPr>
          <a:xfrm>
            <a:off x="2777362" y="2916908"/>
            <a:ext cx="2712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mbria"/>
                <a:cs typeface="Cambria"/>
              </a:rPr>
              <a:t>SD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spc="-5" dirty="0">
                <a:latin typeface="Cambria"/>
                <a:cs typeface="Cambria"/>
              </a:rPr>
              <a:t>Negeri</a:t>
            </a:r>
            <a:r>
              <a:rPr sz="1100" b="1" spc="10" dirty="0">
                <a:latin typeface="Cambria"/>
                <a:cs typeface="Cambria"/>
              </a:rPr>
              <a:t> </a:t>
            </a:r>
            <a:r>
              <a:rPr lang="en-US" sz="1100" b="1" dirty="0" err="1">
                <a:latin typeface="Cambria"/>
                <a:cs typeface="Cambria"/>
              </a:rPr>
              <a:t>Cipulir</a:t>
            </a:r>
            <a:r>
              <a:rPr sz="1100" b="1" spc="-15" dirty="0">
                <a:latin typeface="Cambria"/>
                <a:cs typeface="Cambria"/>
              </a:rPr>
              <a:t> </a:t>
            </a:r>
            <a:r>
              <a:rPr lang="en-US" sz="1100" b="1" spc="-5" dirty="0">
                <a:latin typeface="Cambria"/>
                <a:cs typeface="Cambria"/>
              </a:rPr>
              <a:t>03</a:t>
            </a:r>
            <a:r>
              <a:rPr sz="1100" b="1" spc="-5" dirty="0">
                <a:latin typeface="Cambria"/>
                <a:cs typeface="Cambria"/>
              </a:rPr>
              <a:t> </a:t>
            </a:r>
            <a:r>
              <a:rPr lang="en-US" sz="1100" b="1" spc="-5" dirty="0" err="1">
                <a:latin typeface="Cambria"/>
                <a:cs typeface="Cambria"/>
              </a:rPr>
              <a:t>Jaksel</a:t>
            </a:r>
            <a:r>
              <a:rPr sz="1100" b="1" dirty="0">
                <a:latin typeface="Cambria"/>
                <a:cs typeface="Cambria"/>
              </a:rPr>
              <a:t> |</a:t>
            </a:r>
            <a:r>
              <a:rPr sz="1100" b="1" spc="5" dirty="0">
                <a:latin typeface="Cambria"/>
                <a:cs typeface="Cambria"/>
              </a:rPr>
              <a:t> </a:t>
            </a:r>
            <a:r>
              <a:rPr lang="en-US" sz="1100" b="1" spc="-10" dirty="0">
                <a:latin typeface="Cambria"/>
                <a:cs typeface="Cambria"/>
              </a:rPr>
              <a:t>1989</a:t>
            </a:r>
            <a:r>
              <a:rPr sz="1100" b="1" spc="-10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-</a:t>
            </a:r>
            <a:r>
              <a:rPr sz="1100" b="1" spc="5" dirty="0">
                <a:latin typeface="Cambria"/>
                <a:cs typeface="Cambria"/>
              </a:rPr>
              <a:t> </a:t>
            </a:r>
            <a:r>
              <a:rPr lang="en-US" sz="1100" b="1" spc="-10" dirty="0">
                <a:latin typeface="Cambria"/>
                <a:cs typeface="Cambria"/>
              </a:rPr>
              <a:t>1994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C4BDCD87-F6B5-5445-2478-76A03759F12A}"/>
              </a:ext>
            </a:extLst>
          </p:cNvPr>
          <p:cNvSpPr txBox="1"/>
          <p:nvPr/>
        </p:nvSpPr>
        <p:spPr>
          <a:xfrm>
            <a:off x="2667000" y="3261073"/>
            <a:ext cx="3541395" cy="2609048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Training Record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Dasar Kotlin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Java Programming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Website Design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</a:t>
            </a:r>
            <a:r>
              <a:rPr lang="en-ID" sz="1500" b="1" spc="110" dirty="0" err="1">
                <a:solidFill>
                  <a:srgbClr val="3A6E85"/>
                </a:solidFill>
                <a:latin typeface="Arial"/>
                <a:cs typeface="Arial"/>
              </a:rPr>
              <a:t>Mahir</a:t>
            </a: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 web modern </a:t>
            </a:r>
            <a:r>
              <a:rPr lang="en-ID" sz="1500" b="1" spc="110" dirty="0" err="1">
                <a:solidFill>
                  <a:srgbClr val="3A6E85"/>
                </a:solidFill>
                <a:latin typeface="Arial"/>
                <a:cs typeface="Arial"/>
              </a:rPr>
              <a:t>Reactjs</a:t>
            </a:r>
            <a:endParaRPr lang="en-ID" sz="1500" b="1" spc="110" dirty="0">
              <a:solidFill>
                <a:srgbClr val="3A6E8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React The Complete Guide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• PHP </a:t>
            </a:r>
            <a:r>
              <a:rPr lang="en-ID" sz="1500" b="1" spc="110" dirty="0" err="1">
                <a:solidFill>
                  <a:srgbClr val="3A6E85"/>
                </a:solidFill>
                <a:latin typeface="Arial"/>
                <a:cs typeface="Arial"/>
              </a:rPr>
              <a:t>untuk</a:t>
            </a:r>
            <a:r>
              <a:rPr lang="en-ID" sz="1500" b="1" spc="110" dirty="0">
                <a:solidFill>
                  <a:srgbClr val="3A6E85"/>
                </a:solidFill>
                <a:latin typeface="Arial"/>
                <a:cs typeface="Arial"/>
              </a:rPr>
              <a:t> </a:t>
            </a:r>
            <a:r>
              <a:rPr lang="en-ID" sz="1500" b="1" spc="110" dirty="0" err="1">
                <a:solidFill>
                  <a:srgbClr val="3A6E85"/>
                </a:solidFill>
                <a:latin typeface="Arial"/>
                <a:cs typeface="Arial"/>
              </a:rPr>
              <a:t>Pemula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CB354DA-C618-5B2C-AFF7-9E28505634E6}"/>
              </a:ext>
            </a:extLst>
          </p:cNvPr>
          <p:cNvSpPr txBox="1"/>
          <p:nvPr/>
        </p:nvSpPr>
        <p:spPr>
          <a:xfrm>
            <a:off x="2767837" y="919711"/>
            <a:ext cx="4034790" cy="8963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835"/>
              </a:spcBef>
            </a:pPr>
            <a:r>
              <a:rPr lang="en-US" sz="1100" b="1" spc="-5" dirty="0">
                <a:latin typeface="Cambria"/>
                <a:cs typeface="Cambria"/>
              </a:rPr>
              <a:t>Universitas </a:t>
            </a:r>
            <a:r>
              <a:rPr lang="en-US" sz="1100" b="1" spc="-5" dirty="0" err="1">
                <a:latin typeface="Cambria"/>
                <a:cs typeface="Cambria"/>
              </a:rPr>
              <a:t>BudiLuhur</a:t>
            </a:r>
            <a:r>
              <a:rPr lang="en-US" sz="1100" b="1" spc="-5" dirty="0">
                <a:latin typeface="Cambria"/>
                <a:cs typeface="Cambria"/>
              </a:rPr>
              <a:t>- </a:t>
            </a:r>
            <a:r>
              <a:rPr lang="en-US" sz="1100" b="1" spc="-5" dirty="0" err="1">
                <a:latin typeface="Cambria"/>
                <a:cs typeface="Cambria"/>
              </a:rPr>
              <a:t>jakarta</a:t>
            </a:r>
            <a:r>
              <a:rPr lang="en-US" sz="1100" b="1" spc="-5" dirty="0">
                <a:latin typeface="Cambria"/>
                <a:cs typeface="Cambria"/>
              </a:rPr>
              <a:t> Bachelor of Computer (</a:t>
            </a:r>
            <a:r>
              <a:rPr lang="en-US" sz="1100" b="1" spc="-5" dirty="0" err="1">
                <a:latin typeface="Cambria"/>
                <a:cs typeface="Cambria"/>
              </a:rPr>
              <a:t>S.Kom</a:t>
            </a:r>
            <a:r>
              <a:rPr lang="en-US" sz="1100" b="1" spc="-5" dirty="0">
                <a:latin typeface="Cambria"/>
                <a:cs typeface="Cambria"/>
              </a:rPr>
              <a:t>.),</a:t>
            </a:r>
          </a:p>
          <a:p>
            <a:pPr marL="30480">
              <a:lnSpc>
                <a:spcPct val="100000"/>
              </a:lnSpc>
              <a:spcBef>
                <a:spcPts val="835"/>
              </a:spcBef>
            </a:pPr>
            <a:r>
              <a:rPr lang="en-US" sz="1100" b="1" spc="-5" dirty="0" err="1">
                <a:latin typeface="Cambria"/>
                <a:cs typeface="Cambria"/>
              </a:rPr>
              <a:t>Ilmu</a:t>
            </a:r>
            <a:r>
              <a:rPr lang="en-US" sz="1100" b="1" spc="-5" dirty="0">
                <a:latin typeface="Cambria"/>
                <a:cs typeface="Cambria"/>
              </a:rPr>
              <a:t> </a:t>
            </a:r>
            <a:r>
              <a:rPr lang="en-US" sz="1100" b="1" spc="-5" dirty="0" err="1">
                <a:latin typeface="Cambria"/>
                <a:cs typeface="Cambria"/>
              </a:rPr>
              <a:t>Komputer</a:t>
            </a:r>
            <a:r>
              <a:rPr lang="en-US" sz="1100" b="1" spc="-5" dirty="0">
                <a:latin typeface="Cambria"/>
                <a:cs typeface="Cambria"/>
              </a:rPr>
              <a:t> - Major</a:t>
            </a:r>
          </a:p>
          <a:p>
            <a:pPr marL="30480">
              <a:lnSpc>
                <a:spcPct val="100000"/>
              </a:lnSpc>
              <a:spcBef>
                <a:spcPts val="835"/>
              </a:spcBef>
            </a:pPr>
            <a:r>
              <a:rPr lang="en-US" sz="1100" b="1" spc="-5" dirty="0">
                <a:latin typeface="Cambria"/>
                <a:cs typeface="Cambria"/>
              </a:rPr>
              <a:t>IPK : 3.04 , 2000 – Dropped Out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F3FB2-C9CF-CE4F-0228-C4ABF8134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96" y="3261073"/>
            <a:ext cx="1662462" cy="12846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49BFBA-DF6C-992B-1155-E4DC4F50A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7" y="6032185"/>
            <a:ext cx="4671767" cy="1359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15E8BD-B465-58F7-B186-62423A10A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50" y="4700955"/>
            <a:ext cx="1449953" cy="11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7D23-C1AE-7839-D859-EC28DD9E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2313431"/>
            <a:ext cx="6995160" cy="83099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D" dirty="0"/>
              <a:t>2018 </a:t>
            </a:r>
          </a:p>
          <a:p>
            <a:r>
              <a:rPr lang="en-ID" dirty="0"/>
              <a:t>      Nama </a:t>
            </a:r>
            <a:r>
              <a:rPr lang="en-ID" dirty="0" err="1"/>
              <a:t>aplikasi</a:t>
            </a:r>
            <a:r>
              <a:rPr lang="en-ID" dirty="0"/>
              <a:t> 	 : Intern </a:t>
            </a:r>
            <a:r>
              <a:rPr lang="en-ID" dirty="0" err="1"/>
              <a:t>Koni</a:t>
            </a:r>
            <a:r>
              <a:rPr lang="en-ID" dirty="0"/>
              <a:t> Kota Tangerang Selatan </a:t>
            </a:r>
          </a:p>
          <a:p>
            <a:r>
              <a:rPr lang="en-ID" dirty="0"/>
              <a:t>     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     : 2018</a:t>
            </a:r>
          </a:p>
          <a:p>
            <a:r>
              <a:rPr lang="en-ID" dirty="0"/>
              <a:t>     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     :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Payroll,absensi</a:t>
            </a:r>
            <a:r>
              <a:rPr lang="en-ID" dirty="0"/>
              <a:t> dan web</a:t>
            </a:r>
          </a:p>
          <a:p>
            <a:r>
              <a:rPr lang="en-ID" dirty="0"/>
              <a:t>      </a:t>
            </a:r>
            <a:r>
              <a:rPr lang="en-ID" dirty="0" err="1"/>
              <a:t>Teknologi</a:t>
            </a:r>
            <a:r>
              <a:rPr lang="en-ID" dirty="0"/>
              <a:t> 	: PHP, CSS, JS, </a:t>
            </a:r>
            <a:r>
              <a:rPr lang="en-ID" dirty="0" err="1"/>
              <a:t>MySqli</a:t>
            </a:r>
            <a:r>
              <a:rPr lang="en-ID" dirty="0"/>
              <a:t>, Linux, </a:t>
            </a:r>
            <a:r>
              <a:rPr lang="en-ID" dirty="0" err="1"/>
              <a:t>JQuery</a:t>
            </a:r>
            <a:r>
              <a:rPr lang="en-ID" dirty="0"/>
              <a:t> </a:t>
            </a:r>
          </a:p>
          <a:p>
            <a:r>
              <a:rPr lang="en-ID" dirty="0"/>
              <a:t>      </a:t>
            </a:r>
            <a:r>
              <a:rPr lang="en-ID" dirty="0" err="1"/>
              <a:t>Deskripsi</a:t>
            </a:r>
            <a:r>
              <a:rPr lang="en-ID" dirty="0"/>
              <a:t>.            : Apps for Intern KONI Kota Tangerang Selatan such as 		  Payroll, attendance System, and Web  </a:t>
            </a:r>
          </a:p>
          <a:p>
            <a:endParaRPr lang="en-ID" dirty="0"/>
          </a:p>
          <a:p>
            <a:r>
              <a:rPr lang="en-ID" dirty="0"/>
              <a:t>2. 2019 </a:t>
            </a:r>
          </a:p>
          <a:p>
            <a:r>
              <a:rPr lang="en-ID" dirty="0"/>
              <a:t>    Nama </a:t>
            </a:r>
            <a:r>
              <a:rPr lang="en-ID" dirty="0" err="1"/>
              <a:t>Aplikasi</a:t>
            </a:r>
            <a:r>
              <a:rPr lang="en-ID" dirty="0"/>
              <a:t>      : PT Telkom IBSS</a:t>
            </a:r>
          </a:p>
          <a:p>
            <a:r>
              <a:rPr lang="en-ID" dirty="0"/>
              <a:t>   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      : 2020</a:t>
            </a:r>
          </a:p>
          <a:p>
            <a:r>
              <a:rPr lang="en-ID" dirty="0"/>
              <a:t>   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        : Web app</a:t>
            </a:r>
          </a:p>
          <a:p>
            <a:r>
              <a:rPr lang="en-ID" dirty="0"/>
              <a:t>    </a:t>
            </a:r>
            <a:r>
              <a:rPr lang="en-ID" dirty="0" err="1"/>
              <a:t>Teknologi</a:t>
            </a:r>
            <a:r>
              <a:rPr lang="en-ID" dirty="0"/>
              <a:t> 	: Java, Linux Server, </a:t>
            </a:r>
            <a:r>
              <a:rPr lang="en-ID" dirty="0" err="1"/>
              <a:t>Axios</a:t>
            </a:r>
            <a:r>
              <a:rPr lang="en-ID" dirty="0"/>
              <a:t>, Code Igniter, </a:t>
            </a:r>
            <a:r>
              <a:rPr lang="en-ID" dirty="0" err="1"/>
              <a:t>PostMan</a:t>
            </a:r>
            <a:r>
              <a:rPr lang="en-ID" dirty="0"/>
              <a:t>, </a:t>
            </a:r>
            <a:r>
              <a:rPr lang="en-ID" dirty="0" err="1"/>
              <a:t>Json</a:t>
            </a:r>
            <a:r>
              <a:rPr lang="en-ID" dirty="0"/>
              <a:t>, 		  TOAD, </a:t>
            </a:r>
            <a:r>
              <a:rPr lang="en-ID" dirty="0" err="1"/>
              <a:t>VueJs</a:t>
            </a:r>
            <a:r>
              <a:rPr lang="en-ID" dirty="0"/>
              <a:t> </a:t>
            </a:r>
            <a:r>
              <a:rPr lang="en-ID" dirty="0" err="1"/>
              <a:t>BootStrap</a:t>
            </a:r>
            <a:r>
              <a:rPr lang="en-ID" dirty="0"/>
              <a:t>. </a:t>
            </a:r>
          </a:p>
          <a:p>
            <a:r>
              <a:rPr lang="en-ID" dirty="0" err="1"/>
              <a:t>Deskripsi</a:t>
            </a:r>
            <a:r>
              <a:rPr lang="en-ID" dirty="0"/>
              <a:t> 		: Apps For Client (</a:t>
            </a:r>
            <a:r>
              <a:rPr lang="en-ID" dirty="0" err="1"/>
              <a:t>intergrated</a:t>
            </a:r>
            <a:r>
              <a:rPr lang="en-ID" dirty="0"/>
              <a:t> </a:t>
            </a:r>
            <a:r>
              <a:rPr lang="en-ID" dirty="0" err="1"/>
              <a:t>Buisness</a:t>
            </a:r>
            <a:r>
              <a:rPr lang="en-ID" dirty="0"/>
              <a:t> Solution System) </a:t>
            </a:r>
          </a:p>
          <a:p>
            <a:endParaRPr lang="en-ID" dirty="0"/>
          </a:p>
          <a:p>
            <a:r>
              <a:rPr lang="en-ID" dirty="0"/>
              <a:t>3. 2021 </a:t>
            </a:r>
          </a:p>
          <a:p>
            <a:r>
              <a:rPr lang="en-ID" dirty="0"/>
              <a:t>    Nama </a:t>
            </a:r>
            <a:r>
              <a:rPr lang="en-ID" dirty="0" err="1"/>
              <a:t>Aplikasi</a:t>
            </a:r>
            <a:r>
              <a:rPr lang="en-ID" dirty="0"/>
              <a:t>      : OSS Ministry Of Investment</a:t>
            </a:r>
          </a:p>
          <a:p>
            <a:r>
              <a:rPr lang="en-ID" dirty="0"/>
              <a:t>   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      : 2021</a:t>
            </a:r>
          </a:p>
          <a:p>
            <a:r>
              <a:rPr lang="en-ID" dirty="0"/>
              <a:t>   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       : Web app</a:t>
            </a:r>
          </a:p>
          <a:p>
            <a:r>
              <a:rPr lang="en-ID" dirty="0"/>
              <a:t>    </a:t>
            </a:r>
            <a:r>
              <a:rPr lang="en-ID" dirty="0" err="1"/>
              <a:t>Teknologi</a:t>
            </a:r>
            <a:r>
              <a:rPr lang="en-ID" dirty="0"/>
              <a:t> 	: NodeJS, Docker, AWS, </a:t>
            </a:r>
            <a:r>
              <a:rPr lang="en-ID" dirty="0" err="1"/>
              <a:t>Vuejs</a:t>
            </a:r>
            <a:r>
              <a:rPr lang="en-ID" dirty="0"/>
              <a:t>, </a:t>
            </a:r>
            <a:r>
              <a:rPr lang="en-ID" dirty="0" err="1"/>
              <a:t>Axios</a:t>
            </a:r>
            <a:r>
              <a:rPr lang="en-ID" dirty="0"/>
              <a:t>, </a:t>
            </a:r>
            <a:r>
              <a:rPr lang="en-ID" dirty="0" err="1"/>
              <a:t>PostMan</a:t>
            </a:r>
            <a:r>
              <a:rPr lang="en-ID" dirty="0"/>
              <a:t>, 			  </a:t>
            </a:r>
            <a:r>
              <a:rPr lang="en-ID" dirty="0" err="1"/>
              <a:t>Json,Vuetify</a:t>
            </a:r>
            <a:r>
              <a:rPr lang="en-ID" dirty="0"/>
              <a:t>, </a:t>
            </a:r>
            <a:r>
              <a:rPr lang="en-ID" dirty="0" err="1"/>
              <a:t>Vuex</a:t>
            </a:r>
            <a:r>
              <a:rPr lang="en-ID" dirty="0"/>
              <a:t>, TypeScript, microservice </a:t>
            </a:r>
          </a:p>
          <a:p>
            <a:r>
              <a:rPr lang="en-ID" dirty="0"/>
              <a:t>    </a:t>
            </a:r>
            <a:r>
              <a:rPr lang="en-ID" dirty="0" err="1"/>
              <a:t>Deskripsi</a:t>
            </a:r>
            <a:r>
              <a:rPr lang="en-ID" dirty="0"/>
              <a:t>               : An application that integrates Submission for                   Investing and permit completed that’s covers all about tax, permit, etc etc.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45845-8F0D-01D5-8DF8-44E5F85ED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2" y="376215"/>
            <a:ext cx="1368000" cy="184171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6B69FB-7EF8-C047-4913-95C065AD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38412"/>
              </p:ext>
            </p:extLst>
          </p:nvPr>
        </p:nvGraphicFramePr>
        <p:xfrm>
          <a:off x="2221471" y="376215"/>
          <a:ext cx="5181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415249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endParaRPr lang="en-ID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9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3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0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504</Words>
  <Application>Microsoft Macintosh PowerPoint</Application>
  <PresentationFormat>Custom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Dimas Rizky Romadhon</dc:title>
  <dc:creator>Dimas Rizky</dc:creator>
  <cp:keywords>DADe89qn3tU,BACDKziK4Ww</cp:keywords>
  <cp:lastModifiedBy>aris priyanto</cp:lastModifiedBy>
  <cp:revision>4</cp:revision>
  <dcterms:created xsi:type="dcterms:W3CDTF">2022-05-17T02:55:13Z</dcterms:created>
  <dcterms:modified xsi:type="dcterms:W3CDTF">2022-06-09T03:35:57Z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2022-05-17T00:00:00Z</vt:filetime>
  </property>
</Properties>
</file>