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5" autoAdjust="0"/>
    <p:restoredTop sz="94660"/>
  </p:normalViewPr>
  <p:slideViewPr>
    <p:cSldViewPr snapToGrid="0">
      <p:cViewPr>
        <p:scale>
          <a:sx n="153" d="100"/>
          <a:sy n="153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3216-714B-C8FF-A9DB-EB2DD972C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2F1AB-4A9D-8B69-8332-174A69F1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A102-061A-7120-92B7-EF036C7C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8A57-20C9-5C88-6214-8511823B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CF70-02C6-2222-A681-30956B4E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93FB-AB9A-5CE2-7ABB-19898FBD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5F26F-84E4-CE96-0CC6-159729112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D2E1-D67F-7F03-977A-EA09F340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1E7E-7A12-98AA-3651-7A483152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1208-2A97-C310-F44E-294D7429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65775-6347-135C-3EA0-EFBF5A07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A92B0-FAA8-E4A4-6936-E13A79B51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20E9-F9F9-2E59-AB44-BDF90807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7D83-14B5-F2FE-DE70-DAC426B2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DBC24-CD83-7DF9-1480-3DC1B8D4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427E-D1A2-66BF-AF86-E6675DCD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4544-970A-0892-640D-1391D602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FFA7F-3AE2-5953-60FB-BD7F3F83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B628-E519-1B01-10B5-743A05FD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B143-FE51-D1A3-0C1C-F49A8D8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66DA-7E72-55F7-3647-F0F78A11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BF1A-CE3E-A3BB-DD45-0BC1E402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1E0F-0C82-E2FD-6C49-C278BEF4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E4CD-8414-334A-E7DB-764B3A76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F363-C367-72E1-1189-0D077AC1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4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A3A9-485F-C807-EB2B-70BD6B8F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2471E-E10A-E2C6-C0B6-049C96438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B9B98-D8BB-3A48-F446-7E321CB5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AA301-C413-9630-238F-F9CA5EB1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8D355-3005-C7F5-29EE-19E6AFCC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482B-FAE3-B6D5-541A-9AB2200C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7332-E9DF-FBAD-E828-F7B7A62A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5D31D-F934-85A8-9DAA-C8BEB162E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BFC62-B7AD-276E-3DF3-13E3A6B1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C46D2-9CE3-D010-C826-B5FCDB9D2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ED1AD-D455-A840-9088-8BEA07B41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116CB-D927-1537-9FD3-C4CE7FE0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18649-FC6A-6534-A91F-BEFD486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2443D-FC0E-7C6B-55F0-32C5478E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6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BC17-6CB0-B026-A007-C8055289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34193-D63D-D5AF-626F-0F63806B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939F7-CD2A-3CCE-159B-BAE00D42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EFD3-D92D-D13E-42C5-7809BEEC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3741B-770F-66B0-CE77-5F187E9D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546-6210-BEF5-4370-EA092FC4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F20A7-8927-BD6E-A996-8FE1D1B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6862-E387-0A8C-43BA-427B91B6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7259-578A-7A7B-EFC8-34394483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C9E62-0AF5-D749-3FFC-459EEEBB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03EA7-2948-C4C1-010B-525ABE4A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06C1-E0CC-4B91-ACD6-ADC0B674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38B67-6756-8B92-9055-2C2A943E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772-37CF-5E70-1C7A-36142BA4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DF0DE-66D5-E3EF-B1C8-5017E202E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F4DA7-BE09-A5F2-0A3B-A098F59C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7F94C-4273-C7A3-8DC6-3295F3EF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973C8-CB56-6004-5B75-8C26FACB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D42E0-2C52-BCC5-1B7D-8254028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16DC2-0027-88F8-7B56-1731C6C3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972F6-0034-0D75-7DEF-0C70F27D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CEA7-749F-24BB-7466-DF2DF4BB4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0647-8C9E-4D02-9694-EA09C96973B1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EFAD-BD30-4539-E73B-388CB1998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A437-D71E-3D19-6E6F-ED017E0AA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4DA1-63B4-421D-94FA-63E6CC5A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DC1EA-DD75-35B5-E5AD-28BE13299E46}"/>
              </a:ext>
            </a:extLst>
          </p:cNvPr>
          <p:cNvSpPr/>
          <p:nvPr/>
        </p:nvSpPr>
        <p:spPr>
          <a:xfrm>
            <a:off x="222421" y="1400432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585D5D-4467-FBEB-54B0-ADC54A039E91}"/>
              </a:ext>
            </a:extLst>
          </p:cNvPr>
          <p:cNvSpPr/>
          <p:nvPr/>
        </p:nvSpPr>
        <p:spPr>
          <a:xfrm>
            <a:off x="2640227" y="683740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Positive Peak Detector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E4246-7EB2-B90B-3AF5-180B4FDA7210}"/>
              </a:ext>
            </a:extLst>
          </p:cNvPr>
          <p:cNvSpPr/>
          <p:nvPr/>
        </p:nvSpPr>
        <p:spPr>
          <a:xfrm>
            <a:off x="2640227" y="2117124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Negative Peak Detector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9D8B870-1865-A1BD-6C92-B7DE1B8CCD13}"/>
              </a:ext>
            </a:extLst>
          </p:cNvPr>
          <p:cNvSpPr/>
          <p:nvPr/>
        </p:nvSpPr>
        <p:spPr>
          <a:xfrm>
            <a:off x="1977081" y="1046205"/>
            <a:ext cx="663146" cy="143338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F78DA1-3A7D-56FD-84C4-FD377A1A89C0}"/>
              </a:ext>
            </a:extLst>
          </p:cNvPr>
          <p:cNvSpPr/>
          <p:nvPr/>
        </p:nvSpPr>
        <p:spPr>
          <a:xfrm>
            <a:off x="5058033" y="683740"/>
            <a:ext cx="1754660" cy="2150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Peak Comparators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4B241D-9089-A7EE-D91F-2E6074D2DC4D}"/>
              </a:ext>
            </a:extLst>
          </p:cNvPr>
          <p:cNvCxnSpPr>
            <a:stCxn id="5" idx="3"/>
          </p:cNvCxnSpPr>
          <p:nvPr/>
        </p:nvCxnSpPr>
        <p:spPr>
          <a:xfrm>
            <a:off x="4394887" y="1042086"/>
            <a:ext cx="663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D66EE7-F719-F961-B1E9-D96542E4F947}"/>
              </a:ext>
            </a:extLst>
          </p:cNvPr>
          <p:cNvCxnSpPr/>
          <p:nvPr/>
        </p:nvCxnSpPr>
        <p:spPr>
          <a:xfrm>
            <a:off x="4394887" y="2483707"/>
            <a:ext cx="663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A678C-8503-DA91-6958-2E858F7B9DC1}"/>
              </a:ext>
            </a:extLst>
          </p:cNvPr>
          <p:cNvSpPr/>
          <p:nvPr/>
        </p:nvSpPr>
        <p:spPr>
          <a:xfrm>
            <a:off x="7632357" y="683740"/>
            <a:ext cx="1754660" cy="2150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Positive and Negative Peak Set-Reset Cycle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68CC87-5432-917F-A6E9-E94157C23521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6812693" y="1758778"/>
            <a:ext cx="819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A46CBD-9C9F-18E2-E404-4C28EC0441B0}"/>
              </a:ext>
            </a:extLst>
          </p:cNvPr>
          <p:cNvSpPr txBox="1"/>
          <p:nvPr/>
        </p:nvSpPr>
        <p:spPr>
          <a:xfrm>
            <a:off x="9387017" y="1574112"/>
            <a:ext cx="1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Flip-Flop #1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C2D3F2-B7AF-6F99-1A93-46BFDA21B3E3}"/>
              </a:ext>
            </a:extLst>
          </p:cNvPr>
          <p:cNvSpPr/>
          <p:nvPr/>
        </p:nvSpPr>
        <p:spPr>
          <a:xfrm>
            <a:off x="7632357" y="3827155"/>
            <a:ext cx="1754660" cy="2150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Octave Divider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09F10B-B3A0-6011-9C14-9FF446911B26}"/>
              </a:ext>
            </a:extLst>
          </p:cNvPr>
          <p:cNvSpPr txBox="1"/>
          <p:nvPr/>
        </p:nvSpPr>
        <p:spPr>
          <a:xfrm>
            <a:off x="9387017" y="4717527"/>
            <a:ext cx="1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Flip-Flop 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105445-DC90-67B4-2B2C-0BA748B3B19A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8509687" y="2833816"/>
            <a:ext cx="0" cy="99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F8DA65D-D2E2-2958-8F14-3A95E807359D}"/>
              </a:ext>
            </a:extLst>
          </p:cNvPr>
          <p:cNvSpPr/>
          <p:nvPr/>
        </p:nvSpPr>
        <p:spPr>
          <a:xfrm>
            <a:off x="5218670" y="4586756"/>
            <a:ext cx="1754660" cy="63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JFET Muting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826769-2082-02CE-4F85-47DAB07092DE}"/>
              </a:ext>
            </a:extLst>
          </p:cNvPr>
          <p:cNvCxnSpPr>
            <a:cxnSpLocks/>
          </p:cNvCxnSpPr>
          <p:nvPr/>
        </p:nvCxnSpPr>
        <p:spPr>
          <a:xfrm flipH="1">
            <a:off x="6967150" y="4902193"/>
            <a:ext cx="66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B217D2-F4B4-236A-4092-3A97ABEA636F}"/>
              </a:ext>
            </a:extLst>
          </p:cNvPr>
          <p:cNvSpPr/>
          <p:nvPr/>
        </p:nvSpPr>
        <p:spPr>
          <a:xfrm>
            <a:off x="2711277" y="4586756"/>
            <a:ext cx="1754660" cy="63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A1077F-EA8B-75DD-6D93-9267880C3E9B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465937" y="4902193"/>
            <a:ext cx="740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CC6386A-165B-B829-63B2-7B91ECBA323F}"/>
              </a:ext>
            </a:extLst>
          </p:cNvPr>
          <p:cNvSpPr/>
          <p:nvPr/>
        </p:nvSpPr>
        <p:spPr>
          <a:xfrm>
            <a:off x="222421" y="4586756"/>
            <a:ext cx="1754660" cy="63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 Output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A69695-870D-B670-735B-C953F3E84AE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1970901" y="4902193"/>
            <a:ext cx="740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6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CC9DD1-1FFC-EE95-833E-E8730C86277E}"/>
              </a:ext>
            </a:extLst>
          </p:cNvPr>
          <p:cNvSpPr txBox="1"/>
          <p:nvPr/>
        </p:nvSpPr>
        <p:spPr>
          <a:xfrm>
            <a:off x="4060184" y="308806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Signal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48E9F-716F-0921-D261-FEB82612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97" y="229191"/>
            <a:ext cx="4242205" cy="2858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FA8231-4BD4-85C0-1852-21330D98881C}"/>
              </a:ext>
            </a:extLst>
          </p:cNvPr>
          <p:cNvSpPr txBox="1"/>
          <p:nvPr/>
        </p:nvSpPr>
        <p:spPr>
          <a:xfrm>
            <a:off x="8648398" y="3063907"/>
            <a:ext cx="15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Clipping Stage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DFE407-E4BD-6541-716C-081ADEED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1" y="243009"/>
            <a:ext cx="4242205" cy="2845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CC162A-7E6E-2A13-CCFF-0D520B1E5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96" y="3457399"/>
            <a:ext cx="4242205" cy="28450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54C156-DA68-C9CB-0FDF-85F49EDA9386}"/>
              </a:ext>
            </a:extLst>
          </p:cNvPr>
          <p:cNvSpPr txBox="1"/>
          <p:nvPr/>
        </p:nvSpPr>
        <p:spPr>
          <a:xfrm>
            <a:off x="8367551" y="6267955"/>
            <a:ext cx="206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Peak Detector Stage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B66BA4-F7C6-C29F-9EC0-030A54098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50" y="3443582"/>
            <a:ext cx="4242205" cy="2858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C21138-A020-83B5-E37F-A8577893F40C}"/>
              </a:ext>
            </a:extLst>
          </p:cNvPr>
          <p:cNvSpPr txBox="1"/>
          <p:nvPr/>
        </p:nvSpPr>
        <p:spPr>
          <a:xfrm>
            <a:off x="3768949" y="6304648"/>
            <a:ext cx="187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Comparator Stage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ACD4BF-C2A2-217C-3314-69FBDC0E3D51}"/>
              </a:ext>
            </a:extLst>
          </p:cNvPr>
          <p:cNvSpPr txBox="1"/>
          <p:nvPr/>
        </p:nvSpPr>
        <p:spPr>
          <a:xfrm>
            <a:off x="713271" y="395274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Peaks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6BEB59-8CA9-0938-9679-C3686EAE5380}"/>
              </a:ext>
            </a:extLst>
          </p:cNvPr>
          <p:cNvSpPr/>
          <p:nvPr/>
        </p:nvSpPr>
        <p:spPr>
          <a:xfrm>
            <a:off x="703745" y="3952745"/>
            <a:ext cx="1157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1B8B34-7A70-1018-B2D9-800E0016111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861434" y="4137411"/>
            <a:ext cx="723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009975-7C69-7905-6BB4-522F8DF04404}"/>
              </a:ext>
            </a:extLst>
          </p:cNvPr>
          <p:cNvSpPr txBox="1"/>
          <p:nvPr/>
        </p:nvSpPr>
        <p:spPr>
          <a:xfrm>
            <a:off x="608496" y="5361214"/>
            <a:ext cx="15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Peaks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CBF3B7-E5D6-65F5-D21F-730D24830087}"/>
              </a:ext>
            </a:extLst>
          </p:cNvPr>
          <p:cNvSpPr/>
          <p:nvPr/>
        </p:nvSpPr>
        <p:spPr>
          <a:xfrm>
            <a:off x="514350" y="5371420"/>
            <a:ext cx="16178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E605A6-24B4-3B09-F843-9AFA642F62B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132245" y="5556086"/>
            <a:ext cx="461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13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9F8C2-53DA-B9C0-6D55-26AB75BC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3" y="628523"/>
            <a:ext cx="4610743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72FD3-9AB9-6701-A72B-CD93E1A9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3" y="3176463"/>
            <a:ext cx="4620270" cy="1781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8621A-F44E-938F-088D-59AD1B503D0E}"/>
              </a:ext>
            </a:extLst>
          </p:cNvPr>
          <p:cNvSpPr txBox="1"/>
          <p:nvPr/>
        </p:nvSpPr>
        <p:spPr>
          <a:xfrm>
            <a:off x="1226439" y="2438162"/>
            <a:ext cx="381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Flop #1: Set-Reset Cycle Generator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92B85-10F0-3970-F2DB-9CE2F90A4673}"/>
              </a:ext>
            </a:extLst>
          </p:cNvPr>
          <p:cNvSpPr txBox="1"/>
          <p:nvPr/>
        </p:nvSpPr>
        <p:spPr>
          <a:xfrm>
            <a:off x="1738855" y="4957887"/>
            <a:ext cx="278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Flop #2: Period Doubler</a:t>
            </a:r>
          </a:p>
        </p:txBody>
      </p:sp>
    </p:spTree>
    <p:extLst>
      <p:ext uri="{BB962C8B-B14F-4D97-AF65-F5344CB8AC3E}">
        <p14:creationId xmlns:p14="http://schemas.microsoft.com/office/powerpoint/2010/main" val="168703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0F2C5BB-065D-A261-3D4C-9A25FDC3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109074"/>
            <a:ext cx="10317015" cy="48915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215A58-9BE8-385B-48E4-C0311C4628BC}"/>
              </a:ext>
            </a:extLst>
          </p:cNvPr>
          <p:cNvCxnSpPr>
            <a:cxnSpLocks/>
          </p:cNvCxnSpPr>
          <p:nvPr/>
        </p:nvCxnSpPr>
        <p:spPr>
          <a:xfrm flipH="1">
            <a:off x="3933825" y="1414462"/>
            <a:ext cx="2514600" cy="59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D8EB38-F3C1-BC8A-5E1C-791B79C01C14}"/>
              </a:ext>
            </a:extLst>
          </p:cNvPr>
          <p:cNvCxnSpPr>
            <a:cxnSpLocks/>
          </p:cNvCxnSpPr>
          <p:nvPr/>
        </p:nvCxnSpPr>
        <p:spPr>
          <a:xfrm>
            <a:off x="6448425" y="1414462"/>
            <a:ext cx="3209925" cy="59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FE1EF7-3644-F2FE-6464-7B0B96E9EFF1}"/>
              </a:ext>
            </a:extLst>
          </p:cNvPr>
          <p:cNvCxnSpPr>
            <a:cxnSpLocks/>
          </p:cNvCxnSpPr>
          <p:nvPr/>
        </p:nvCxnSpPr>
        <p:spPr>
          <a:xfrm>
            <a:off x="6448425" y="1414462"/>
            <a:ext cx="0" cy="485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E7D8CB50-EEC0-5AB2-743C-FC99F87453B2}"/>
              </a:ext>
            </a:extLst>
          </p:cNvPr>
          <p:cNvSpPr/>
          <p:nvPr/>
        </p:nvSpPr>
        <p:spPr>
          <a:xfrm rot="16200000">
            <a:off x="5745956" y="2059780"/>
            <a:ext cx="795337" cy="68961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AF367-712F-0F30-66B2-E8CBBAB6C95F}"/>
              </a:ext>
            </a:extLst>
          </p:cNvPr>
          <p:cNvSpPr txBox="1"/>
          <p:nvPr/>
        </p:nvSpPr>
        <p:spPr>
          <a:xfrm>
            <a:off x="4705350" y="6015035"/>
            <a:ext cx="292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Muting Signal Phase Changes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524F37-A010-C1D5-73EA-F2058876D640}"/>
              </a:ext>
            </a:extLst>
          </p:cNvPr>
          <p:cNvSpPr txBox="1"/>
          <p:nvPr/>
        </p:nvSpPr>
        <p:spPr>
          <a:xfrm>
            <a:off x="5341676" y="935354"/>
            <a:ext cx="238494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Signal Content Changes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932D0F-FCD4-C335-408B-DAEEC80F95D3}"/>
              </a:ext>
            </a:extLst>
          </p:cNvPr>
          <p:cNvCxnSpPr/>
          <p:nvPr/>
        </p:nvCxnSpPr>
        <p:spPr>
          <a:xfrm flipV="1">
            <a:off x="6448425" y="1304686"/>
            <a:ext cx="0" cy="109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l assembly of the bass guitar. A 3D printed panel was made to house the electronics in the extended cavity on the bass. ">
            <a:extLst>
              <a:ext uri="{FF2B5EF4-FFF2-40B4-BE49-F238E27FC236}">
                <a16:creationId xmlns:a16="http://schemas.microsoft.com/office/drawing/2014/main" id="{7044C6D8-9F39-37E1-3DBC-6C4F9835D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 flipV="1">
            <a:off x="5374640" y="1839595"/>
            <a:ext cx="1442720" cy="3178810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A992-727E-350E-7514-2BBB71F8D424}"/>
              </a:ext>
            </a:extLst>
          </p:cNvPr>
          <p:cNvCxnSpPr>
            <a:cxnSpLocks/>
          </p:cNvCxnSpPr>
          <p:nvPr/>
        </p:nvCxnSpPr>
        <p:spPr>
          <a:xfrm flipH="1" flipV="1">
            <a:off x="5464969" y="3957638"/>
            <a:ext cx="928687" cy="54769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B8CE3B-AFC7-911E-5E59-DEE74A875F41}"/>
              </a:ext>
            </a:extLst>
          </p:cNvPr>
          <p:cNvSpPr txBox="1"/>
          <p:nvPr/>
        </p:nvSpPr>
        <p:spPr>
          <a:xfrm>
            <a:off x="6393656" y="3873907"/>
            <a:ext cx="1225015" cy="276999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3D Printed Panel</a:t>
            </a:r>
          </a:p>
        </p:txBody>
      </p:sp>
    </p:spTree>
    <p:extLst>
      <p:ext uri="{BB962C8B-B14F-4D97-AF65-F5344CB8AC3E}">
        <p14:creationId xmlns:p14="http://schemas.microsoft.com/office/powerpoint/2010/main" val="120039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388B79-727E-2477-C6B8-4F620AD121A4}"/>
              </a:ext>
            </a:extLst>
          </p:cNvPr>
          <p:cNvSpPr/>
          <p:nvPr/>
        </p:nvSpPr>
        <p:spPr>
          <a:xfrm>
            <a:off x="4341340" y="189471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Bass Guitar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D1AB9-D375-5C44-F915-A8B3EA385A4D}"/>
              </a:ext>
            </a:extLst>
          </p:cNvPr>
          <p:cNvSpPr/>
          <p:nvPr/>
        </p:nvSpPr>
        <p:spPr>
          <a:xfrm>
            <a:off x="3126258" y="1486930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Humbucker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4960B-8B43-6BEE-F993-98117F25DD64}"/>
              </a:ext>
            </a:extLst>
          </p:cNvPr>
          <p:cNvSpPr/>
          <p:nvPr/>
        </p:nvSpPr>
        <p:spPr>
          <a:xfrm>
            <a:off x="5560541" y="1486930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Piezo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1F98B3F-A7C1-5F17-1C34-E20ABB2AA4D0}"/>
              </a:ext>
            </a:extLst>
          </p:cNvPr>
          <p:cNvSpPr/>
          <p:nvPr/>
        </p:nvSpPr>
        <p:spPr>
          <a:xfrm rot="16200000">
            <a:off x="4928288" y="-51488"/>
            <a:ext cx="580769" cy="249606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5D050-7617-66B3-C1CB-001ABD7C1A08}"/>
              </a:ext>
            </a:extLst>
          </p:cNvPr>
          <p:cNvSpPr/>
          <p:nvPr/>
        </p:nvSpPr>
        <p:spPr>
          <a:xfrm>
            <a:off x="1371598" y="2409568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 Under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2F777-ABBC-A9B2-3A4C-B297F5F90DC5}"/>
              </a:ext>
            </a:extLst>
          </p:cNvPr>
          <p:cNvSpPr/>
          <p:nvPr/>
        </p:nvSpPr>
        <p:spPr>
          <a:xfrm>
            <a:off x="7315201" y="2409568"/>
            <a:ext cx="1754660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 Under Test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6F9C94-76CF-8678-D7BA-B540D4A769B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3588" y="2203622"/>
            <a:ext cx="0" cy="1322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35061-6981-6AAD-5819-372A6140EB35}"/>
              </a:ext>
            </a:extLst>
          </p:cNvPr>
          <p:cNvCxnSpPr/>
          <p:nvPr/>
        </p:nvCxnSpPr>
        <p:spPr>
          <a:xfrm>
            <a:off x="6470825" y="2203621"/>
            <a:ext cx="0" cy="1322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9F9C06-C0DA-B4B9-6ED5-ACFC57C8CBAF}"/>
              </a:ext>
            </a:extLst>
          </p:cNvPr>
          <p:cNvCxnSpPr>
            <a:cxnSpLocks/>
          </p:cNvCxnSpPr>
          <p:nvPr/>
        </p:nvCxnSpPr>
        <p:spPr>
          <a:xfrm>
            <a:off x="2248928" y="1845276"/>
            <a:ext cx="0" cy="564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A18C3-2D0C-45E3-6834-7CEA39DBF9F3}"/>
              </a:ext>
            </a:extLst>
          </p:cNvPr>
          <p:cNvCxnSpPr>
            <a:stCxn id="6" idx="1"/>
          </p:cNvCxnSpPr>
          <p:nvPr/>
        </p:nvCxnSpPr>
        <p:spPr>
          <a:xfrm flipH="1">
            <a:off x="2248928" y="1845276"/>
            <a:ext cx="8773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6A9645-75F7-214A-5472-3875A3E45BD7}"/>
              </a:ext>
            </a:extLst>
          </p:cNvPr>
          <p:cNvCxnSpPr>
            <a:cxnSpLocks/>
          </p:cNvCxnSpPr>
          <p:nvPr/>
        </p:nvCxnSpPr>
        <p:spPr>
          <a:xfrm>
            <a:off x="8192531" y="1845276"/>
            <a:ext cx="0" cy="564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E43A60-2F91-B26D-3E29-7379C7DFD639}"/>
              </a:ext>
            </a:extLst>
          </p:cNvPr>
          <p:cNvCxnSpPr/>
          <p:nvPr/>
        </p:nvCxnSpPr>
        <p:spPr>
          <a:xfrm flipH="1">
            <a:off x="7315201" y="1845276"/>
            <a:ext cx="8773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D008F69-3D5E-AA4D-15E7-7D75ACDF3B21}"/>
              </a:ext>
            </a:extLst>
          </p:cNvPr>
          <p:cNvSpPr/>
          <p:nvPr/>
        </p:nvSpPr>
        <p:spPr>
          <a:xfrm>
            <a:off x="10073585" y="245075"/>
            <a:ext cx="1754659" cy="580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Octaver &amp; Synth DSP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DB3356-F730-ACDF-E409-BAB9585168B3}"/>
              </a:ext>
            </a:extLst>
          </p:cNvPr>
          <p:cNvSpPr/>
          <p:nvPr/>
        </p:nvSpPr>
        <p:spPr>
          <a:xfrm>
            <a:off x="1371599" y="3525794"/>
            <a:ext cx="7698262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Pitch (F0) </a:t>
            </a:r>
            <a:r>
              <a:rPr lang="en-US" dirty="0">
                <a:solidFill>
                  <a:schemeClr val="tx1"/>
                </a:solidFill>
              </a:rPr>
              <a:t>Estimation – PYSPTK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98B5B2-70A8-4E7C-E05E-6B5071C1E151}"/>
              </a:ext>
            </a:extLst>
          </p:cNvPr>
          <p:cNvCxnSpPr>
            <a:cxnSpLocks/>
          </p:cNvCxnSpPr>
          <p:nvPr/>
        </p:nvCxnSpPr>
        <p:spPr>
          <a:xfrm>
            <a:off x="2277759" y="3126260"/>
            <a:ext cx="0" cy="399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9AEC2A-7171-2B64-E545-3D7BCE93F98C}"/>
              </a:ext>
            </a:extLst>
          </p:cNvPr>
          <p:cNvCxnSpPr>
            <a:cxnSpLocks/>
          </p:cNvCxnSpPr>
          <p:nvPr/>
        </p:nvCxnSpPr>
        <p:spPr>
          <a:xfrm>
            <a:off x="8233717" y="3126260"/>
            <a:ext cx="0" cy="399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53FF9-1FEF-C23C-7484-65B086FC0226}"/>
              </a:ext>
            </a:extLst>
          </p:cNvPr>
          <p:cNvSpPr/>
          <p:nvPr/>
        </p:nvSpPr>
        <p:spPr>
          <a:xfrm>
            <a:off x="8067676" y="245075"/>
            <a:ext cx="1754659" cy="580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 Under Test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B2DDA8-C4D3-74BD-78AF-3FC80C0932AA}"/>
              </a:ext>
            </a:extLst>
          </p:cNvPr>
          <p:cNvCxnSpPr>
            <a:stCxn id="38" idx="3"/>
            <a:endCxn id="26" idx="1"/>
          </p:cNvCxnSpPr>
          <p:nvPr/>
        </p:nvCxnSpPr>
        <p:spPr>
          <a:xfrm>
            <a:off x="9822335" y="535460"/>
            <a:ext cx="25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DD5B547-5D65-FA72-095F-5A85E1C15612}"/>
              </a:ext>
            </a:extLst>
          </p:cNvPr>
          <p:cNvSpPr/>
          <p:nvPr/>
        </p:nvSpPr>
        <p:spPr>
          <a:xfrm>
            <a:off x="3126258" y="4616794"/>
            <a:ext cx="4188942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Pitch Difference Calculations – Flagging Mechanism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748AE2-556C-8B73-B26B-9E93AD63044C}"/>
              </a:ext>
            </a:extLst>
          </p:cNvPr>
          <p:cNvCxnSpPr>
            <a:cxnSpLocks/>
          </p:cNvCxnSpPr>
          <p:nvPr/>
        </p:nvCxnSpPr>
        <p:spPr>
          <a:xfrm>
            <a:off x="5404025" y="4242486"/>
            <a:ext cx="0" cy="387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328C4CA-0034-93F0-0B17-0A705F07A4E7}"/>
              </a:ext>
            </a:extLst>
          </p:cNvPr>
          <p:cNvSpPr/>
          <p:nvPr/>
        </p:nvSpPr>
        <p:spPr>
          <a:xfrm>
            <a:off x="3126258" y="5707794"/>
            <a:ext cx="4188942" cy="716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Plotting Correlation Data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E4FCCE4C-597A-779F-28D1-5B2AD55FB0CF}"/>
              </a:ext>
            </a:extLst>
          </p:cNvPr>
          <p:cNvSpPr/>
          <p:nvPr/>
        </p:nvSpPr>
        <p:spPr>
          <a:xfrm rot="10800000">
            <a:off x="704850" y="189471"/>
            <a:ext cx="296041" cy="62350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798127-2D60-3AEA-49A1-7083CD1C90C5}"/>
              </a:ext>
            </a:extLst>
          </p:cNvPr>
          <p:cNvSpPr txBox="1"/>
          <p:nvPr/>
        </p:nvSpPr>
        <p:spPr>
          <a:xfrm rot="16200000">
            <a:off x="-1254238" y="3106248"/>
            <a:ext cx="35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&amp; Sonic Visualizer 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96D9F9-3F2F-7572-7BA1-7246BB66E802}"/>
              </a:ext>
            </a:extLst>
          </p:cNvPr>
          <p:cNvSpPr/>
          <p:nvPr/>
        </p:nvSpPr>
        <p:spPr>
          <a:xfrm>
            <a:off x="4281063" y="2409568"/>
            <a:ext cx="1878662" cy="7166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Spectral Analysis (Sonic Visualizer)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7DDDF45-D646-07E7-0DA7-4EF75211FDE6}"/>
              </a:ext>
            </a:extLst>
          </p:cNvPr>
          <p:cNvSpPr/>
          <p:nvPr/>
        </p:nvSpPr>
        <p:spPr>
          <a:xfrm rot="5400000">
            <a:off x="5128047" y="1441629"/>
            <a:ext cx="181233" cy="1754648"/>
          </a:xfrm>
          <a:prstGeom prst="rightBr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7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113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Saketh Aripirala</dc:creator>
  <cp:lastModifiedBy>Saketh Aripirala</cp:lastModifiedBy>
  <cp:revision>6</cp:revision>
  <dcterms:created xsi:type="dcterms:W3CDTF">2023-05-16T10:24:09Z</dcterms:created>
  <dcterms:modified xsi:type="dcterms:W3CDTF">2023-05-16T17:05:08Z</dcterms:modified>
</cp:coreProperties>
</file>