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1C7A-1784-4446-BDBA-62A58BBAE658}" type="datetimeFigureOut">
              <a:rPr lang="en-US" smtClean="0"/>
              <a:t>11-Feb-16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B725679-E01D-4A96-8096-68E39932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10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1C7A-1784-4446-BDBA-62A58BBAE658}" type="datetimeFigureOut">
              <a:rPr lang="en-US" smtClean="0"/>
              <a:t>11-Feb-16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5679-E01D-4A96-8096-68E39932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93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1C7A-1784-4446-BDBA-62A58BBAE658}" type="datetimeFigureOut">
              <a:rPr lang="en-US" smtClean="0"/>
              <a:t>11-Feb-16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5679-E01D-4A96-8096-68E39932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57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1C7A-1784-4446-BDBA-62A58BBAE658}" type="datetimeFigureOut">
              <a:rPr lang="en-US" smtClean="0"/>
              <a:t>11-Feb-16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5679-E01D-4A96-8096-68E39932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99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1C7A-1784-4446-BDBA-62A58BBAE658}" type="datetimeFigureOut">
              <a:rPr lang="en-US" smtClean="0"/>
              <a:t>11-Feb-16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5679-E01D-4A96-8096-68E39932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18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1C7A-1784-4446-BDBA-62A58BBAE658}" type="datetimeFigureOut">
              <a:rPr lang="en-US" smtClean="0"/>
              <a:t>11-Feb-16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5679-E01D-4A96-8096-68E39932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1C7A-1784-4446-BDBA-62A58BBAE658}" type="datetimeFigureOut">
              <a:rPr lang="en-US" smtClean="0"/>
              <a:t>11-Feb-16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5679-E01D-4A96-8096-68E39932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53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1C7A-1784-4446-BDBA-62A58BBAE658}" type="datetimeFigureOut">
              <a:rPr lang="en-US" smtClean="0"/>
              <a:t>11-Feb-16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5679-E01D-4A96-8096-68E39932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6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1C7A-1784-4446-BDBA-62A58BBAE658}" type="datetimeFigureOut">
              <a:rPr lang="en-US" smtClean="0"/>
              <a:t>11-Feb-16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5679-E01D-4A96-8096-68E39932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71C7A-1784-4446-BDBA-62A58BBAE658}" type="datetimeFigureOut">
              <a:rPr lang="en-US" smtClean="0"/>
              <a:t>11-Feb-16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5679-E01D-4A96-8096-68E39932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2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0071C7A-1784-4446-BDBA-62A58BBAE658}" type="datetimeFigureOut">
              <a:rPr lang="en-US" smtClean="0"/>
              <a:t>11-Feb-16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5679-E01D-4A96-8096-68E39932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36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71C7A-1784-4446-BDBA-62A58BBAE658}" type="datetimeFigureOut">
              <a:rPr lang="en-US" smtClean="0"/>
              <a:t>11-Feb-16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B725679-E01D-4A96-8096-68E39932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7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Presentasi</a:t>
            </a:r>
            <a:r>
              <a:rPr lang="en-US" dirty="0" smtClean="0"/>
              <a:t> Mock-up</a:t>
            </a:r>
            <a:br>
              <a:rPr lang="en-US" dirty="0" smtClean="0"/>
            </a:br>
            <a:r>
              <a:rPr lang="en-US" sz="3600" dirty="0" err="1" smtClean="0"/>
              <a:t>Kelompok</a:t>
            </a:r>
            <a:r>
              <a:rPr lang="en-US" sz="3600" dirty="0" smtClean="0"/>
              <a:t> </a:t>
            </a:r>
            <a:r>
              <a:rPr lang="en-US" sz="3600" dirty="0" smtClean="0"/>
              <a:t>13 (</a:t>
            </a:r>
            <a:r>
              <a:rPr lang="en-US" sz="3600" dirty="0" err="1" smtClean="0"/>
              <a:t>Ricis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00650"/>
          </a:xfrm>
        </p:spPr>
        <p:txBody>
          <a:bodyPr>
            <a:normAutofit/>
          </a:bodyPr>
          <a:lstStyle/>
          <a:p>
            <a:r>
              <a:rPr lang="en-US" dirty="0" err="1" smtClean="0"/>
              <a:t>Muh</a:t>
            </a:r>
            <a:r>
              <a:rPr lang="en-US" dirty="0" smtClean="0"/>
              <a:t> </a:t>
            </a:r>
            <a:r>
              <a:rPr lang="en-US" dirty="0" err="1" smtClean="0"/>
              <a:t>aris</a:t>
            </a:r>
            <a:r>
              <a:rPr lang="en-US" dirty="0" smtClean="0"/>
              <a:t> Maulana	(6706144048)</a:t>
            </a:r>
          </a:p>
          <a:p>
            <a:r>
              <a:rPr lang="en-US" dirty="0" err="1" smtClean="0"/>
              <a:t>Apri</a:t>
            </a:r>
            <a:r>
              <a:rPr lang="en-US" dirty="0" smtClean="0"/>
              <a:t> </a:t>
            </a:r>
            <a:r>
              <a:rPr lang="en-US" dirty="0" err="1" smtClean="0"/>
              <a:t>Riyarahayu</a:t>
            </a:r>
            <a:r>
              <a:rPr lang="en-US" dirty="0" smtClean="0"/>
              <a:t>	(6706144156)</a:t>
            </a:r>
          </a:p>
          <a:p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syamsiah</a:t>
            </a:r>
            <a:r>
              <a:rPr lang="en-US" dirty="0" smtClean="0"/>
              <a:t>	</a:t>
            </a:r>
            <a:r>
              <a:rPr lang="en-US" dirty="0" smtClean="0"/>
              <a:t>	(</a:t>
            </a:r>
            <a:r>
              <a:rPr lang="en-US" dirty="0" smtClean="0"/>
              <a:t>6706144020)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962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1415" y="184666"/>
            <a:ext cx="230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Admin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3331" y="2586369"/>
            <a:ext cx="32347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Menu Add/Edit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43" y="369332"/>
            <a:ext cx="34194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2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1415" y="184666"/>
            <a:ext cx="230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Admin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3331" y="2586369"/>
            <a:ext cx="38858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Menu Edit </a:t>
            </a:r>
            <a:r>
              <a:rPr lang="en-US" sz="4000" dirty="0" err="1" smtClean="0"/>
              <a:t>tempat</a:t>
            </a:r>
            <a:endParaRPr lang="en-US" sz="4000" dirty="0"/>
          </a:p>
          <a:p>
            <a:r>
              <a:rPr lang="en-US" sz="4000" dirty="0" err="1" smtClean="0"/>
              <a:t>makan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552" y="369332"/>
            <a:ext cx="34194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2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1415" y="184666"/>
            <a:ext cx="230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Admin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3331" y="2586369"/>
            <a:ext cx="32061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Menu Message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343" y="438213"/>
            <a:ext cx="34194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7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1415" y="184666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User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7574" y="2517487"/>
            <a:ext cx="285187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Menu </a:t>
            </a:r>
            <a:r>
              <a:rPr lang="en-US" sz="4000" dirty="0" err="1" smtClean="0"/>
              <a:t>Utama</a:t>
            </a:r>
            <a:endParaRPr lang="en-US" sz="4000" dirty="0" smtClean="0"/>
          </a:p>
          <a:p>
            <a:r>
              <a:rPr lang="en-US" sz="4000" dirty="0" smtClean="0"/>
              <a:t>/Trending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13" y="369332"/>
            <a:ext cx="34194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4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1415" y="184666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User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3331" y="2586369"/>
            <a:ext cx="20231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Eat Now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16" y="184666"/>
            <a:ext cx="34194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0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1415" y="184666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User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3331" y="2586369"/>
            <a:ext cx="14943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About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95" y="484380"/>
            <a:ext cx="34194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4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1415" y="184666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User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3331" y="2586369"/>
            <a:ext cx="319036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 smtClean="0"/>
              <a:t>Profil</a:t>
            </a:r>
            <a:r>
              <a:rPr lang="en-US" sz="4000" dirty="0" smtClean="0"/>
              <a:t> </a:t>
            </a:r>
            <a:r>
              <a:rPr lang="en-US" sz="4000" dirty="0" err="1" smtClean="0"/>
              <a:t>Utama</a:t>
            </a:r>
            <a:endParaRPr lang="en-US" sz="4000" dirty="0" smtClean="0"/>
          </a:p>
          <a:p>
            <a:r>
              <a:rPr lang="en-US" sz="4000" dirty="0" err="1" smtClean="0"/>
              <a:t>Tempat</a:t>
            </a:r>
            <a:r>
              <a:rPr lang="en-US" sz="4000" dirty="0" smtClean="0"/>
              <a:t> </a:t>
            </a:r>
            <a:r>
              <a:rPr lang="en-US" sz="4000" dirty="0" err="1" smtClean="0"/>
              <a:t>Makan</a:t>
            </a:r>
            <a:endParaRPr lang="en-US" sz="4000" dirty="0" smtClean="0"/>
          </a:p>
          <a:p>
            <a:r>
              <a:rPr lang="en-US" sz="4000" dirty="0" smtClean="0"/>
              <a:t>/List Menu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45" y="289774"/>
            <a:ext cx="34194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1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1415" y="184666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User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3331" y="2586369"/>
            <a:ext cx="26194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Information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83" y="369332"/>
            <a:ext cx="34194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9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1415" y="184666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User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3331" y="2586369"/>
            <a:ext cx="21149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Feedback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55" y="369332"/>
            <a:ext cx="34194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0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1415" y="184666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User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3331" y="2586369"/>
            <a:ext cx="14670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Log In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76" y="369332"/>
            <a:ext cx="34194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9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1415" y="184666"/>
            <a:ext cx="230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Admin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3331" y="2586369"/>
            <a:ext cx="28518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Menu </a:t>
            </a:r>
            <a:r>
              <a:rPr lang="en-US" sz="4000" dirty="0" err="1" smtClean="0"/>
              <a:t>Utama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397" y="272082"/>
            <a:ext cx="34194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304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</TotalTime>
  <Words>66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Presentasi Mock-up Kelompok 13 (Ricis)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Mock-up Kelompok Ricis</dc:title>
  <dc:creator>Aris Maulana</dc:creator>
  <cp:lastModifiedBy>Aris Maulana</cp:lastModifiedBy>
  <cp:revision>6</cp:revision>
  <dcterms:created xsi:type="dcterms:W3CDTF">2016-02-10T06:04:00Z</dcterms:created>
  <dcterms:modified xsi:type="dcterms:W3CDTF">2016-02-11T06:19:53Z</dcterms:modified>
</cp:coreProperties>
</file>