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recruitmen</a:t>
            </a:r>
            <a:r>
              <a:rPr lang="en-US" dirty="0" smtClean="0"/>
              <a:t>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Arnold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arisa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gekobe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101484</a:t>
            </a:r>
            <a:endParaRPr lang="en-US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Job recruitment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In organizations recruitment is inevitable. However, a lot of people miss out on the opportunity.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Lessen th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e time required in going through a lot of resumes.</a:t>
            </a:r>
          </a:p>
          <a:p>
            <a:pPr lvl="1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People with the required skill are selected whereas those not qualified are not.</a:t>
            </a:r>
          </a:p>
          <a:p>
            <a:pPr lvl="1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Low cost involved in the process by using the system</a:t>
            </a:r>
          </a:p>
          <a:p>
            <a:pPr lvl="1"/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system should allow for user login as well as authentication.</a:t>
            </a:r>
          </a:p>
          <a:p>
            <a:pPr lvl="0"/>
            <a:r>
              <a:rPr lang="en-US" dirty="0"/>
              <a:t>The system should accept applicant’s details and store them.</a:t>
            </a:r>
          </a:p>
          <a:p>
            <a:pPr lvl="0"/>
            <a:r>
              <a:rPr lang="en-US" dirty="0"/>
              <a:t>The system should </a:t>
            </a:r>
            <a:r>
              <a:rPr lang="en-US" dirty="0" smtClean="0"/>
              <a:t>check </a:t>
            </a:r>
            <a:r>
              <a:rPr lang="en-US" dirty="0"/>
              <a:t>if the applicant is qualified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NON-FUNCTIONAL REQUIREMENTS</a:t>
            </a:r>
          </a:p>
          <a:p>
            <a:pPr lvl="0"/>
            <a:r>
              <a:rPr lang="en-US" dirty="0"/>
              <a:t>The system is to be a web-based application </a:t>
            </a:r>
          </a:p>
          <a:p>
            <a:pPr lvl="0"/>
            <a:r>
              <a:rPr lang="en-US" dirty="0"/>
              <a:t>The system is to generate periodical reports</a:t>
            </a:r>
          </a:p>
          <a:p>
            <a:pPr lvl="0"/>
            <a:r>
              <a:rPr lang="en-US" dirty="0"/>
              <a:t>The system should be secure</a:t>
            </a:r>
          </a:p>
          <a:p>
            <a:pPr lvl="0"/>
            <a:endParaRPr lang="en-US" dirty="0"/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943" y="2341790"/>
            <a:ext cx="5944115" cy="2798307"/>
          </a:xfrm>
          <a:prstGeom prst="rect">
            <a:avLst/>
          </a:prstGeom>
        </p:spPr>
      </p:pic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INTERFACE DIAGRAMS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4850" y="1646238"/>
            <a:ext cx="274388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xmlns="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918885"/>
            <a:ext cx="5142695" cy="37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76" y="1708887"/>
            <a:ext cx="5512157" cy="4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129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Tahoma</vt:lpstr>
      <vt:lpstr>Gallery</vt:lpstr>
      <vt:lpstr>Job recruitment system</vt:lpstr>
      <vt:lpstr>Job recruitment system</vt:lpstr>
      <vt:lpstr>System requirements</vt:lpstr>
      <vt:lpstr>CLASS DIAGRAM</vt:lpstr>
      <vt:lpstr>INTERFACE DIAGRAMS</vt:lpstr>
      <vt:lpstr>SEQUENCE DIAGRAM</vt:lpstr>
      <vt:lpstr>USE CASE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2018-11-03T10:24:51Z</dcterms:created>
  <dcterms:modified xsi:type="dcterms:W3CDTF">2018-11-04T08:11:07Z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