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9" r:id="rId8"/>
    <p:sldId id="280" r:id="rId9"/>
    <p:sldId id="288" r:id="rId10"/>
    <p:sldId id="281" r:id="rId11"/>
    <p:sldId id="321" r:id="rId12"/>
    <p:sldId id="318" r:id="rId13"/>
    <p:sldId id="320" r:id="rId14"/>
    <p:sldId id="322" r:id="rId15"/>
    <p:sldId id="323" r:id="rId16"/>
    <p:sldId id="316" r:id="rId17"/>
    <p:sldId id="317" r:id="rId18"/>
    <p:sldId id="300" r:id="rId19"/>
  </p:sldIdLst>
  <p:sldSz cx="9144000" cy="5143500"/>
  <p:notesSz cx="6858000" cy="9144000"/>
  <p:embeddedFontLst>
    <p:embeddedFont>
      <p:font typeface="Lilita One" panose="02000000000000000000"/>
      <p:regular r:id="rId23"/>
    </p:embeddedFont>
    <p:embeddedFont>
      <p:font typeface="Nunito"/>
      <p:regular r:id="rId24"/>
    </p:embeddedFont>
    <p:embeddedFont>
      <p:font typeface="Nunito ExtraBold"/>
      <p:bold r:id="rId25"/>
      <p:boldItalic r:id="rId26"/>
    </p:embeddedFont>
    <p:embeddedFont>
      <p:font typeface="Lilita One" panose="02000000000000000000" charset="0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00" name="Shape 2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1" name="Google Shape;260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2" name="Google Shape;260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74" name="Shape 2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5" name="Google Shape;2675;g8c453551a3_0_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6" name="Google Shape;2676;g8c453551a3_0_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83" name="Shape 2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4" name="Google Shape;2684;g8c453551a3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5" name="Google Shape;2685;g8c453551a3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0" name="Shape 2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1" name="Google Shape;2751;g8c453551a3_0_1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2" name="Google Shape;2752;g8c453551a3_0_1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1" name="Google Shape;3321;g8c453551a3_2_129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2" name="Google Shape;3322;g8c453551a3_2_129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13" name="Shape 3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4" name="Google Shape;3714;g867aee8ab8_0_1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5" name="Google Shape;3715;g867aee8ab8_0_1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94" name="Shape 4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5" name="Google Shape;4295;g11ed4d9bfa4_0_48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6" name="Google Shape;4296;g11ed4d9bfa4_0_48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791" name="Shape 3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2" name="Google Shape;3792;g11ed4d9bfa4_0_27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3" name="Google Shape;3793;g11ed4d9bfa4_0_27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37" name="Shape 5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8" name="Google Shape;5638;g11ed4d9bfa4_0_13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9" name="Google Shape;5639;g11ed4d9bfa4_0_13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325" y="1242425"/>
            <a:ext cx="4425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Font typeface="Lilita One" panose="02000000000000000000"/>
              <a:buNone/>
              <a:defRPr sz="5200"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396725" y="3157475"/>
            <a:ext cx="3059100" cy="7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" name="Google Shape;12;p2"/>
          <p:cNvGrpSpPr/>
          <p:nvPr/>
        </p:nvGrpSpPr>
        <p:grpSpPr>
          <a:xfrm>
            <a:off x="446475" y="3874475"/>
            <a:ext cx="996175" cy="685800"/>
            <a:chOff x="1379925" y="685000"/>
            <a:chExt cx="996175" cy="685800"/>
          </a:xfrm>
        </p:grpSpPr>
        <p:sp>
          <p:nvSpPr>
            <p:cNvPr id="13" name="Google Shape;13;p2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4" name="Google Shape;64;p2"/>
          <p:cNvGrpSpPr/>
          <p:nvPr/>
        </p:nvGrpSpPr>
        <p:grpSpPr>
          <a:xfrm>
            <a:off x="5039213" y="4229775"/>
            <a:ext cx="482850" cy="615300"/>
            <a:chOff x="6278450" y="5904625"/>
            <a:chExt cx="482850" cy="615300"/>
          </a:xfrm>
        </p:grpSpPr>
        <p:sp>
          <p:nvSpPr>
            <p:cNvPr id="65" name="Google Shape;65;p2"/>
            <p:cNvSpPr/>
            <p:nvPr/>
          </p:nvSpPr>
          <p:spPr>
            <a:xfrm>
              <a:off x="6278450" y="5986375"/>
              <a:ext cx="482850" cy="533550"/>
            </a:xfrm>
            <a:custGeom>
              <a:avLst/>
              <a:gdLst/>
              <a:ahLst/>
              <a:cxnLst/>
              <a:rect l="l" t="t" r="r" b="b"/>
              <a:pathLst>
                <a:path w="19314" h="21342" extrusionOk="0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424125" y="5986375"/>
              <a:ext cx="288550" cy="71525"/>
            </a:xfrm>
            <a:custGeom>
              <a:avLst/>
              <a:gdLst/>
              <a:ahLst/>
              <a:cxnLst/>
              <a:rect l="l" t="t" r="r" b="b"/>
              <a:pathLst>
                <a:path w="11542" h="2861" extrusionOk="0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6406150" y="5904625"/>
              <a:ext cx="344950" cy="143075"/>
            </a:xfrm>
            <a:custGeom>
              <a:avLst/>
              <a:gdLst/>
              <a:ahLst/>
              <a:cxnLst/>
              <a:rect l="l" t="t" r="r" b="b"/>
              <a:pathLst>
                <a:path w="13798" h="5723" extrusionOk="0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6416375" y="590462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447025" y="5912400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475225" y="5917500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505875" y="592262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533850" y="5930175"/>
              <a:ext cx="30675" cy="79300"/>
            </a:xfrm>
            <a:custGeom>
              <a:avLst/>
              <a:gdLst/>
              <a:ahLst/>
              <a:cxnLst/>
              <a:rect l="l" t="t" r="r" b="b"/>
              <a:pathLst>
                <a:path w="1227" h="3172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562050" y="593527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592700" y="5940400"/>
              <a:ext cx="28025" cy="81750"/>
            </a:xfrm>
            <a:custGeom>
              <a:avLst/>
              <a:gdLst/>
              <a:ahLst/>
              <a:cxnLst/>
              <a:rect l="l" t="t" r="r" b="b"/>
              <a:pathLst>
                <a:path w="1121" h="3270" extrusionOk="0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6620700" y="59455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651350" y="5953275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6679550" y="59583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710200" y="59634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6301525" y="61243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332175" y="6124300"/>
              <a:ext cx="411150" cy="112400"/>
            </a:xfrm>
            <a:custGeom>
              <a:avLst/>
              <a:gdLst/>
              <a:ahLst/>
              <a:cxnLst/>
              <a:rect l="l" t="t" r="r" b="b"/>
              <a:pathLst>
                <a:path w="16446" h="4496" extrusionOk="0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349950" y="6195800"/>
              <a:ext cx="97100" cy="94650"/>
            </a:xfrm>
            <a:custGeom>
              <a:avLst/>
              <a:gdLst/>
              <a:ahLst/>
              <a:cxnLst/>
              <a:rect l="l" t="t" r="r" b="b"/>
              <a:pathLst>
                <a:path w="3884" h="3786" extrusionOk="0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546725" y="6236675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538975" y="6275100"/>
              <a:ext cx="145700" cy="43325"/>
            </a:xfrm>
            <a:custGeom>
              <a:avLst/>
              <a:gdLst/>
              <a:ahLst/>
              <a:cxnLst/>
              <a:rect l="l" t="t" r="r" b="b"/>
              <a:pathLst>
                <a:path w="5828" h="1733" extrusionOk="0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4" name="Google Shape;84;p2"/>
          <p:cNvGrpSpPr/>
          <p:nvPr/>
        </p:nvGrpSpPr>
        <p:grpSpPr>
          <a:xfrm>
            <a:off x="8430775" y="3865875"/>
            <a:ext cx="597725" cy="702975"/>
            <a:chOff x="5070725" y="5750900"/>
            <a:chExt cx="597725" cy="702975"/>
          </a:xfrm>
        </p:grpSpPr>
        <p:sp>
          <p:nvSpPr>
            <p:cNvPr id="85" name="Google Shape;85;p2"/>
            <p:cNvSpPr/>
            <p:nvPr/>
          </p:nvSpPr>
          <p:spPr>
            <a:xfrm>
              <a:off x="5469200" y="5750900"/>
              <a:ext cx="199250" cy="176175"/>
            </a:xfrm>
            <a:custGeom>
              <a:avLst/>
              <a:gdLst/>
              <a:ahLst/>
              <a:cxnLst/>
              <a:rect l="l" t="t" r="r" b="b"/>
              <a:pathLst>
                <a:path w="7970" h="7047" extrusionOk="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5476950" y="57560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5492275" y="57686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5507600" y="577890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522925" y="57917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538250" y="58044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5553575" y="58146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5568900" y="58275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5584225" y="58402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5599550" y="585042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614875" y="586327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5070725" y="5832625"/>
              <a:ext cx="531300" cy="621250"/>
            </a:xfrm>
            <a:custGeom>
              <a:avLst/>
              <a:gdLst/>
              <a:ahLst/>
              <a:cxnLst/>
              <a:rect l="l" t="t" r="r" b="b"/>
              <a:pathLst>
                <a:path w="21252" h="24850" extrusionOk="0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5096275" y="5980775"/>
              <a:ext cx="383150" cy="446850"/>
            </a:xfrm>
            <a:custGeom>
              <a:avLst/>
              <a:gdLst/>
              <a:ahLst/>
              <a:cxnLst/>
              <a:rect l="l" t="t" r="r" b="b"/>
              <a:pathLst>
                <a:path w="15326" h="17874" extrusionOk="0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453875" y="5804450"/>
              <a:ext cx="173700" cy="143050"/>
            </a:xfrm>
            <a:custGeom>
              <a:avLst/>
              <a:gdLst/>
              <a:ahLst/>
              <a:cxnLst/>
              <a:rect l="l" t="t" r="r" b="b"/>
              <a:pathLst>
                <a:path w="6948" h="5722" extrusionOk="0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5096275" y="6289725"/>
              <a:ext cx="145725" cy="137900"/>
            </a:xfrm>
            <a:custGeom>
              <a:avLst/>
              <a:gdLst/>
              <a:ahLst/>
              <a:cxnLst/>
              <a:rect l="l" t="t" r="r" b="b"/>
              <a:pathLst>
                <a:path w="5829" h="5516" extrusionOk="0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0" name="Google Shape;100;p2"/>
          <p:cNvGrpSpPr/>
          <p:nvPr/>
        </p:nvGrpSpPr>
        <p:grpSpPr>
          <a:xfrm>
            <a:off x="1442650" y="4290013"/>
            <a:ext cx="840250" cy="618825"/>
            <a:chOff x="1584275" y="3431500"/>
            <a:chExt cx="840250" cy="618825"/>
          </a:xfrm>
        </p:grpSpPr>
        <p:sp>
          <p:nvSpPr>
            <p:cNvPr id="101" name="Google Shape;101;p2"/>
            <p:cNvSpPr/>
            <p:nvPr/>
          </p:nvSpPr>
          <p:spPr>
            <a:xfrm>
              <a:off x="1849900" y="3431500"/>
              <a:ext cx="158400" cy="143000"/>
            </a:xfrm>
            <a:custGeom>
              <a:avLst/>
              <a:gdLst/>
              <a:ahLst/>
              <a:cxnLst/>
              <a:rect l="l" t="t" r="r" b="b"/>
              <a:pathLst>
                <a:path w="6336" h="5720" extrusionOk="0">
                  <a:moveTo>
                    <a:pt x="3146" y="1"/>
                  </a:moveTo>
                  <a:cubicBezTo>
                    <a:pt x="2881" y="1"/>
                    <a:pt x="2612" y="35"/>
                    <a:pt x="2346" y="105"/>
                  </a:cubicBezTo>
                  <a:cubicBezTo>
                    <a:pt x="818" y="514"/>
                    <a:pt x="1" y="2149"/>
                    <a:pt x="409" y="3579"/>
                  </a:cubicBezTo>
                  <a:cubicBezTo>
                    <a:pt x="753" y="4862"/>
                    <a:pt x="1960" y="5719"/>
                    <a:pt x="3185" y="5719"/>
                  </a:cubicBezTo>
                  <a:cubicBezTo>
                    <a:pt x="3419" y="5719"/>
                    <a:pt x="3654" y="5688"/>
                    <a:pt x="3883" y="5622"/>
                  </a:cubicBezTo>
                  <a:cubicBezTo>
                    <a:pt x="5412" y="5214"/>
                    <a:pt x="6335" y="3579"/>
                    <a:pt x="5926" y="2042"/>
                  </a:cubicBezTo>
                  <a:cubicBezTo>
                    <a:pt x="5588" y="778"/>
                    <a:pt x="4412" y="1"/>
                    <a:pt x="314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1872800" y="3446800"/>
              <a:ext cx="135500" cy="127725"/>
            </a:xfrm>
            <a:custGeom>
              <a:avLst/>
              <a:gdLst/>
              <a:ahLst/>
              <a:cxnLst/>
              <a:rect l="l" t="t" r="r" b="b"/>
              <a:pathLst>
                <a:path w="5420" h="5109" extrusionOk="0">
                  <a:moveTo>
                    <a:pt x="3989" y="0"/>
                  </a:moveTo>
                  <a:lnTo>
                    <a:pt x="3989" y="0"/>
                  </a:lnTo>
                  <a:cubicBezTo>
                    <a:pt x="4291" y="311"/>
                    <a:pt x="4397" y="613"/>
                    <a:pt x="4496" y="1022"/>
                  </a:cubicBezTo>
                  <a:cubicBezTo>
                    <a:pt x="5010" y="2558"/>
                    <a:pt x="4087" y="4087"/>
                    <a:pt x="2558" y="4495"/>
                  </a:cubicBezTo>
                  <a:cubicBezTo>
                    <a:pt x="2271" y="4592"/>
                    <a:pt x="1984" y="4639"/>
                    <a:pt x="1703" y="4639"/>
                  </a:cubicBezTo>
                  <a:cubicBezTo>
                    <a:pt x="1083" y="4639"/>
                    <a:pt x="495" y="4411"/>
                    <a:pt x="0" y="3989"/>
                  </a:cubicBezTo>
                  <a:lnTo>
                    <a:pt x="0" y="3989"/>
                  </a:lnTo>
                  <a:cubicBezTo>
                    <a:pt x="561" y="4703"/>
                    <a:pt x="1367" y="5109"/>
                    <a:pt x="2229" y="5109"/>
                  </a:cubicBezTo>
                  <a:cubicBezTo>
                    <a:pt x="2472" y="5109"/>
                    <a:pt x="2719" y="5077"/>
                    <a:pt x="2967" y="5010"/>
                  </a:cubicBezTo>
                  <a:cubicBezTo>
                    <a:pt x="4496" y="4602"/>
                    <a:pt x="5419" y="2967"/>
                    <a:pt x="5010" y="1430"/>
                  </a:cubicBezTo>
                  <a:cubicBezTo>
                    <a:pt x="4806" y="817"/>
                    <a:pt x="4496" y="409"/>
                    <a:pt x="3989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860125" y="3482550"/>
              <a:ext cx="137950" cy="48650"/>
            </a:xfrm>
            <a:custGeom>
              <a:avLst/>
              <a:gdLst/>
              <a:ahLst/>
              <a:cxnLst/>
              <a:rect l="l" t="t" r="r" b="b"/>
              <a:pathLst>
                <a:path w="5518" h="1946" extrusionOk="0">
                  <a:moveTo>
                    <a:pt x="5517" y="0"/>
                  </a:moveTo>
                  <a:lnTo>
                    <a:pt x="0" y="1537"/>
                  </a:lnTo>
                  <a:lnTo>
                    <a:pt x="0" y="1635"/>
                  </a:lnTo>
                  <a:cubicBezTo>
                    <a:pt x="0" y="1741"/>
                    <a:pt x="98" y="1839"/>
                    <a:pt x="98" y="1946"/>
                  </a:cubicBezTo>
                  <a:lnTo>
                    <a:pt x="5517" y="409"/>
                  </a:lnTo>
                  <a:lnTo>
                    <a:pt x="5517" y="107"/>
                  </a:lnTo>
                  <a:lnTo>
                    <a:pt x="5517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1857475" y="3477450"/>
              <a:ext cx="140600" cy="48650"/>
            </a:xfrm>
            <a:custGeom>
              <a:avLst/>
              <a:gdLst/>
              <a:ahLst/>
              <a:cxnLst/>
              <a:rect l="l" t="t" r="r" b="b"/>
              <a:pathLst>
                <a:path w="5624" h="1946" extrusionOk="0">
                  <a:moveTo>
                    <a:pt x="5517" y="0"/>
                  </a:moveTo>
                  <a:lnTo>
                    <a:pt x="0" y="1635"/>
                  </a:lnTo>
                  <a:cubicBezTo>
                    <a:pt x="106" y="1635"/>
                    <a:pt x="106" y="1741"/>
                    <a:pt x="106" y="1741"/>
                  </a:cubicBezTo>
                  <a:lnTo>
                    <a:pt x="106" y="1945"/>
                  </a:lnTo>
                  <a:lnTo>
                    <a:pt x="5623" y="409"/>
                  </a:lnTo>
                  <a:lnTo>
                    <a:pt x="5623" y="204"/>
                  </a:lnTo>
                  <a:cubicBezTo>
                    <a:pt x="5623" y="204"/>
                    <a:pt x="5517" y="106"/>
                    <a:pt x="5517" y="0"/>
                  </a:cubicBez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" name="Google Shape;105;p2"/>
            <p:cNvGrpSpPr/>
            <p:nvPr/>
          </p:nvGrpSpPr>
          <p:grpSpPr>
            <a:xfrm>
              <a:off x="2268800" y="3907175"/>
              <a:ext cx="155725" cy="143150"/>
              <a:chOff x="2268800" y="3907175"/>
              <a:chExt cx="155725" cy="143150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2268800" y="3907175"/>
                <a:ext cx="155725" cy="143150"/>
              </a:xfrm>
              <a:custGeom>
                <a:avLst/>
                <a:gdLst/>
                <a:ahLst/>
                <a:cxnLst/>
                <a:rect l="l" t="t" r="r" b="b"/>
                <a:pathLst>
                  <a:path w="6229" h="5726" extrusionOk="0">
                    <a:moveTo>
                      <a:pt x="3066" y="1"/>
                    </a:moveTo>
                    <a:cubicBezTo>
                      <a:pt x="2359" y="1"/>
                      <a:pt x="1658" y="258"/>
                      <a:pt x="1120" y="792"/>
                    </a:cubicBezTo>
                    <a:cubicBezTo>
                      <a:pt x="0" y="1920"/>
                      <a:pt x="0" y="3759"/>
                      <a:pt x="1022" y="4879"/>
                    </a:cubicBezTo>
                    <a:cubicBezTo>
                      <a:pt x="1582" y="5443"/>
                      <a:pt x="2321" y="5725"/>
                      <a:pt x="3062" y="5725"/>
                    </a:cubicBezTo>
                    <a:cubicBezTo>
                      <a:pt x="3803" y="5725"/>
                      <a:pt x="4545" y="5443"/>
                      <a:pt x="5109" y="4879"/>
                    </a:cubicBezTo>
                    <a:cubicBezTo>
                      <a:pt x="6228" y="3857"/>
                      <a:pt x="6228" y="2018"/>
                      <a:pt x="5207" y="899"/>
                    </a:cubicBezTo>
                    <a:cubicBezTo>
                      <a:pt x="4621" y="309"/>
                      <a:pt x="3840" y="1"/>
                      <a:pt x="306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317225" y="3909200"/>
                <a:ext cx="107300" cy="14040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5616" extrusionOk="0">
                    <a:moveTo>
                      <a:pt x="1741" y="0"/>
                    </a:moveTo>
                    <a:cubicBezTo>
                      <a:pt x="2044" y="98"/>
                      <a:pt x="2354" y="303"/>
                      <a:pt x="2657" y="613"/>
                    </a:cubicBezTo>
                    <a:cubicBezTo>
                      <a:pt x="3678" y="1733"/>
                      <a:pt x="3678" y="3572"/>
                      <a:pt x="2559" y="4700"/>
                    </a:cubicBezTo>
                    <a:cubicBezTo>
                      <a:pt x="1990" y="5184"/>
                      <a:pt x="1300" y="5475"/>
                      <a:pt x="580" y="5475"/>
                    </a:cubicBezTo>
                    <a:cubicBezTo>
                      <a:pt x="388" y="5475"/>
                      <a:pt x="194" y="5454"/>
                      <a:pt x="0" y="5411"/>
                    </a:cubicBezTo>
                    <a:lnTo>
                      <a:pt x="0" y="5411"/>
                    </a:lnTo>
                    <a:cubicBezTo>
                      <a:pt x="341" y="5547"/>
                      <a:pt x="704" y="5616"/>
                      <a:pt x="1071" y="5616"/>
                    </a:cubicBezTo>
                    <a:cubicBezTo>
                      <a:pt x="1806" y="5616"/>
                      <a:pt x="2556" y="5343"/>
                      <a:pt x="3172" y="4798"/>
                    </a:cubicBezTo>
                    <a:cubicBezTo>
                      <a:pt x="4291" y="3776"/>
                      <a:pt x="4291" y="1937"/>
                      <a:pt x="3270" y="818"/>
                    </a:cubicBezTo>
                    <a:cubicBezTo>
                      <a:pt x="2763" y="303"/>
                      <a:pt x="2248" y="98"/>
                      <a:pt x="1741" y="0"/>
                    </a:cubicBez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294325" y="3929625"/>
                <a:ext cx="109750" cy="104650"/>
              </a:xfrm>
              <a:custGeom>
                <a:avLst/>
                <a:gdLst/>
                <a:ahLst/>
                <a:cxnLst/>
                <a:rect l="l" t="t" r="r" b="b"/>
                <a:pathLst>
                  <a:path w="4390" h="4186" extrusionOk="0">
                    <a:moveTo>
                      <a:pt x="4186" y="1"/>
                    </a:moveTo>
                    <a:lnTo>
                      <a:pt x="1" y="3981"/>
                    </a:lnTo>
                    <a:lnTo>
                      <a:pt x="99" y="3981"/>
                    </a:lnTo>
                    <a:cubicBezTo>
                      <a:pt x="205" y="4087"/>
                      <a:pt x="205" y="4186"/>
                      <a:pt x="303" y="4186"/>
                    </a:cubicBezTo>
                    <a:lnTo>
                      <a:pt x="4390" y="303"/>
                    </a:lnTo>
                    <a:cubicBezTo>
                      <a:pt x="4292" y="205"/>
                      <a:pt x="4292" y="99"/>
                      <a:pt x="4186" y="99"/>
                    </a:cubicBezTo>
                    <a:lnTo>
                      <a:pt x="4186" y="1"/>
                    </a:lnTo>
                    <a:close/>
                  </a:path>
                </a:pathLst>
              </a:custGeom>
              <a:solidFill>
                <a:srgbClr val="F0F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2291675" y="3926975"/>
                <a:ext cx="109950" cy="104850"/>
              </a:xfrm>
              <a:custGeom>
                <a:avLst/>
                <a:gdLst/>
                <a:ahLst/>
                <a:cxnLst/>
                <a:rect l="l" t="t" r="r" b="b"/>
                <a:pathLst>
                  <a:path w="4398" h="4194" extrusionOk="0">
                    <a:moveTo>
                      <a:pt x="4087" y="0"/>
                    </a:moveTo>
                    <a:lnTo>
                      <a:pt x="1" y="3883"/>
                    </a:lnTo>
                    <a:cubicBezTo>
                      <a:pt x="1" y="3989"/>
                      <a:pt x="107" y="3989"/>
                      <a:pt x="107" y="4087"/>
                    </a:cubicBezTo>
                    <a:cubicBezTo>
                      <a:pt x="205" y="4087"/>
                      <a:pt x="205" y="4193"/>
                      <a:pt x="311" y="4193"/>
                    </a:cubicBezTo>
                    <a:lnTo>
                      <a:pt x="4398" y="205"/>
                    </a:lnTo>
                    <a:cubicBezTo>
                      <a:pt x="4292" y="205"/>
                      <a:pt x="4292" y="107"/>
                      <a:pt x="4292" y="107"/>
                    </a:cubicBezTo>
                    <a:cubicBezTo>
                      <a:pt x="4194" y="0"/>
                      <a:pt x="4194" y="0"/>
                      <a:pt x="4087" y="0"/>
                    </a:cubicBezTo>
                    <a:close/>
                  </a:path>
                </a:pathLst>
              </a:custGeom>
              <a:solidFill>
                <a:srgbClr val="D2D3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110" name="Google Shape;110;p2"/>
            <p:cNvSpPr/>
            <p:nvPr/>
          </p:nvSpPr>
          <p:spPr>
            <a:xfrm>
              <a:off x="1584275" y="3575875"/>
              <a:ext cx="163500" cy="142975"/>
            </a:xfrm>
            <a:custGeom>
              <a:avLst/>
              <a:gdLst/>
              <a:ahLst/>
              <a:cxnLst/>
              <a:rect l="l" t="t" r="r" b="b"/>
              <a:pathLst>
                <a:path w="6540" h="5719" extrusionOk="0">
                  <a:moveTo>
                    <a:pt x="3250" y="0"/>
                  </a:moveTo>
                  <a:cubicBezTo>
                    <a:pt x="2177" y="0"/>
                    <a:pt x="1152" y="551"/>
                    <a:pt x="711" y="1580"/>
                  </a:cubicBezTo>
                  <a:cubicBezTo>
                    <a:pt x="0" y="3010"/>
                    <a:pt x="507" y="4751"/>
                    <a:pt x="1937" y="5462"/>
                  </a:cubicBezTo>
                  <a:cubicBezTo>
                    <a:pt x="2339" y="5634"/>
                    <a:pt x="2765" y="5718"/>
                    <a:pt x="3185" y="5718"/>
                  </a:cubicBezTo>
                  <a:cubicBezTo>
                    <a:pt x="4264" y="5718"/>
                    <a:pt x="5308" y="5167"/>
                    <a:pt x="5820" y="4138"/>
                  </a:cubicBezTo>
                  <a:cubicBezTo>
                    <a:pt x="6539" y="2708"/>
                    <a:pt x="5926" y="967"/>
                    <a:pt x="4496" y="256"/>
                  </a:cubicBezTo>
                  <a:cubicBezTo>
                    <a:pt x="4094" y="84"/>
                    <a:pt x="3668" y="0"/>
                    <a:pt x="32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591825" y="3635800"/>
              <a:ext cx="145725" cy="83050"/>
            </a:xfrm>
            <a:custGeom>
              <a:avLst/>
              <a:gdLst/>
              <a:ahLst/>
              <a:cxnLst/>
              <a:rect l="l" t="t" r="r" b="b"/>
              <a:pathLst>
                <a:path w="5829" h="3322" extrusionOk="0">
                  <a:moveTo>
                    <a:pt x="5722" y="0"/>
                  </a:moveTo>
                  <a:cubicBezTo>
                    <a:pt x="5722" y="409"/>
                    <a:pt x="5624" y="720"/>
                    <a:pt x="5420" y="1128"/>
                  </a:cubicBezTo>
                  <a:cubicBezTo>
                    <a:pt x="4992" y="2125"/>
                    <a:pt x="4017" y="2673"/>
                    <a:pt x="2981" y="2673"/>
                  </a:cubicBezTo>
                  <a:cubicBezTo>
                    <a:pt x="2531" y="2673"/>
                    <a:pt x="2069" y="2570"/>
                    <a:pt x="1635" y="2354"/>
                  </a:cubicBezTo>
                  <a:cubicBezTo>
                    <a:pt x="818" y="1946"/>
                    <a:pt x="205" y="1226"/>
                    <a:pt x="107" y="311"/>
                  </a:cubicBezTo>
                  <a:lnTo>
                    <a:pt x="107" y="311"/>
                  </a:lnTo>
                  <a:cubicBezTo>
                    <a:pt x="1" y="1431"/>
                    <a:pt x="614" y="2559"/>
                    <a:pt x="1635" y="3065"/>
                  </a:cubicBezTo>
                  <a:cubicBezTo>
                    <a:pt x="2037" y="3237"/>
                    <a:pt x="2463" y="3321"/>
                    <a:pt x="2883" y="3321"/>
                  </a:cubicBezTo>
                  <a:cubicBezTo>
                    <a:pt x="3962" y="3321"/>
                    <a:pt x="5006" y="2770"/>
                    <a:pt x="5518" y="1741"/>
                  </a:cubicBezTo>
                  <a:cubicBezTo>
                    <a:pt x="5722" y="1128"/>
                    <a:pt x="5828" y="613"/>
                    <a:pt x="5722" y="0"/>
                  </a:cubicBez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596950" y="3615375"/>
              <a:ext cx="132825" cy="71525"/>
            </a:xfrm>
            <a:custGeom>
              <a:avLst/>
              <a:gdLst/>
              <a:ahLst/>
              <a:cxnLst/>
              <a:rect l="l" t="t" r="r" b="b"/>
              <a:pathLst>
                <a:path w="5313" h="2861" extrusionOk="0">
                  <a:moveTo>
                    <a:pt x="204" y="0"/>
                  </a:moveTo>
                  <a:lnTo>
                    <a:pt x="106" y="106"/>
                  </a:lnTo>
                  <a:cubicBezTo>
                    <a:pt x="106" y="204"/>
                    <a:pt x="0" y="311"/>
                    <a:pt x="0" y="409"/>
                  </a:cubicBezTo>
                  <a:lnTo>
                    <a:pt x="5108" y="2861"/>
                  </a:lnTo>
                  <a:cubicBezTo>
                    <a:pt x="5108" y="2763"/>
                    <a:pt x="5215" y="2763"/>
                    <a:pt x="5215" y="2656"/>
                  </a:cubicBezTo>
                  <a:cubicBezTo>
                    <a:pt x="5215" y="2558"/>
                    <a:pt x="5313" y="2558"/>
                    <a:pt x="5313" y="2558"/>
                  </a:cubicBezTo>
                  <a:lnTo>
                    <a:pt x="204" y="0"/>
                  </a:lnTo>
                  <a:close/>
                </a:path>
              </a:pathLst>
            </a:custGeom>
            <a:solidFill>
              <a:srgbClr val="F0F2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99600" y="3612900"/>
              <a:ext cx="132850" cy="68900"/>
            </a:xfrm>
            <a:custGeom>
              <a:avLst/>
              <a:gdLst/>
              <a:ahLst/>
              <a:cxnLst/>
              <a:rect l="l" t="t" r="r" b="b"/>
              <a:pathLst>
                <a:path w="5314" h="2756" extrusionOk="0">
                  <a:moveTo>
                    <a:pt x="98" y="1"/>
                  </a:moveTo>
                  <a:lnTo>
                    <a:pt x="98" y="99"/>
                  </a:lnTo>
                  <a:cubicBezTo>
                    <a:pt x="0" y="205"/>
                    <a:pt x="0" y="205"/>
                    <a:pt x="0" y="303"/>
                  </a:cubicBezTo>
                  <a:lnTo>
                    <a:pt x="5109" y="2755"/>
                  </a:lnTo>
                  <a:lnTo>
                    <a:pt x="5207" y="2657"/>
                  </a:lnTo>
                  <a:cubicBezTo>
                    <a:pt x="5207" y="2551"/>
                    <a:pt x="5207" y="2551"/>
                    <a:pt x="5313" y="2453"/>
                  </a:cubicBezTo>
                  <a:lnTo>
                    <a:pt x="9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11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8" name="Google Shape;588;p11"/>
          <p:cNvSpPr txBox="1"/>
          <p:nvPr>
            <p:ph type="title" hasCustomPrompt="1"/>
          </p:nvPr>
        </p:nvSpPr>
        <p:spPr>
          <a:xfrm>
            <a:off x="713225" y="1696675"/>
            <a:ext cx="7717800" cy="115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9" name="Google Shape;589;p11"/>
          <p:cNvSpPr txBox="1"/>
          <p:nvPr>
            <p:ph type="body" idx="1"/>
          </p:nvPr>
        </p:nvSpPr>
        <p:spPr>
          <a:xfrm>
            <a:off x="762000" y="2685500"/>
            <a:ext cx="76689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90" name="Google Shape;590;p11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591" name="Google Shape;591;p11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93" name="Google Shape;593;p11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594" name="Google Shape;594;p11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11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6" name="Google Shape;596;p11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7" name="Google Shape;597;p11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11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11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11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1" name="Google Shape;601;p11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2" name="Google Shape;602;p11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11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604" name="Google Shape;604;p11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11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11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11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11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11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11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11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11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11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11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11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6" name="Google Shape;616;p11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11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11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11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11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11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2" name="Google Shape;622;p11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11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4" name="Google Shape;624;p11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25" name="Google Shape;625;p11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626" name="Google Shape;626;p11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7" name="Google Shape;627;p11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8" name="Google Shape;628;p11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9" name="Google Shape;629;p11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0" name="Google Shape;630;p11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1" name="Google Shape;631;p11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2" name="Google Shape;632;p11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3" name="Google Shape;633;p11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4" name="Google Shape;634;p11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5" name="Google Shape;635;p11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6" name="Google Shape;636;p11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11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11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9" name="Google Shape;639;p11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0" name="Google Shape;640;p11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11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11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11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11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11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11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11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11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11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11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11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2" name="Google Shape;652;p11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3" name="Google Shape;653;p11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11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11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6" name="Google Shape;656;p11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7" name="Google Shape;657;p11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8" name="Google Shape;658;p11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9" name="Google Shape;659;p11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0" name="Google Shape;660;p11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11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2" name="Google Shape;662;p11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3" name="Google Shape;663;p11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4" name="Google Shape;664;p11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5" name="Google Shape;665;p11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6" name="Google Shape;666;p11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11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11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11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11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11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11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11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11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5" name="Google Shape;675;p11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6" name="Google Shape;676;p11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chemeClr val="lt2"/>
        </a:solidFill>
        <a:effectLst/>
      </p:bgPr>
    </p:bg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13"/>
          <p:cNvSpPr/>
          <p:nvPr/>
        </p:nvSpPr>
        <p:spPr>
          <a:xfrm>
            <a:off x="7915700" y="333430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0" name="Google Shape;680;p1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1" name="Google Shape;681;p13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2" name="Google Shape;682;p13"/>
          <p:cNvSpPr/>
          <p:nvPr/>
        </p:nvSpPr>
        <p:spPr>
          <a:xfrm>
            <a:off x="7823198" y="4729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3" name="Google Shape;683;p13"/>
          <p:cNvSpPr/>
          <p:nvPr/>
        </p:nvSpPr>
        <p:spPr>
          <a:xfrm>
            <a:off x="7953511" y="1873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4" name="Google Shape;684;p13"/>
          <p:cNvSpPr/>
          <p:nvPr/>
        </p:nvSpPr>
        <p:spPr>
          <a:xfrm>
            <a:off x="8112335" y="11217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5" name="Google Shape;685;p13"/>
          <p:cNvSpPr/>
          <p:nvPr/>
        </p:nvSpPr>
        <p:spPr>
          <a:xfrm>
            <a:off x="8352328" y="5220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86" name="Google Shape;686;p13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687" name="Google Shape;687;p13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13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13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13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13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13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13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13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13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13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13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13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13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13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6" name="Google Shape;706;p13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7" name="Google Shape;707;p13"/>
          <p:cNvSpPr txBox="1"/>
          <p:nvPr>
            <p:ph type="subTitle" idx="1"/>
          </p:nvPr>
        </p:nvSpPr>
        <p:spPr>
          <a:xfrm>
            <a:off x="724560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8" name="Google Shape;708;p13"/>
          <p:cNvSpPr txBox="1"/>
          <p:nvPr>
            <p:ph type="subTitle" idx="2"/>
          </p:nvPr>
        </p:nvSpPr>
        <p:spPr>
          <a:xfrm>
            <a:off x="724560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09" name="Google Shape;709;p13"/>
          <p:cNvSpPr txBox="1"/>
          <p:nvPr>
            <p:ph type="subTitle" idx="3"/>
          </p:nvPr>
        </p:nvSpPr>
        <p:spPr>
          <a:xfrm>
            <a:off x="3527025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0" name="Google Shape;710;p13"/>
          <p:cNvSpPr txBox="1"/>
          <p:nvPr>
            <p:ph type="subTitle" idx="4"/>
          </p:nvPr>
        </p:nvSpPr>
        <p:spPr>
          <a:xfrm>
            <a:off x="3527025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1" name="Google Shape;711;p13"/>
          <p:cNvSpPr txBox="1"/>
          <p:nvPr>
            <p:ph type="subTitle" idx="5"/>
          </p:nvPr>
        </p:nvSpPr>
        <p:spPr>
          <a:xfrm>
            <a:off x="6338794" y="364265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2" name="Google Shape;712;p13"/>
          <p:cNvSpPr txBox="1"/>
          <p:nvPr>
            <p:ph type="subTitle" idx="6"/>
          </p:nvPr>
        </p:nvSpPr>
        <p:spPr>
          <a:xfrm>
            <a:off x="6338794" y="4027495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3" name="Google Shape;713;p13"/>
          <p:cNvSpPr txBox="1"/>
          <p:nvPr>
            <p:ph type="subTitle" idx="7"/>
          </p:nvPr>
        </p:nvSpPr>
        <p:spPr>
          <a:xfrm>
            <a:off x="724560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4" name="Google Shape;714;p13"/>
          <p:cNvSpPr txBox="1"/>
          <p:nvPr>
            <p:ph type="subTitle" idx="8"/>
          </p:nvPr>
        </p:nvSpPr>
        <p:spPr>
          <a:xfrm>
            <a:off x="724560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5" name="Google Shape;715;p13"/>
          <p:cNvSpPr txBox="1"/>
          <p:nvPr>
            <p:ph type="subTitle" idx="9"/>
          </p:nvPr>
        </p:nvSpPr>
        <p:spPr>
          <a:xfrm>
            <a:off x="3527025" y="189258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6" name="Google Shape;716;p13"/>
          <p:cNvSpPr txBox="1"/>
          <p:nvPr>
            <p:ph type="subTitle" idx="13"/>
          </p:nvPr>
        </p:nvSpPr>
        <p:spPr>
          <a:xfrm>
            <a:off x="3527025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7" name="Google Shape;717;p13"/>
          <p:cNvSpPr txBox="1"/>
          <p:nvPr>
            <p:ph type="subTitle" idx="14"/>
          </p:nvPr>
        </p:nvSpPr>
        <p:spPr>
          <a:xfrm>
            <a:off x="6338794" y="1892575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8" name="Google Shape;718;p13"/>
          <p:cNvSpPr txBox="1"/>
          <p:nvPr>
            <p:ph type="subTitle" idx="15"/>
          </p:nvPr>
        </p:nvSpPr>
        <p:spPr>
          <a:xfrm>
            <a:off x="6338794" y="2277419"/>
            <a:ext cx="2194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19" name="Google Shape;719;p13"/>
          <p:cNvSpPr txBox="1"/>
          <p:nvPr>
            <p:ph type="title" idx="16" hasCustomPrompt="1"/>
          </p:nvPr>
        </p:nvSpPr>
        <p:spPr>
          <a:xfrm>
            <a:off x="1484760" y="1406875"/>
            <a:ext cx="573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20" name="Google Shape;720;p13"/>
          <p:cNvSpPr txBox="1"/>
          <p:nvPr>
            <p:ph type="title" idx="17" hasCustomPrompt="1"/>
          </p:nvPr>
        </p:nvSpPr>
        <p:spPr>
          <a:xfrm>
            <a:off x="4286025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21" name="Google Shape;721;p13"/>
          <p:cNvSpPr txBox="1"/>
          <p:nvPr>
            <p:ph type="title" idx="18" hasCustomPrompt="1"/>
          </p:nvPr>
        </p:nvSpPr>
        <p:spPr>
          <a:xfrm>
            <a:off x="7097794" y="1406875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22" name="Google Shape;722;p13"/>
          <p:cNvSpPr txBox="1"/>
          <p:nvPr>
            <p:ph type="title" idx="19" hasCustomPrompt="1"/>
          </p:nvPr>
        </p:nvSpPr>
        <p:spPr>
          <a:xfrm>
            <a:off x="1483560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23" name="Google Shape;723;p13"/>
          <p:cNvSpPr txBox="1"/>
          <p:nvPr>
            <p:ph type="title" idx="20" hasCustomPrompt="1"/>
          </p:nvPr>
        </p:nvSpPr>
        <p:spPr>
          <a:xfrm>
            <a:off x="4286025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24" name="Google Shape;724;p13"/>
          <p:cNvSpPr txBox="1"/>
          <p:nvPr>
            <p:ph type="title" idx="21" hasCustomPrompt="1"/>
          </p:nvPr>
        </p:nvSpPr>
        <p:spPr>
          <a:xfrm>
            <a:off x="7097794" y="3163491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25" name="Google Shape;725;p13"/>
          <p:cNvSpPr/>
          <p:nvPr/>
        </p:nvSpPr>
        <p:spPr>
          <a:xfrm>
            <a:off x="2483740" y="171622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6" name="Google Shape;726;p13"/>
          <p:cNvSpPr/>
          <p:nvPr/>
        </p:nvSpPr>
        <p:spPr>
          <a:xfrm>
            <a:off x="2113408" y="294927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7" name="Google Shape;727;p13"/>
          <p:cNvSpPr/>
          <p:nvPr/>
        </p:nvSpPr>
        <p:spPr>
          <a:xfrm>
            <a:off x="3040826" y="55185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28" name="Google Shape;728;p13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729" name="Google Shape;729;p13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0" name="Google Shape;730;p13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1" name="Google Shape;731;p13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2" name="Google Shape;732;p13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3" name="Google Shape;733;p13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4" name="Google Shape;734;p13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5" name="Google Shape;735;p13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6" name="Google Shape;736;p13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7" name="Google Shape;737;p13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8" name="Google Shape;738;p13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9" name="Google Shape;739;p13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0" name="Google Shape;740;p13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1" name="Google Shape;741;p13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2" name="Google Shape;742;p13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3" name="Google Shape;743;p13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4" name="Google Shape;744;p13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5" name="Google Shape;745;p13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6" name="Google Shape;746;p13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7" name="Google Shape;747;p13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8" name="Google Shape;748;p13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9" name="Google Shape;749;p13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0" name="Google Shape;750;p13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1" name="Google Shape;751;p13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2" name="Google Shape;752;p13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3" name="Google Shape;753;p13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4" name="Google Shape;754;p13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5" name="Google Shape;755;p13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6" name="Google Shape;756;p13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7" name="Google Shape;757;p13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8" name="Google Shape;758;p13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9" name="Google Shape;759;p13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0" name="Google Shape;760;p13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5"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14"/>
          <p:cNvSpPr/>
          <p:nvPr/>
        </p:nvSpPr>
        <p:spPr>
          <a:xfrm>
            <a:off x="7915700" y="333430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3" name="Google Shape;763;p1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4" name="Google Shape;764;p14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5" name="Google Shape;765;p14"/>
          <p:cNvSpPr/>
          <p:nvPr/>
        </p:nvSpPr>
        <p:spPr>
          <a:xfrm>
            <a:off x="7823198" y="4729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6" name="Google Shape;766;p14"/>
          <p:cNvSpPr/>
          <p:nvPr/>
        </p:nvSpPr>
        <p:spPr>
          <a:xfrm>
            <a:off x="7953511" y="1873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7" name="Google Shape;767;p14"/>
          <p:cNvSpPr/>
          <p:nvPr/>
        </p:nvSpPr>
        <p:spPr>
          <a:xfrm>
            <a:off x="8112335" y="11217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8" name="Google Shape;768;p14"/>
          <p:cNvSpPr/>
          <p:nvPr/>
        </p:nvSpPr>
        <p:spPr>
          <a:xfrm>
            <a:off x="8352328" y="5220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769" name="Google Shape;769;p14"/>
          <p:cNvGrpSpPr/>
          <p:nvPr/>
        </p:nvGrpSpPr>
        <p:grpSpPr>
          <a:xfrm>
            <a:off x="188950" y="4381475"/>
            <a:ext cx="480225" cy="615300"/>
            <a:chOff x="912850" y="4743425"/>
            <a:chExt cx="480225" cy="615300"/>
          </a:xfrm>
        </p:grpSpPr>
        <p:sp>
          <p:nvSpPr>
            <p:cNvPr id="770" name="Google Shape;770;p14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1" name="Google Shape;771;p14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2" name="Google Shape;772;p14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3" name="Google Shape;773;p14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4" name="Google Shape;774;p14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5" name="Google Shape;775;p14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6" name="Google Shape;776;p14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7" name="Google Shape;777;p14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14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14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14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1" name="Google Shape;781;p14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2" name="Google Shape;782;p14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3" name="Google Shape;783;p14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4" name="Google Shape;784;p14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5" name="Google Shape;785;p14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6" name="Google Shape;786;p14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7" name="Google Shape;787;p14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8" name="Google Shape;788;p14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9" name="Google Shape;789;p14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0" name="Google Shape;790;p14"/>
          <p:cNvSpPr txBox="1"/>
          <p:nvPr>
            <p:ph type="subTitle" idx="1"/>
          </p:nvPr>
        </p:nvSpPr>
        <p:spPr>
          <a:xfrm>
            <a:off x="2046783" y="3085489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1" name="Google Shape;791;p14"/>
          <p:cNvSpPr txBox="1"/>
          <p:nvPr>
            <p:ph type="subTitle" idx="2"/>
          </p:nvPr>
        </p:nvSpPr>
        <p:spPr>
          <a:xfrm>
            <a:off x="2046783" y="347032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2" name="Google Shape;792;p14"/>
          <p:cNvSpPr txBox="1"/>
          <p:nvPr>
            <p:ph type="subTitle" idx="3"/>
          </p:nvPr>
        </p:nvSpPr>
        <p:spPr>
          <a:xfrm>
            <a:off x="2046783" y="1429352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3" name="Google Shape;793;p14"/>
          <p:cNvSpPr txBox="1"/>
          <p:nvPr>
            <p:ph type="subTitle" idx="4"/>
          </p:nvPr>
        </p:nvSpPr>
        <p:spPr>
          <a:xfrm>
            <a:off x="2046783" y="181419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4" name="Google Shape;794;p14"/>
          <p:cNvSpPr txBox="1"/>
          <p:nvPr>
            <p:ph type="subTitle" idx="5"/>
          </p:nvPr>
        </p:nvSpPr>
        <p:spPr>
          <a:xfrm>
            <a:off x="5867184" y="1429352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5" name="Google Shape;795;p14"/>
          <p:cNvSpPr txBox="1"/>
          <p:nvPr>
            <p:ph type="subTitle" idx="6"/>
          </p:nvPr>
        </p:nvSpPr>
        <p:spPr>
          <a:xfrm>
            <a:off x="5867184" y="1814191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6" name="Google Shape;796;p14"/>
          <p:cNvSpPr txBox="1"/>
          <p:nvPr>
            <p:ph type="subTitle" idx="7"/>
          </p:nvPr>
        </p:nvSpPr>
        <p:spPr>
          <a:xfrm>
            <a:off x="5867184" y="3085489"/>
            <a:ext cx="2194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7" name="Google Shape;797;p14"/>
          <p:cNvSpPr txBox="1"/>
          <p:nvPr>
            <p:ph type="subTitle" idx="8"/>
          </p:nvPr>
        </p:nvSpPr>
        <p:spPr>
          <a:xfrm>
            <a:off x="5867184" y="3470328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798" name="Google Shape;798;p14"/>
          <p:cNvSpPr txBox="1"/>
          <p:nvPr>
            <p:ph type="title" idx="9" hasCustomPrompt="1"/>
          </p:nvPr>
        </p:nvSpPr>
        <p:spPr>
          <a:xfrm>
            <a:off x="1204763" y="1752358"/>
            <a:ext cx="5736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799" name="Google Shape;799;p14"/>
          <p:cNvSpPr txBox="1"/>
          <p:nvPr>
            <p:ph type="title" idx="13" hasCustomPrompt="1"/>
          </p:nvPr>
        </p:nvSpPr>
        <p:spPr>
          <a:xfrm>
            <a:off x="5026027" y="1752358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800" name="Google Shape;800;p14"/>
          <p:cNvSpPr txBox="1"/>
          <p:nvPr>
            <p:ph type="title" idx="14" hasCustomPrompt="1"/>
          </p:nvPr>
        </p:nvSpPr>
        <p:spPr>
          <a:xfrm>
            <a:off x="5026021" y="3414924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801" name="Google Shape;801;p14"/>
          <p:cNvSpPr txBox="1"/>
          <p:nvPr>
            <p:ph type="title" idx="15" hasCustomPrompt="1"/>
          </p:nvPr>
        </p:nvSpPr>
        <p:spPr>
          <a:xfrm>
            <a:off x="1205588" y="3414924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802" name="Google Shape;802;p14"/>
          <p:cNvSpPr/>
          <p:nvPr/>
        </p:nvSpPr>
        <p:spPr>
          <a:xfrm>
            <a:off x="2483740" y="171622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3" name="Google Shape;803;p14"/>
          <p:cNvSpPr/>
          <p:nvPr/>
        </p:nvSpPr>
        <p:spPr>
          <a:xfrm>
            <a:off x="2113408" y="294927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4" name="Google Shape;804;p14"/>
          <p:cNvSpPr/>
          <p:nvPr/>
        </p:nvSpPr>
        <p:spPr>
          <a:xfrm>
            <a:off x="3040826" y="55185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5" name="Google Shape;805;p14"/>
          <p:cNvGrpSpPr/>
          <p:nvPr/>
        </p:nvGrpSpPr>
        <p:grpSpPr>
          <a:xfrm>
            <a:off x="8430775" y="49513"/>
            <a:ext cx="674325" cy="1173675"/>
            <a:chOff x="4266275" y="6869625"/>
            <a:chExt cx="674325" cy="1173675"/>
          </a:xfrm>
        </p:grpSpPr>
        <p:sp>
          <p:nvSpPr>
            <p:cNvPr id="806" name="Google Shape;806;p14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7" name="Google Shape;807;p14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8" name="Google Shape;808;p14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09" name="Google Shape;809;p14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0" name="Google Shape;810;p14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1" name="Google Shape;811;p14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2" name="Google Shape;812;p14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3" name="Google Shape;813;p14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4" name="Google Shape;814;p14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5" name="Google Shape;815;p14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6" name="Google Shape;816;p14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7" name="Google Shape;817;p14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8" name="Google Shape;818;p14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19" name="Google Shape;819;p14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0" name="Google Shape;820;p14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1" name="Google Shape;821;p14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2" name="Google Shape;822;p14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3" name="Google Shape;823;p14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4" name="Google Shape;824;p14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5" name="Google Shape;825;p14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6" name="Google Shape;826;p14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7" name="Google Shape;827;p14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8" name="Google Shape;828;p14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9" name="Google Shape;829;p14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0" name="Google Shape;830;p14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1" name="Google Shape;831;p14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2" name="Google Shape;832;p14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3" name="Google Shape;833;p14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4" name="Google Shape;834;p14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5" name="Google Shape;835;p14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6" name="Google Shape;836;p14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7" name="Google Shape;837;p14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6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15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0" name="Google Shape;840;p15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1" name="Google Shape;841;p15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2" name="Google Shape;842;p15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3" name="Google Shape;843;p15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4" name="Google Shape;844;p15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5" name="Google Shape;845;p15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6" name="Google Shape;846;p15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7" name="Google Shape;847;p15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8" name="Google Shape;848;p15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9" name="Google Shape;849;p15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0" name="Google Shape;850;p15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1" name="Google Shape;851;p15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2" name="Google Shape;852;p15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3" name="Google Shape;853;p15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4" name="Google Shape;854;p15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5" name="Google Shape;855;p15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6" name="Google Shape;856;p15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7" name="Google Shape;857;p15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8" name="Google Shape;858;p15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9" name="Google Shape;859;p15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0" name="Google Shape;860;p15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1" name="Google Shape;861;p15"/>
          <p:cNvSpPr txBox="1"/>
          <p:nvPr>
            <p:ph type="title"/>
          </p:nvPr>
        </p:nvSpPr>
        <p:spPr>
          <a:xfrm>
            <a:off x="2725032" y="1931376"/>
            <a:ext cx="540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62" name="Google Shape;862;p15"/>
          <p:cNvSpPr txBox="1"/>
          <p:nvPr>
            <p:ph type="subTitle" idx="1"/>
          </p:nvPr>
        </p:nvSpPr>
        <p:spPr>
          <a:xfrm>
            <a:off x="2725032" y="2846424"/>
            <a:ext cx="539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15"/>
          <p:cNvSpPr txBox="1"/>
          <p:nvPr>
            <p:ph type="title" idx="2" hasCustomPrompt="1"/>
          </p:nvPr>
        </p:nvSpPr>
        <p:spPr>
          <a:xfrm>
            <a:off x="1233306" y="2496076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6_1"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16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66" name="Google Shape;866;p1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867" name="Google Shape;867;p16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69" name="Google Shape;869;p1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870" name="Google Shape;870;p1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1" name="Google Shape;871;p1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1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6" name="Google Shape;876;p1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1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880" name="Google Shape;880;p16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1" name="Google Shape;881;p16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2" name="Google Shape;882;p16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3" name="Google Shape;883;p16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4" name="Google Shape;884;p16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5" name="Google Shape;885;p16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6" name="Google Shape;886;p16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7" name="Google Shape;887;p16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16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16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0" name="Google Shape;890;p16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16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2" name="Google Shape;892;p16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3" name="Google Shape;893;p16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4" name="Google Shape;894;p16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5" name="Google Shape;895;p16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6" name="Google Shape;896;p16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7" name="Google Shape;897;p16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8" name="Google Shape;898;p16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9" name="Google Shape;899;p16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0" name="Google Shape;900;p16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01" name="Google Shape;901;p16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02" name="Google Shape;902;p16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53" name="Google Shape;953;p16"/>
          <p:cNvSpPr txBox="1"/>
          <p:nvPr>
            <p:ph type="title"/>
          </p:nvPr>
        </p:nvSpPr>
        <p:spPr>
          <a:xfrm>
            <a:off x="1871700" y="1327063"/>
            <a:ext cx="54006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54" name="Google Shape;954;p16"/>
          <p:cNvSpPr txBox="1"/>
          <p:nvPr>
            <p:ph type="subTitle" idx="1"/>
          </p:nvPr>
        </p:nvSpPr>
        <p:spPr>
          <a:xfrm>
            <a:off x="1871700" y="2242111"/>
            <a:ext cx="5395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5" name="Google Shape;955;p16"/>
          <p:cNvSpPr txBox="1"/>
          <p:nvPr>
            <p:ph type="title" idx="2" hasCustomPrompt="1"/>
          </p:nvPr>
        </p:nvSpPr>
        <p:spPr>
          <a:xfrm>
            <a:off x="4009500" y="3115363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6_1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7"/>
          <p:cNvSpPr/>
          <p:nvPr/>
        </p:nvSpPr>
        <p:spPr>
          <a:xfrm rot="10800000" flipH="1">
            <a:off x="652005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58" name="Google Shape;958;p17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959" name="Google Shape;959;p17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17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961" name="Google Shape;961;p17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962" name="Google Shape;962;p17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17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17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17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6" name="Google Shape;966;p17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7" name="Google Shape;967;p17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17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17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17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17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972" name="Google Shape;972;p17"/>
          <p:cNvSpPr/>
          <p:nvPr/>
        </p:nvSpPr>
        <p:spPr>
          <a:xfrm>
            <a:off x="742279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3" name="Google Shape;973;p17"/>
          <p:cNvSpPr/>
          <p:nvPr/>
        </p:nvSpPr>
        <p:spPr>
          <a:xfrm>
            <a:off x="7553111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4" name="Google Shape;974;p17"/>
          <p:cNvSpPr/>
          <p:nvPr/>
        </p:nvSpPr>
        <p:spPr>
          <a:xfrm>
            <a:off x="7711935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5" name="Google Shape;975;p17"/>
          <p:cNvSpPr/>
          <p:nvPr/>
        </p:nvSpPr>
        <p:spPr>
          <a:xfrm>
            <a:off x="7951928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6" name="Google Shape;976;p17"/>
          <p:cNvSpPr/>
          <p:nvPr/>
        </p:nvSpPr>
        <p:spPr>
          <a:xfrm flipH="1">
            <a:off x="345790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7" name="Google Shape;977;p17"/>
          <p:cNvSpPr/>
          <p:nvPr/>
        </p:nvSpPr>
        <p:spPr>
          <a:xfrm flipH="1">
            <a:off x="172428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8" name="Google Shape;978;p17"/>
          <p:cNvSpPr/>
          <p:nvPr/>
        </p:nvSpPr>
        <p:spPr>
          <a:xfrm flipH="1">
            <a:off x="176597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9" name="Google Shape;979;p17"/>
          <p:cNvSpPr/>
          <p:nvPr/>
        </p:nvSpPr>
        <p:spPr>
          <a:xfrm flipH="1">
            <a:off x="6382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0" name="Google Shape;980;p17"/>
          <p:cNvSpPr/>
          <p:nvPr/>
        </p:nvSpPr>
        <p:spPr>
          <a:xfrm flipH="1">
            <a:off x="737053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1" name="Google Shape;981;p17"/>
          <p:cNvSpPr/>
          <p:nvPr/>
        </p:nvSpPr>
        <p:spPr>
          <a:xfrm flipH="1">
            <a:off x="2387120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2" name="Google Shape;982;p17"/>
          <p:cNvSpPr/>
          <p:nvPr/>
        </p:nvSpPr>
        <p:spPr>
          <a:xfrm>
            <a:off x="8650205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3" name="Google Shape;983;p17"/>
          <p:cNvSpPr/>
          <p:nvPr/>
        </p:nvSpPr>
        <p:spPr>
          <a:xfrm>
            <a:off x="7285517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4" name="Google Shape;984;p17"/>
          <p:cNvSpPr/>
          <p:nvPr/>
        </p:nvSpPr>
        <p:spPr>
          <a:xfrm>
            <a:off x="9020278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5" name="Google Shape;985;p17"/>
          <p:cNvSpPr/>
          <p:nvPr/>
        </p:nvSpPr>
        <p:spPr>
          <a:xfrm>
            <a:off x="8558513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6" name="Google Shape;986;p17"/>
          <p:cNvSpPr/>
          <p:nvPr/>
        </p:nvSpPr>
        <p:spPr>
          <a:xfrm>
            <a:off x="8459823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7" name="Google Shape;987;p17"/>
          <p:cNvSpPr/>
          <p:nvPr/>
        </p:nvSpPr>
        <p:spPr>
          <a:xfrm>
            <a:off x="6805997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8" name="Google Shape;988;p17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9" name="Google Shape;989;p17"/>
          <p:cNvSpPr/>
          <p:nvPr/>
        </p:nvSpPr>
        <p:spPr>
          <a:xfrm flipH="1">
            <a:off x="1090248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0" name="Google Shape;990;p17"/>
          <p:cNvSpPr/>
          <p:nvPr/>
        </p:nvSpPr>
        <p:spPr>
          <a:xfrm flipH="1">
            <a:off x="1160751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1" name="Google Shape;991;p17"/>
          <p:cNvSpPr/>
          <p:nvPr/>
        </p:nvSpPr>
        <p:spPr>
          <a:xfrm flipH="1">
            <a:off x="1002250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2" name="Google Shape;992;p17"/>
          <p:cNvSpPr/>
          <p:nvPr/>
        </p:nvSpPr>
        <p:spPr>
          <a:xfrm flipH="1">
            <a:off x="76199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993" name="Google Shape;993;p17"/>
          <p:cNvGrpSpPr/>
          <p:nvPr/>
        </p:nvGrpSpPr>
        <p:grpSpPr>
          <a:xfrm>
            <a:off x="819000" y="4119838"/>
            <a:ext cx="985925" cy="744150"/>
            <a:chOff x="1666700" y="5967688"/>
            <a:chExt cx="985925" cy="744150"/>
          </a:xfrm>
        </p:grpSpPr>
        <p:sp>
          <p:nvSpPr>
            <p:cNvPr id="994" name="Google Shape;994;p17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5" name="Google Shape;995;p17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6" name="Google Shape;996;p17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7" name="Google Shape;997;p17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8" name="Google Shape;998;p17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99" name="Google Shape;999;p17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0" name="Google Shape;1000;p17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1" name="Google Shape;1001;p17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2" name="Google Shape;1002;p17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3" name="Google Shape;1003;p17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4" name="Google Shape;1004;p17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5" name="Google Shape;1005;p17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6" name="Google Shape;1006;p17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7" name="Google Shape;1007;p17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8" name="Google Shape;1008;p17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09" name="Google Shape;1009;p17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0" name="Google Shape;1010;p17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1" name="Google Shape;1011;p17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2" name="Google Shape;1012;p17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3" name="Google Shape;1013;p17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4" name="Google Shape;1014;p17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5" name="Google Shape;1015;p17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6" name="Google Shape;1016;p17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7" name="Google Shape;1017;p17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8" name="Google Shape;1018;p17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19" name="Google Shape;1019;p17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0" name="Google Shape;1020;p17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1" name="Google Shape;1021;p17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2" name="Google Shape;1022;p17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3" name="Google Shape;1023;p17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4" name="Google Shape;1024;p17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5" name="Google Shape;1025;p17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6" name="Google Shape;1026;p17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7" name="Google Shape;1027;p17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8" name="Google Shape;1028;p17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29" name="Google Shape;1029;p17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0" name="Google Shape;1030;p17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1" name="Google Shape;1031;p17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2" name="Google Shape;1032;p17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3" name="Google Shape;1033;p17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4" name="Google Shape;1034;p17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5" name="Google Shape;1035;p17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6" name="Google Shape;1036;p17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7" name="Google Shape;1037;p17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8" name="Google Shape;1038;p17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39" name="Google Shape;1039;p17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0" name="Google Shape;1040;p17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1" name="Google Shape;1041;p17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2" name="Google Shape;1042;p17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3" name="Google Shape;1043;p17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4" name="Google Shape;1044;p17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5" name="Google Shape;1045;p17"/>
          <p:cNvSpPr txBox="1"/>
          <p:nvPr>
            <p:ph type="title"/>
          </p:nvPr>
        </p:nvSpPr>
        <p:spPr>
          <a:xfrm>
            <a:off x="1157864" y="1931375"/>
            <a:ext cx="51264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6" name="Google Shape;1046;p17"/>
          <p:cNvSpPr txBox="1"/>
          <p:nvPr>
            <p:ph type="subTitle" idx="1"/>
          </p:nvPr>
        </p:nvSpPr>
        <p:spPr>
          <a:xfrm>
            <a:off x="1157864" y="2846425"/>
            <a:ext cx="512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47" name="Google Shape;1047;p17"/>
          <p:cNvSpPr txBox="1"/>
          <p:nvPr>
            <p:ph type="title" idx="2" hasCustomPrompt="1"/>
          </p:nvPr>
        </p:nvSpPr>
        <p:spPr>
          <a:xfrm>
            <a:off x="6646198" y="2404575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8"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18"/>
          <p:cNvSpPr txBox="1"/>
          <p:nvPr>
            <p:ph type="subTitle" idx="1"/>
          </p:nvPr>
        </p:nvSpPr>
        <p:spPr>
          <a:xfrm>
            <a:off x="1536150" y="2567625"/>
            <a:ext cx="6071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0" name="Google Shape;1050;p18"/>
          <p:cNvSpPr txBox="1"/>
          <p:nvPr>
            <p:ph type="title"/>
          </p:nvPr>
        </p:nvSpPr>
        <p:spPr>
          <a:xfrm>
            <a:off x="1536150" y="1661475"/>
            <a:ext cx="6071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1" name="Google Shape;1051;p18"/>
          <p:cNvSpPr/>
          <p:nvPr/>
        </p:nvSpPr>
        <p:spPr>
          <a:xfrm rot="10800000">
            <a:off x="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52" name="Google Shape;1052;p18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1053" name="Google Shape;1053;p18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4" name="Google Shape;1054;p18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055" name="Google Shape;1055;p18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1056" name="Google Shape;1056;p18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7" name="Google Shape;1057;p18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8" name="Google Shape;1058;p18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59" name="Google Shape;1059;p18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66" name="Google Shape;1066;p18"/>
          <p:cNvSpPr/>
          <p:nvPr/>
        </p:nvSpPr>
        <p:spPr>
          <a:xfrm flipH="1">
            <a:off x="146018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7" name="Google Shape;1067;p18"/>
          <p:cNvSpPr/>
          <p:nvPr/>
        </p:nvSpPr>
        <p:spPr>
          <a:xfrm flipH="1">
            <a:off x="1530690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8" name="Google Shape;1068;p18"/>
          <p:cNvSpPr/>
          <p:nvPr/>
        </p:nvSpPr>
        <p:spPr>
          <a:xfrm flipH="1">
            <a:off x="1372189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9" name="Google Shape;1069;p18"/>
          <p:cNvSpPr/>
          <p:nvPr/>
        </p:nvSpPr>
        <p:spPr>
          <a:xfrm flipH="1">
            <a:off x="1131937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0" name="Google Shape;1070;p18"/>
          <p:cNvSpPr/>
          <p:nvPr/>
        </p:nvSpPr>
        <p:spPr>
          <a:xfrm>
            <a:off x="8540889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1" name="Google Shape;1071;p18"/>
          <p:cNvSpPr/>
          <p:nvPr/>
        </p:nvSpPr>
        <p:spPr>
          <a:xfrm>
            <a:off x="717620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2" name="Google Shape;1072;p18"/>
          <p:cNvSpPr/>
          <p:nvPr/>
        </p:nvSpPr>
        <p:spPr>
          <a:xfrm>
            <a:off x="8910962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3" name="Google Shape;1073;p18"/>
          <p:cNvSpPr/>
          <p:nvPr/>
        </p:nvSpPr>
        <p:spPr>
          <a:xfrm>
            <a:off x="84491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4" name="Google Shape;1074;p18"/>
          <p:cNvSpPr/>
          <p:nvPr/>
        </p:nvSpPr>
        <p:spPr>
          <a:xfrm>
            <a:off x="8350507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5" name="Google Shape;1075;p18"/>
          <p:cNvSpPr/>
          <p:nvPr/>
        </p:nvSpPr>
        <p:spPr>
          <a:xfrm>
            <a:off x="6696681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6" name="Google Shape;1076;p18"/>
          <p:cNvSpPr/>
          <p:nvPr/>
        </p:nvSpPr>
        <p:spPr>
          <a:xfrm flipH="1">
            <a:off x="236474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7" name="Google Shape;1077;p18"/>
          <p:cNvSpPr/>
          <p:nvPr/>
        </p:nvSpPr>
        <p:spPr>
          <a:xfrm flipH="1">
            <a:off x="1614964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8" name="Google Shape;1078;p18"/>
          <p:cNvSpPr/>
          <p:nvPr/>
        </p:nvSpPr>
        <p:spPr>
          <a:xfrm flipH="1">
            <a:off x="67281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9" name="Google Shape;1079;p18"/>
          <p:cNvSpPr/>
          <p:nvPr/>
        </p:nvSpPr>
        <p:spPr>
          <a:xfrm flipH="1">
            <a:off x="528981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0" name="Google Shape;1080;p18"/>
          <p:cNvSpPr/>
          <p:nvPr/>
        </p:nvSpPr>
        <p:spPr>
          <a:xfrm flipH="1">
            <a:off x="627736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1" name="Google Shape;1081;p18"/>
          <p:cNvSpPr/>
          <p:nvPr/>
        </p:nvSpPr>
        <p:spPr>
          <a:xfrm flipH="1">
            <a:off x="2277803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2" name="Google Shape;1082;p18"/>
          <p:cNvSpPr/>
          <p:nvPr/>
        </p:nvSpPr>
        <p:spPr>
          <a:xfrm>
            <a:off x="652005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3" name="Google Shape;1083;p18"/>
          <p:cNvSpPr/>
          <p:nvPr/>
        </p:nvSpPr>
        <p:spPr>
          <a:xfrm>
            <a:off x="7792737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4" name="Google Shape;1084;p18"/>
          <p:cNvSpPr/>
          <p:nvPr/>
        </p:nvSpPr>
        <p:spPr>
          <a:xfrm>
            <a:off x="7923050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5" name="Google Shape;1085;p18"/>
          <p:cNvSpPr/>
          <p:nvPr/>
        </p:nvSpPr>
        <p:spPr>
          <a:xfrm>
            <a:off x="8081875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6" name="Google Shape;1086;p18"/>
          <p:cNvSpPr/>
          <p:nvPr/>
        </p:nvSpPr>
        <p:spPr>
          <a:xfrm>
            <a:off x="832186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87" name="Google Shape;1087;p18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1088" name="Google Shape;1088;p18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18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18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18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18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18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18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18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18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18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8" name="Google Shape;1098;p18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9" name="Google Shape;1099;p18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18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18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18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18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4" name="Google Shape;1104;p18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5" name="Google Shape;1105;p18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6" name="Google Shape;1106;p18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7" name="Google Shape;1107;p18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8" name="Google Shape;1108;p18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9" name="Google Shape;1109;p18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0" name="Google Shape;1110;p18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1" name="Google Shape;1111;p18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2" name="Google Shape;1112;p18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3" name="Google Shape;1113;p18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4" name="Google Shape;1114;p18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5" name="Google Shape;1115;p18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6" name="Google Shape;1116;p18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7" name="Google Shape;1117;p18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8" name="Google Shape;1118;p18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9" name="Google Shape;1119;p18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0" name="Google Shape;1120;p18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1" name="Google Shape;1121;p18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2" name="Google Shape;1122;p18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3" name="Google Shape;1123;p18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4" name="Google Shape;1124;p18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5" name="Google Shape;1125;p18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6" name="Google Shape;1126;p18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7" name="Google Shape;1127;p18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8" name="Google Shape;1128;p18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9" name="Google Shape;1129;p18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0" name="Google Shape;1130;p18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1" name="Google Shape;1131;p18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2" name="Google Shape;1132;p18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3" name="Google Shape;1133;p18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4" name="Google Shape;1134;p18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5" name="Google Shape;1135;p18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6" name="Google Shape;1136;p18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7" name="Google Shape;1137;p18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8" name="Google Shape;1138;p18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7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9"/>
          <p:cNvSpPr txBox="1"/>
          <p:nvPr>
            <p:ph type="title"/>
          </p:nvPr>
        </p:nvSpPr>
        <p:spPr>
          <a:xfrm>
            <a:off x="4078075" y="3371850"/>
            <a:ext cx="4389900" cy="11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141" name="Google Shape;1141;p19"/>
          <p:cNvSpPr/>
          <p:nvPr/>
        </p:nvSpPr>
        <p:spPr>
          <a:xfrm rot="10800000" flipH="1">
            <a:off x="692117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2" name="Google Shape;1142;p19"/>
          <p:cNvSpPr/>
          <p:nvPr/>
        </p:nvSpPr>
        <p:spPr>
          <a:xfrm flipH="1">
            <a:off x="-9537" y="2862625"/>
            <a:ext cx="3057427" cy="2280792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3" name="Google Shape;1143;p19"/>
          <p:cNvSpPr/>
          <p:nvPr/>
        </p:nvSpPr>
        <p:spPr>
          <a:xfrm flipH="1">
            <a:off x="1393802" y="38908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4" name="Google Shape;1144;p19"/>
          <p:cNvSpPr/>
          <p:nvPr/>
        </p:nvSpPr>
        <p:spPr>
          <a:xfrm flipH="1">
            <a:off x="1464304" y="36051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5" name="Google Shape;1145;p19"/>
          <p:cNvSpPr/>
          <p:nvPr/>
        </p:nvSpPr>
        <p:spPr>
          <a:xfrm flipH="1">
            <a:off x="1305803" y="45395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6" name="Google Shape;1146;p19"/>
          <p:cNvSpPr/>
          <p:nvPr/>
        </p:nvSpPr>
        <p:spPr>
          <a:xfrm flipH="1">
            <a:off x="1065551" y="39399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7" name="Google Shape;1147;p19"/>
          <p:cNvSpPr/>
          <p:nvPr/>
        </p:nvSpPr>
        <p:spPr>
          <a:xfrm flipH="1">
            <a:off x="7842756" y="655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8" name="Google Shape;1148;p19"/>
          <p:cNvSpPr/>
          <p:nvPr/>
        </p:nvSpPr>
        <p:spPr>
          <a:xfrm flipH="1">
            <a:off x="8360896" y="77923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9" name="Google Shape;1149;p19"/>
          <p:cNvSpPr/>
          <p:nvPr/>
        </p:nvSpPr>
        <p:spPr>
          <a:xfrm flipH="1">
            <a:off x="7433738" y="53949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CUSTOM_9"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20"/>
          <p:cNvSpPr txBox="1"/>
          <p:nvPr>
            <p:ph type="title"/>
          </p:nvPr>
        </p:nvSpPr>
        <p:spPr>
          <a:xfrm>
            <a:off x="727200" y="1045425"/>
            <a:ext cx="7232400" cy="30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152" name="Google Shape;1152;p20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1153" name="Google Shape;1153;p20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4" name="Google Shape;1154;p20"/>
            <p:cNvSpPr/>
            <p:nvPr/>
          </p:nvSpPr>
          <p:spPr>
            <a:xfrm>
              <a:off x="54091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5" name="Google Shape;1155;p20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6" name="Google Shape;1156;p20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7" name="Google Shape;1157;p20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58" name="Google Shape;1158;p20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9" name="Google Shape;1159;p20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1160" name="Google Shape;1160;p20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1" name="Google Shape;1161;p20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2" name="Google Shape;1162;p20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3" name="Google Shape;1163;p20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64" name="Google Shape;1164;p2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1165" name="Google Shape;1165;p20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6" name="Google Shape;1166;p20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67" name="Google Shape;1167;p20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68" name="Google Shape;1168;p20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69" name="Google Shape;1169;p20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0" name="Google Shape;1170;p20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1" name="Google Shape;1171;p20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"/>
          <p:cNvSpPr txBox="1"/>
          <p:nvPr>
            <p:ph type="title"/>
          </p:nvPr>
        </p:nvSpPr>
        <p:spPr>
          <a:xfrm>
            <a:off x="713275" y="2288400"/>
            <a:ext cx="768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6" name="Google Shape;116;p3"/>
          <p:cNvSpPr/>
          <p:nvPr/>
        </p:nvSpPr>
        <p:spPr>
          <a:xfrm>
            <a:off x="0" y="0"/>
            <a:ext cx="2143137" cy="300217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7" name="Google Shape;117;p3"/>
          <p:cNvSpPr/>
          <p:nvPr/>
        </p:nvSpPr>
        <p:spPr>
          <a:xfrm rot="10800000">
            <a:off x="7000875" y="2141325"/>
            <a:ext cx="2143137" cy="300217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" name="Google Shape;118;p3"/>
          <p:cNvSpPr txBox="1"/>
          <p:nvPr>
            <p:ph type="subTitle" idx="1"/>
          </p:nvPr>
        </p:nvSpPr>
        <p:spPr>
          <a:xfrm>
            <a:off x="1988250" y="3078375"/>
            <a:ext cx="5167500" cy="5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"/>
          <p:cNvSpPr txBox="1"/>
          <p:nvPr>
            <p:ph type="title" idx="2" hasCustomPrompt="1"/>
          </p:nvPr>
        </p:nvSpPr>
        <p:spPr>
          <a:xfrm>
            <a:off x="3994525" y="1619250"/>
            <a:ext cx="1125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grpSp>
        <p:nvGrpSpPr>
          <p:cNvPr id="120" name="Google Shape;120;p3"/>
          <p:cNvGrpSpPr/>
          <p:nvPr/>
        </p:nvGrpSpPr>
        <p:grpSpPr>
          <a:xfrm>
            <a:off x="714013" y="3855263"/>
            <a:ext cx="985925" cy="744150"/>
            <a:chOff x="1666700" y="5967688"/>
            <a:chExt cx="985925" cy="744150"/>
          </a:xfrm>
        </p:grpSpPr>
        <p:sp>
          <p:nvSpPr>
            <p:cNvPr id="121" name="Google Shape;121;p3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2" name="Google Shape;172;p3"/>
          <p:cNvGrpSpPr/>
          <p:nvPr/>
        </p:nvGrpSpPr>
        <p:grpSpPr>
          <a:xfrm>
            <a:off x="580675" y="3130200"/>
            <a:ext cx="531275" cy="821125"/>
            <a:chOff x="238125" y="3188925"/>
            <a:chExt cx="531275" cy="821125"/>
          </a:xfrm>
        </p:grpSpPr>
        <p:sp>
          <p:nvSpPr>
            <p:cNvPr id="173" name="Google Shape;173;p3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3" name="Google Shape;193;p3"/>
          <p:cNvGrpSpPr/>
          <p:nvPr/>
        </p:nvGrpSpPr>
        <p:grpSpPr>
          <a:xfrm>
            <a:off x="7950550" y="4029050"/>
            <a:ext cx="480225" cy="615300"/>
            <a:chOff x="912850" y="4743425"/>
            <a:chExt cx="480225" cy="615300"/>
          </a:xfrm>
        </p:grpSpPr>
        <p:sp>
          <p:nvSpPr>
            <p:cNvPr id="194" name="Google Shape;194;p3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" name="Google Shape;214;p3"/>
          <p:cNvGrpSpPr/>
          <p:nvPr/>
        </p:nvGrpSpPr>
        <p:grpSpPr>
          <a:xfrm>
            <a:off x="6710472" y="173020"/>
            <a:ext cx="2270722" cy="1272963"/>
            <a:chOff x="5158247" y="5768045"/>
            <a:chExt cx="2270722" cy="1272963"/>
          </a:xfrm>
        </p:grpSpPr>
        <p:sp>
          <p:nvSpPr>
            <p:cNvPr id="215" name="Google Shape;215;p3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1" name="Google Shape;221;p3"/>
          <p:cNvGrpSpPr/>
          <p:nvPr/>
        </p:nvGrpSpPr>
        <p:grpSpPr>
          <a:xfrm>
            <a:off x="7593350" y="539488"/>
            <a:ext cx="837425" cy="742113"/>
            <a:chOff x="6215925" y="6858088"/>
            <a:chExt cx="837425" cy="742113"/>
          </a:xfrm>
        </p:grpSpPr>
        <p:sp>
          <p:nvSpPr>
            <p:cNvPr id="222" name="Google Shape;222;p3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4" name="Google Shape;224;p3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5" name="Google Shape;225;p3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6" name="Google Shape;226;p3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7" name="Google Shape;227;p3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3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3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3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3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3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3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4" name="Google Shape;234;p3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235" name="Google Shape;235;p3"/>
          <p:cNvGrpSpPr/>
          <p:nvPr/>
        </p:nvGrpSpPr>
        <p:grpSpPr>
          <a:xfrm>
            <a:off x="713333" y="539498"/>
            <a:ext cx="987293" cy="324364"/>
            <a:chOff x="5694208" y="9209048"/>
            <a:chExt cx="987293" cy="324364"/>
          </a:xfrm>
        </p:grpSpPr>
        <p:sp>
          <p:nvSpPr>
            <p:cNvPr id="236" name="Google Shape;236;p3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p2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74" name="Google Shape;1174;p21"/>
          <p:cNvSpPr txBox="1"/>
          <p:nvPr>
            <p:ph type="subTitle" idx="1"/>
          </p:nvPr>
        </p:nvSpPr>
        <p:spPr>
          <a:xfrm>
            <a:off x="1390038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5" name="Google Shape;1175;p21"/>
          <p:cNvSpPr txBox="1"/>
          <p:nvPr>
            <p:ph type="subTitle" idx="2"/>
          </p:nvPr>
        </p:nvSpPr>
        <p:spPr>
          <a:xfrm>
            <a:off x="902538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6" name="Google Shape;1176;p21"/>
          <p:cNvSpPr txBox="1"/>
          <p:nvPr>
            <p:ph type="subTitle" idx="3"/>
          </p:nvPr>
        </p:nvSpPr>
        <p:spPr>
          <a:xfrm>
            <a:off x="3960234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7" name="Google Shape;1177;p21"/>
          <p:cNvSpPr txBox="1"/>
          <p:nvPr>
            <p:ph type="subTitle" idx="4"/>
          </p:nvPr>
        </p:nvSpPr>
        <p:spPr>
          <a:xfrm>
            <a:off x="3473607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8" name="Google Shape;1178;p21"/>
          <p:cNvSpPr txBox="1"/>
          <p:nvPr>
            <p:ph type="subTitle" idx="5"/>
          </p:nvPr>
        </p:nvSpPr>
        <p:spPr>
          <a:xfrm>
            <a:off x="6532176" y="2667000"/>
            <a:ext cx="1228800" cy="34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79" name="Google Shape;1179;p21"/>
          <p:cNvSpPr txBox="1"/>
          <p:nvPr>
            <p:ph type="subTitle" idx="6"/>
          </p:nvPr>
        </p:nvSpPr>
        <p:spPr>
          <a:xfrm>
            <a:off x="6044676" y="3048000"/>
            <a:ext cx="22038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80" name="Google Shape;1180;p21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1" name="Google Shape;1181;p21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2" name="Google Shape;1182;p21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3" name="Google Shape;1183;p21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4" name="Google Shape;1184;p21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5" name="Google Shape;1185;p21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6" name="Google Shape;1186;p21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7" name="Google Shape;1187;p21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8" name="Google Shape;1188;p21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89" name="Google Shape;1189;p21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0" name="Google Shape;1190;p21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1" name="Google Shape;1191;p21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1_3"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94" name="Google Shape;1194;p22"/>
          <p:cNvSpPr txBox="1"/>
          <p:nvPr>
            <p:ph type="subTitle" idx="1"/>
          </p:nvPr>
        </p:nvSpPr>
        <p:spPr>
          <a:xfrm>
            <a:off x="4725401" y="1214775"/>
            <a:ext cx="270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5" name="Google Shape;1195;p22"/>
          <p:cNvSpPr txBox="1"/>
          <p:nvPr>
            <p:ph type="subTitle" idx="2"/>
          </p:nvPr>
        </p:nvSpPr>
        <p:spPr>
          <a:xfrm>
            <a:off x="4725583" y="1583722"/>
            <a:ext cx="27054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6" name="Google Shape;1196;p22"/>
          <p:cNvSpPr txBox="1"/>
          <p:nvPr>
            <p:ph type="subTitle" idx="3"/>
          </p:nvPr>
        </p:nvSpPr>
        <p:spPr>
          <a:xfrm>
            <a:off x="4725401" y="3397278"/>
            <a:ext cx="270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7" name="Google Shape;1197;p22"/>
          <p:cNvSpPr txBox="1"/>
          <p:nvPr>
            <p:ph type="subTitle" idx="4"/>
          </p:nvPr>
        </p:nvSpPr>
        <p:spPr>
          <a:xfrm>
            <a:off x="4725583" y="3766225"/>
            <a:ext cx="2705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8" name="Google Shape;1198;p22"/>
          <p:cNvSpPr txBox="1"/>
          <p:nvPr>
            <p:ph type="subTitle" idx="5"/>
          </p:nvPr>
        </p:nvSpPr>
        <p:spPr>
          <a:xfrm>
            <a:off x="4725574" y="2306026"/>
            <a:ext cx="270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9" name="Google Shape;1199;p22"/>
          <p:cNvSpPr txBox="1"/>
          <p:nvPr>
            <p:ph type="subTitle" idx="6"/>
          </p:nvPr>
        </p:nvSpPr>
        <p:spPr>
          <a:xfrm>
            <a:off x="4725756" y="2674974"/>
            <a:ext cx="27057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00" name="Google Shape;1200;p22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1" name="Google Shape;1201;p22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2" name="Google Shape;1202;p22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3" name="Google Shape;1203;p22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4" name="Google Shape;1204;p22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5" name="Google Shape;1205;p22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6" name="Google Shape;1206;p22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7" name="Google Shape;1207;p22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8" name="Google Shape;1208;p22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9" name="Google Shape;1209;p22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0" name="Google Shape;1210;p22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1" name="Google Shape;1211;p22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1_3_1">
    <p:spTree>
      <p:nvGrpSpPr>
        <p:cNvPr id="1212" name="Shape 1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" name="Google Shape;1213;p2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14" name="Google Shape;1214;p23"/>
          <p:cNvSpPr txBox="1"/>
          <p:nvPr>
            <p:ph type="subTitle" idx="1"/>
          </p:nvPr>
        </p:nvSpPr>
        <p:spPr>
          <a:xfrm>
            <a:off x="713227" y="2090259"/>
            <a:ext cx="237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5" name="Google Shape;1215;p23"/>
          <p:cNvSpPr txBox="1"/>
          <p:nvPr>
            <p:ph type="subTitle" idx="2"/>
          </p:nvPr>
        </p:nvSpPr>
        <p:spPr>
          <a:xfrm>
            <a:off x="713677" y="2459206"/>
            <a:ext cx="2369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6" name="Google Shape;1216;p23"/>
          <p:cNvSpPr txBox="1"/>
          <p:nvPr>
            <p:ph type="subTitle" idx="3"/>
          </p:nvPr>
        </p:nvSpPr>
        <p:spPr>
          <a:xfrm>
            <a:off x="3387002" y="3064528"/>
            <a:ext cx="237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7" name="Google Shape;1217;p23"/>
          <p:cNvSpPr txBox="1"/>
          <p:nvPr>
            <p:ph type="subTitle" idx="4"/>
          </p:nvPr>
        </p:nvSpPr>
        <p:spPr>
          <a:xfrm>
            <a:off x="3387302" y="3433475"/>
            <a:ext cx="2369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3"/>
          <p:cNvSpPr txBox="1"/>
          <p:nvPr>
            <p:ph type="subTitle" idx="5"/>
          </p:nvPr>
        </p:nvSpPr>
        <p:spPr>
          <a:xfrm>
            <a:off x="6060773" y="2153360"/>
            <a:ext cx="2370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3"/>
          <p:cNvSpPr txBox="1"/>
          <p:nvPr>
            <p:ph type="subTitle" idx="6"/>
          </p:nvPr>
        </p:nvSpPr>
        <p:spPr>
          <a:xfrm>
            <a:off x="6061073" y="2522307"/>
            <a:ext cx="23694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3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1" name="Google Shape;1221;p23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2" name="Google Shape;1222;p23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3" name="Google Shape;1223;p23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4" name="Google Shape;1224;p23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5" name="Google Shape;1225;p23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6" name="Google Shape;1226;p23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7" name="Google Shape;1227;p23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8" name="Google Shape;1228;p23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29" name="Google Shape;1229;p23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0" name="Google Shape;1230;p23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31" name="Google Shape;1231;p23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1_2">
    <p:spTree>
      <p:nvGrpSpPr>
        <p:cNvPr id="1232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2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34" name="Google Shape;1234;p24"/>
          <p:cNvSpPr txBox="1"/>
          <p:nvPr>
            <p:ph type="subTitle" idx="1"/>
          </p:nvPr>
        </p:nvSpPr>
        <p:spPr>
          <a:xfrm>
            <a:off x="1658373" y="1112566"/>
            <a:ext cx="31365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5" name="Google Shape;1235;p24"/>
          <p:cNvSpPr txBox="1"/>
          <p:nvPr>
            <p:ph type="subTitle" idx="2"/>
          </p:nvPr>
        </p:nvSpPr>
        <p:spPr>
          <a:xfrm>
            <a:off x="1658373" y="1457400"/>
            <a:ext cx="3136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6" name="Google Shape;1236;p24"/>
          <p:cNvSpPr txBox="1"/>
          <p:nvPr>
            <p:ph type="subTitle" idx="3"/>
          </p:nvPr>
        </p:nvSpPr>
        <p:spPr>
          <a:xfrm>
            <a:off x="1658373" y="2310366"/>
            <a:ext cx="31365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7" name="Google Shape;1237;p24"/>
          <p:cNvSpPr txBox="1"/>
          <p:nvPr>
            <p:ph type="subTitle" idx="4"/>
          </p:nvPr>
        </p:nvSpPr>
        <p:spPr>
          <a:xfrm>
            <a:off x="1658373" y="2655200"/>
            <a:ext cx="3136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24"/>
          <p:cNvSpPr txBox="1"/>
          <p:nvPr>
            <p:ph type="subTitle" idx="5"/>
          </p:nvPr>
        </p:nvSpPr>
        <p:spPr>
          <a:xfrm>
            <a:off x="1658373" y="3504705"/>
            <a:ext cx="3136500" cy="3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9" name="Google Shape;1239;p24"/>
          <p:cNvSpPr txBox="1"/>
          <p:nvPr>
            <p:ph type="subTitle" idx="6"/>
          </p:nvPr>
        </p:nvSpPr>
        <p:spPr>
          <a:xfrm>
            <a:off x="1658373" y="3849539"/>
            <a:ext cx="3136200" cy="52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0" name="Google Shape;1240;p24"/>
          <p:cNvSpPr/>
          <p:nvPr/>
        </p:nvSpPr>
        <p:spPr>
          <a:xfrm rot="10800000">
            <a:off x="2589475" y="4257675"/>
            <a:ext cx="6545012" cy="885830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1" name="Google Shape;1241;p24"/>
          <p:cNvSpPr/>
          <p:nvPr/>
        </p:nvSpPr>
        <p:spPr>
          <a:xfrm>
            <a:off x="165448" y="43403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2" name="Google Shape;1242;p24"/>
          <p:cNvSpPr/>
          <p:nvPr/>
        </p:nvSpPr>
        <p:spPr>
          <a:xfrm>
            <a:off x="295761" y="40546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3" name="Google Shape;1243;p24"/>
          <p:cNvSpPr/>
          <p:nvPr/>
        </p:nvSpPr>
        <p:spPr>
          <a:xfrm>
            <a:off x="454585" y="49890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4" name="Google Shape;1244;p24"/>
          <p:cNvSpPr/>
          <p:nvPr/>
        </p:nvSpPr>
        <p:spPr>
          <a:xfrm>
            <a:off x="694578" y="43894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5" name="Google Shape;1245;p24"/>
          <p:cNvSpPr/>
          <p:nvPr/>
        </p:nvSpPr>
        <p:spPr>
          <a:xfrm flipH="1">
            <a:off x="6695531" y="76929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6" name="Google Shape;1246;p24"/>
          <p:cNvSpPr/>
          <p:nvPr/>
        </p:nvSpPr>
        <p:spPr>
          <a:xfrm flipH="1">
            <a:off x="8343646" y="839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7" name="Google Shape;1247;p24"/>
          <p:cNvSpPr/>
          <p:nvPr/>
        </p:nvSpPr>
        <p:spPr>
          <a:xfrm flipH="1">
            <a:off x="7100763" y="2299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8" name="Google Shape;1248;p24"/>
          <p:cNvSpPr/>
          <p:nvPr/>
        </p:nvSpPr>
        <p:spPr>
          <a:xfrm flipH="1">
            <a:off x="7257663" y="5987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49" name="Google Shape;1249;p24"/>
          <p:cNvSpPr/>
          <p:nvPr/>
        </p:nvSpPr>
        <p:spPr>
          <a:xfrm flipH="1">
            <a:off x="7356418" y="1826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0" name="Google Shape;1250;p24"/>
          <p:cNvSpPr/>
          <p:nvPr/>
        </p:nvSpPr>
        <p:spPr>
          <a:xfrm flipH="1">
            <a:off x="9006485" y="2921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1" name="Google Shape;1251;p24"/>
          <p:cNvSpPr/>
          <p:nvPr/>
        </p:nvSpPr>
        <p:spPr>
          <a:xfrm>
            <a:off x="2594" y="0"/>
            <a:ext cx="3533375" cy="478181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2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54" name="Google Shape;1254;p25"/>
          <p:cNvSpPr/>
          <p:nvPr/>
        </p:nvSpPr>
        <p:spPr>
          <a:xfrm flipH="1">
            <a:off x="4456895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55" name="Google Shape;1255;p25"/>
          <p:cNvGrpSpPr/>
          <p:nvPr/>
        </p:nvGrpSpPr>
        <p:grpSpPr>
          <a:xfrm>
            <a:off x="7561808" y="539498"/>
            <a:ext cx="987293" cy="324364"/>
            <a:chOff x="5694208" y="9209048"/>
            <a:chExt cx="987293" cy="324364"/>
          </a:xfrm>
        </p:grpSpPr>
        <p:sp>
          <p:nvSpPr>
            <p:cNvPr id="1256" name="Google Shape;1256;p25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7" name="Google Shape;1257;p25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8" name="Google Shape;1258;p25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59" name="Google Shape;1259;p25"/>
          <p:cNvGrpSpPr/>
          <p:nvPr/>
        </p:nvGrpSpPr>
        <p:grpSpPr>
          <a:xfrm>
            <a:off x="713223" y="634368"/>
            <a:ext cx="589265" cy="994279"/>
            <a:chOff x="3236798" y="7559043"/>
            <a:chExt cx="589265" cy="994279"/>
          </a:xfrm>
        </p:grpSpPr>
        <p:sp>
          <p:nvSpPr>
            <p:cNvPr id="1260" name="Google Shape;1260;p25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1" name="Google Shape;1261;p25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2" name="Google Shape;1262;p25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3" name="Google Shape;1263;p25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64" name="Google Shape;1264;p25"/>
          <p:cNvSpPr/>
          <p:nvPr/>
        </p:nvSpPr>
        <p:spPr>
          <a:xfrm rot="10800000">
            <a:off x="44" y="70"/>
            <a:ext cx="2238331" cy="3296905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_1_1_3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6"/>
          <p:cNvSpPr/>
          <p:nvPr/>
        </p:nvSpPr>
        <p:spPr>
          <a:xfrm>
            <a:off x="6531425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7" name="Google Shape;1267;p2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268" name="Google Shape;1268;p26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269" name="Google Shape;1269;p26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26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26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2" name="Google Shape;1272;p26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3" name="Google Shape;1273;p26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26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26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26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7" name="Google Shape;1277;p26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8" name="Google Shape;1278;p26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9" name="Google Shape;1279;p26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0" name="Google Shape;1280;p26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1" name="Google Shape;1281;p26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2" name="Google Shape;1282;p26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3" name="Google Shape;1283;p26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4" name="Google Shape;1284;p26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5" name="Google Shape;1285;p26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6" name="Google Shape;1286;p26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7" name="Google Shape;1287;p26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8" name="Google Shape;1288;p26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9" name="Google Shape;1289;p26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0" name="Google Shape;1290;p26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1" name="Google Shape;1291;p26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2" name="Google Shape;1292;p26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3" name="Google Shape;1293;p26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4" name="Google Shape;1294;p26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8" name="Google Shape;1298;p26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9" name="Google Shape;1299;p26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0" name="Google Shape;1300;p26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1" name="Google Shape;1301;p26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2" name="Google Shape;1302;p26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3" name="Google Shape;1303;p26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4" name="Google Shape;1304;p26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5" name="Google Shape;1305;p26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6" name="Google Shape;1306;p26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26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26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26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26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26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20" name="Google Shape;1320;p26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321" name="Google Shape;1321;p26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26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26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6" name="Google Shape;1326;p26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7" name="Google Shape;1327;p26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8" name="Google Shape;1328;p26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9" name="Google Shape;1329;p26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0" name="Google Shape;1330;p26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1" name="Google Shape;1331;p26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2" name="Google Shape;1332;p26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3" name="Google Shape;1333;p26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4" name="Google Shape;1334;p26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5" name="Google Shape;1335;p26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6" name="Google Shape;1336;p26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7" name="Google Shape;1337;p26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8" name="Google Shape;1338;p26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9" name="Google Shape;1339;p26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0" name="Google Shape;1340;p26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41" name="Google Shape;1341;p26"/>
          <p:cNvSpPr/>
          <p:nvPr/>
        </p:nvSpPr>
        <p:spPr>
          <a:xfrm flipH="1">
            <a:off x="321590" y="851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2" name="Google Shape;1342;p26"/>
          <p:cNvSpPr/>
          <p:nvPr/>
        </p:nvSpPr>
        <p:spPr>
          <a:xfrm flipH="1">
            <a:off x="1700081" y="61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3" name="Google Shape;1343;p26"/>
          <p:cNvSpPr/>
          <p:nvPr/>
        </p:nvSpPr>
        <p:spPr>
          <a:xfrm flipH="1">
            <a:off x="152397" y="1274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4" name="Google Shape;1344;p26"/>
          <p:cNvSpPr/>
          <p:nvPr/>
        </p:nvSpPr>
        <p:spPr>
          <a:xfrm flipH="1">
            <a:off x="614097" y="576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5" name="Google Shape;1345;p26"/>
          <p:cNvSpPr/>
          <p:nvPr/>
        </p:nvSpPr>
        <p:spPr>
          <a:xfrm flipH="1">
            <a:off x="712853" y="160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6" name="Google Shape;1346;p26"/>
          <p:cNvSpPr/>
          <p:nvPr/>
        </p:nvSpPr>
        <p:spPr>
          <a:xfrm flipH="1">
            <a:off x="2362920" y="269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7" name="Google Shape;1347;p26"/>
          <p:cNvSpPr/>
          <p:nvPr/>
        </p:nvSpPr>
        <p:spPr>
          <a:xfrm>
            <a:off x="8408223" y="3679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8" name="Google Shape;1348;p26"/>
          <p:cNvSpPr/>
          <p:nvPr/>
        </p:nvSpPr>
        <p:spPr>
          <a:xfrm>
            <a:off x="8538536" y="822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9" name="Google Shape;1349;p26"/>
          <p:cNvSpPr/>
          <p:nvPr/>
        </p:nvSpPr>
        <p:spPr>
          <a:xfrm>
            <a:off x="8697360" y="10167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0" name="Google Shape;1350;p26"/>
          <p:cNvSpPr/>
          <p:nvPr/>
        </p:nvSpPr>
        <p:spPr>
          <a:xfrm>
            <a:off x="8937353" y="4170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1" name="Google Shape;1351;p26"/>
          <p:cNvSpPr/>
          <p:nvPr/>
        </p:nvSpPr>
        <p:spPr>
          <a:xfrm rot="10800000">
            <a:off x="28" y="36"/>
            <a:ext cx="1695422" cy="249723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_1_1_3_1">
    <p:spTree>
      <p:nvGrpSpPr>
        <p:cNvPr id="1352" name="Shape 1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3" name="Google Shape;1353;p27"/>
          <p:cNvSpPr/>
          <p:nvPr/>
        </p:nvSpPr>
        <p:spPr>
          <a:xfrm flipH="1">
            <a:off x="28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54" name="Google Shape;1354;p27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355" name="Google Shape;1355;p27"/>
          <p:cNvGrpSpPr/>
          <p:nvPr/>
        </p:nvGrpSpPr>
        <p:grpSpPr>
          <a:xfrm flipH="1">
            <a:off x="88678" y="4256525"/>
            <a:ext cx="996175" cy="685800"/>
            <a:chOff x="1379925" y="685000"/>
            <a:chExt cx="996175" cy="685800"/>
          </a:xfrm>
        </p:grpSpPr>
        <p:sp>
          <p:nvSpPr>
            <p:cNvPr id="1356" name="Google Shape;1356;p27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59" name="Google Shape;1359;p27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0" name="Google Shape;1360;p27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1" name="Google Shape;1361;p27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2" name="Google Shape;1362;p27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3" name="Google Shape;1363;p27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69" name="Google Shape;1369;p27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0" name="Google Shape;1370;p27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4" name="Google Shape;1374;p27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5" name="Google Shape;1375;p27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79" name="Google Shape;1379;p27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0" name="Google Shape;1380;p27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1" name="Google Shape;1381;p27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2" name="Google Shape;1382;p27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3" name="Google Shape;1383;p27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4" name="Google Shape;1384;p27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5" name="Google Shape;1385;p27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6" name="Google Shape;1386;p27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89" name="Google Shape;1389;p27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0" name="Google Shape;1390;p27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3" name="Google Shape;1393;p27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4" name="Google Shape;1394;p27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7" name="Google Shape;1397;p27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8" name="Google Shape;1398;p27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99" name="Google Shape;1399;p27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0" name="Google Shape;1400;p27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1" name="Google Shape;1401;p27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2" name="Google Shape;1402;p27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3" name="Google Shape;1403;p27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4" name="Google Shape;1404;p27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5" name="Google Shape;1405;p27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6" name="Google Shape;1406;p27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07" name="Google Shape;1407;p27"/>
          <p:cNvGrpSpPr/>
          <p:nvPr/>
        </p:nvGrpSpPr>
        <p:grpSpPr>
          <a:xfrm flipH="1">
            <a:off x="8541303" y="2390750"/>
            <a:ext cx="480225" cy="615300"/>
            <a:chOff x="912850" y="4743425"/>
            <a:chExt cx="480225" cy="615300"/>
          </a:xfrm>
        </p:grpSpPr>
        <p:sp>
          <p:nvSpPr>
            <p:cNvPr id="1408" name="Google Shape;1408;p27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09" name="Google Shape;1409;p27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0" name="Google Shape;1410;p27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1" name="Google Shape;1411;p27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2" name="Google Shape;1412;p27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3" name="Google Shape;1413;p27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4" name="Google Shape;1414;p27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5" name="Google Shape;1415;p27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6" name="Google Shape;1416;p27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7" name="Google Shape;1417;p27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8" name="Google Shape;1418;p27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9" name="Google Shape;1419;p27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0" name="Google Shape;1420;p27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1" name="Google Shape;1421;p27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2" name="Google Shape;1422;p27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3" name="Google Shape;1423;p27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4" name="Google Shape;1424;p27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5" name="Google Shape;1425;p27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6" name="Google Shape;1426;p27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7" name="Google Shape;1427;p27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428" name="Google Shape;1428;p27"/>
          <p:cNvSpPr/>
          <p:nvPr/>
        </p:nvSpPr>
        <p:spPr>
          <a:xfrm>
            <a:off x="8764217" y="324221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9" name="Google Shape;1429;p27"/>
          <p:cNvSpPr/>
          <p:nvPr/>
        </p:nvSpPr>
        <p:spPr>
          <a:xfrm>
            <a:off x="8541304" y="9249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0" name="Google Shape;1430;p27"/>
          <p:cNvSpPr/>
          <p:nvPr/>
        </p:nvSpPr>
        <p:spPr>
          <a:xfrm>
            <a:off x="8946564" y="1274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1" name="Google Shape;1431;p27"/>
          <p:cNvSpPr/>
          <p:nvPr/>
        </p:nvSpPr>
        <p:spPr>
          <a:xfrm>
            <a:off x="8484800" y="576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2" name="Google Shape;1432;p27"/>
          <p:cNvSpPr/>
          <p:nvPr/>
        </p:nvSpPr>
        <p:spPr>
          <a:xfrm>
            <a:off x="8386109" y="160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3" name="Google Shape;1433;p27"/>
          <p:cNvSpPr/>
          <p:nvPr/>
        </p:nvSpPr>
        <p:spPr>
          <a:xfrm>
            <a:off x="6732284" y="269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4" name="Google Shape;1434;p27"/>
          <p:cNvSpPr/>
          <p:nvPr/>
        </p:nvSpPr>
        <p:spPr>
          <a:xfrm flipH="1">
            <a:off x="486165" y="3679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5" name="Google Shape;1435;p27"/>
          <p:cNvSpPr/>
          <p:nvPr/>
        </p:nvSpPr>
        <p:spPr>
          <a:xfrm flipH="1">
            <a:off x="556668" y="822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6" name="Google Shape;1436;p27"/>
          <p:cNvSpPr/>
          <p:nvPr/>
        </p:nvSpPr>
        <p:spPr>
          <a:xfrm flipH="1">
            <a:off x="398167" y="10167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7" name="Google Shape;1437;p27"/>
          <p:cNvSpPr/>
          <p:nvPr/>
        </p:nvSpPr>
        <p:spPr>
          <a:xfrm flipH="1">
            <a:off x="157915" y="4170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8" name="Google Shape;1438;p27"/>
          <p:cNvSpPr/>
          <p:nvPr/>
        </p:nvSpPr>
        <p:spPr>
          <a:xfrm rot="10800000" flipH="1">
            <a:off x="7459953" y="36"/>
            <a:ext cx="1695422" cy="249723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_1_3_1_1">
    <p:spTree>
      <p:nvGrpSpPr>
        <p:cNvPr id="1439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8"/>
          <p:cNvSpPr/>
          <p:nvPr/>
        </p:nvSpPr>
        <p:spPr>
          <a:xfrm>
            <a:off x="6531425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1" name="Google Shape;1441;p2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1442" name="Google Shape;1442;p28"/>
          <p:cNvGrpSpPr/>
          <p:nvPr/>
        </p:nvGrpSpPr>
        <p:grpSpPr>
          <a:xfrm>
            <a:off x="215138" y="4345425"/>
            <a:ext cx="996175" cy="685800"/>
            <a:chOff x="1379925" y="685000"/>
            <a:chExt cx="996175" cy="685800"/>
          </a:xfrm>
        </p:grpSpPr>
        <p:sp>
          <p:nvSpPr>
            <p:cNvPr id="1443" name="Google Shape;1443;p28"/>
            <p:cNvSpPr/>
            <p:nvPr/>
          </p:nvSpPr>
          <p:spPr>
            <a:xfrm>
              <a:off x="1379925" y="685000"/>
              <a:ext cx="996175" cy="685800"/>
            </a:xfrm>
            <a:custGeom>
              <a:avLst/>
              <a:gdLst/>
              <a:ahLst/>
              <a:cxnLst/>
              <a:rect l="l" t="t" r="r" b="b"/>
              <a:pathLst>
                <a:path w="39847" h="27432" extrusionOk="0">
                  <a:moveTo>
                    <a:pt x="7049" y="1"/>
                  </a:moveTo>
                  <a:cubicBezTo>
                    <a:pt x="6004" y="1"/>
                    <a:pt x="5047" y="612"/>
                    <a:pt x="4594" y="1668"/>
                  </a:cubicBezTo>
                  <a:lnTo>
                    <a:pt x="614" y="11370"/>
                  </a:lnTo>
                  <a:cubicBezTo>
                    <a:pt x="1" y="12800"/>
                    <a:pt x="712" y="14435"/>
                    <a:pt x="2044" y="14950"/>
                  </a:cubicBezTo>
                  <a:lnTo>
                    <a:pt x="31673" y="27210"/>
                  </a:lnTo>
                  <a:cubicBezTo>
                    <a:pt x="32026" y="27361"/>
                    <a:pt x="32384" y="27431"/>
                    <a:pt x="32734" y="27431"/>
                  </a:cubicBezTo>
                  <a:cubicBezTo>
                    <a:pt x="33802" y="27431"/>
                    <a:pt x="34783" y="26777"/>
                    <a:pt x="35245" y="25779"/>
                  </a:cubicBezTo>
                  <a:lnTo>
                    <a:pt x="39233" y="15971"/>
                  </a:lnTo>
                  <a:cubicBezTo>
                    <a:pt x="39846" y="14639"/>
                    <a:pt x="39127" y="13004"/>
                    <a:pt x="37803" y="12391"/>
                  </a:cubicBezTo>
                  <a:lnTo>
                    <a:pt x="8174" y="238"/>
                  </a:lnTo>
                  <a:cubicBezTo>
                    <a:pt x="7800" y="77"/>
                    <a:pt x="7419" y="1"/>
                    <a:pt x="7049" y="1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4" name="Google Shape;1444;p28"/>
            <p:cNvSpPr/>
            <p:nvPr/>
          </p:nvSpPr>
          <p:spPr>
            <a:xfrm>
              <a:off x="1530525" y="760450"/>
              <a:ext cx="132850" cy="129725"/>
            </a:xfrm>
            <a:custGeom>
              <a:avLst/>
              <a:gdLst/>
              <a:ahLst/>
              <a:cxnLst/>
              <a:rect l="l" t="t" r="r" b="b"/>
              <a:pathLst>
                <a:path w="5314" h="5189" extrusionOk="0">
                  <a:moveTo>
                    <a:pt x="2604" y="0"/>
                  </a:moveTo>
                  <a:cubicBezTo>
                    <a:pt x="2144" y="0"/>
                    <a:pt x="1672" y="125"/>
                    <a:pt x="1227" y="383"/>
                  </a:cubicBezTo>
                  <a:cubicBezTo>
                    <a:pt x="1227" y="383"/>
                    <a:pt x="1129" y="383"/>
                    <a:pt x="1129" y="489"/>
                  </a:cubicBezTo>
                  <a:lnTo>
                    <a:pt x="924" y="489"/>
                  </a:lnTo>
                  <a:lnTo>
                    <a:pt x="924" y="587"/>
                  </a:lnTo>
                  <a:lnTo>
                    <a:pt x="818" y="587"/>
                  </a:lnTo>
                  <a:lnTo>
                    <a:pt x="818" y="693"/>
                  </a:lnTo>
                  <a:cubicBezTo>
                    <a:pt x="614" y="791"/>
                    <a:pt x="516" y="996"/>
                    <a:pt x="409" y="1200"/>
                  </a:cubicBezTo>
                  <a:lnTo>
                    <a:pt x="311" y="1200"/>
                  </a:lnTo>
                  <a:lnTo>
                    <a:pt x="311" y="1404"/>
                  </a:lnTo>
                  <a:lnTo>
                    <a:pt x="205" y="1404"/>
                  </a:lnTo>
                  <a:lnTo>
                    <a:pt x="205" y="1609"/>
                  </a:lnTo>
                  <a:lnTo>
                    <a:pt x="107" y="1609"/>
                  </a:lnTo>
                  <a:lnTo>
                    <a:pt x="107" y="1813"/>
                  </a:lnTo>
                  <a:lnTo>
                    <a:pt x="1" y="1919"/>
                  </a:lnTo>
                  <a:lnTo>
                    <a:pt x="1" y="2124"/>
                  </a:lnTo>
                  <a:lnTo>
                    <a:pt x="1" y="2328"/>
                  </a:lnTo>
                  <a:lnTo>
                    <a:pt x="1" y="2630"/>
                  </a:lnTo>
                  <a:lnTo>
                    <a:pt x="1" y="2835"/>
                  </a:lnTo>
                  <a:lnTo>
                    <a:pt x="1" y="2941"/>
                  </a:lnTo>
                  <a:lnTo>
                    <a:pt x="1" y="3039"/>
                  </a:lnTo>
                  <a:lnTo>
                    <a:pt x="1" y="3145"/>
                  </a:lnTo>
                  <a:cubicBezTo>
                    <a:pt x="1" y="3243"/>
                    <a:pt x="1" y="3243"/>
                    <a:pt x="107" y="3350"/>
                  </a:cubicBezTo>
                  <a:lnTo>
                    <a:pt x="107" y="3554"/>
                  </a:lnTo>
                  <a:lnTo>
                    <a:pt x="205" y="3652"/>
                  </a:lnTo>
                  <a:lnTo>
                    <a:pt x="205" y="3758"/>
                  </a:lnTo>
                  <a:cubicBezTo>
                    <a:pt x="311" y="3758"/>
                    <a:pt x="311" y="3856"/>
                    <a:pt x="311" y="3856"/>
                  </a:cubicBezTo>
                  <a:cubicBezTo>
                    <a:pt x="311" y="3963"/>
                    <a:pt x="409" y="3963"/>
                    <a:pt x="409" y="4061"/>
                  </a:cubicBezTo>
                  <a:cubicBezTo>
                    <a:pt x="614" y="4469"/>
                    <a:pt x="1022" y="4674"/>
                    <a:pt x="1333" y="4878"/>
                  </a:cubicBezTo>
                  <a:cubicBezTo>
                    <a:pt x="1431" y="4984"/>
                    <a:pt x="1537" y="4984"/>
                    <a:pt x="1635" y="4984"/>
                  </a:cubicBezTo>
                  <a:cubicBezTo>
                    <a:pt x="1635" y="5082"/>
                    <a:pt x="1742" y="5082"/>
                    <a:pt x="1840" y="5082"/>
                  </a:cubicBezTo>
                  <a:cubicBezTo>
                    <a:pt x="1946" y="5082"/>
                    <a:pt x="1946" y="5082"/>
                    <a:pt x="2044" y="5189"/>
                  </a:cubicBezTo>
                  <a:lnTo>
                    <a:pt x="2559" y="5189"/>
                  </a:lnTo>
                  <a:cubicBezTo>
                    <a:pt x="2968" y="5189"/>
                    <a:pt x="3376" y="5082"/>
                    <a:pt x="3679" y="4878"/>
                  </a:cubicBezTo>
                  <a:lnTo>
                    <a:pt x="3883" y="4878"/>
                  </a:lnTo>
                  <a:lnTo>
                    <a:pt x="3883" y="4780"/>
                  </a:lnTo>
                  <a:lnTo>
                    <a:pt x="3989" y="4780"/>
                  </a:lnTo>
                  <a:cubicBezTo>
                    <a:pt x="4087" y="4674"/>
                    <a:pt x="4087" y="4674"/>
                    <a:pt x="4194" y="4674"/>
                  </a:cubicBezTo>
                  <a:lnTo>
                    <a:pt x="4194" y="4576"/>
                  </a:lnTo>
                  <a:lnTo>
                    <a:pt x="4292" y="4576"/>
                  </a:lnTo>
                  <a:cubicBezTo>
                    <a:pt x="4292" y="4469"/>
                    <a:pt x="4398" y="4469"/>
                    <a:pt x="4398" y="4469"/>
                  </a:cubicBezTo>
                  <a:cubicBezTo>
                    <a:pt x="4398" y="4371"/>
                    <a:pt x="4398" y="4371"/>
                    <a:pt x="4496" y="4371"/>
                  </a:cubicBezTo>
                  <a:cubicBezTo>
                    <a:pt x="4496" y="4371"/>
                    <a:pt x="4496" y="4265"/>
                    <a:pt x="4602" y="4265"/>
                  </a:cubicBezTo>
                  <a:lnTo>
                    <a:pt x="4602" y="4167"/>
                  </a:lnTo>
                  <a:cubicBezTo>
                    <a:pt x="4700" y="4167"/>
                    <a:pt x="4700" y="4061"/>
                    <a:pt x="4700" y="4061"/>
                  </a:cubicBezTo>
                  <a:cubicBezTo>
                    <a:pt x="4700" y="3963"/>
                    <a:pt x="4807" y="3963"/>
                    <a:pt x="4807" y="3963"/>
                  </a:cubicBezTo>
                  <a:lnTo>
                    <a:pt x="4807" y="3856"/>
                  </a:lnTo>
                  <a:lnTo>
                    <a:pt x="4905" y="3758"/>
                  </a:lnTo>
                  <a:lnTo>
                    <a:pt x="4905" y="3652"/>
                  </a:lnTo>
                  <a:lnTo>
                    <a:pt x="5011" y="3554"/>
                  </a:lnTo>
                  <a:lnTo>
                    <a:pt x="5011" y="3448"/>
                  </a:lnTo>
                  <a:cubicBezTo>
                    <a:pt x="5313" y="2737"/>
                    <a:pt x="5215" y="1813"/>
                    <a:pt x="4700" y="1102"/>
                  </a:cubicBezTo>
                  <a:cubicBezTo>
                    <a:pt x="4180" y="384"/>
                    <a:pt x="3410" y="0"/>
                    <a:pt x="260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5" name="Google Shape;1445;p28"/>
            <p:cNvSpPr/>
            <p:nvPr/>
          </p:nvSpPr>
          <p:spPr>
            <a:xfrm>
              <a:off x="1515200" y="747700"/>
              <a:ext cx="145725" cy="130475"/>
            </a:xfrm>
            <a:custGeom>
              <a:avLst/>
              <a:gdLst/>
              <a:ahLst/>
              <a:cxnLst/>
              <a:rect l="l" t="t" r="r" b="b"/>
              <a:pathLst>
                <a:path w="5829" h="5219" extrusionOk="0">
                  <a:moveTo>
                    <a:pt x="2916" y="0"/>
                  </a:moveTo>
                  <a:cubicBezTo>
                    <a:pt x="1884" y="0"/>
                    <a:pt x="901" y="598"/>
                    <a:pt x="516" y="1612"/>
                  </a:cubicBezTo>
                  <a:cubicBezTo>
                    <a:pt x="1" y="2936"/>
                    <a:pt x="614" y="4473"/>
                    <a:pt x="1946" y="4979"/>
                  </a:cubicBezTo>
                  <a:cubicBezTo>
                    <a:pt x="2296" y="5142"/>
                    <a:pt x="2662" y="5218"/>
                    <a:pt x="3019" y="5218"/>
                  </a:cubicBezTo>
                  <a:cubicBezTo>
                    <a:pt x="4011" y="5218"/>
                    <a:pt x="4941" y="4629"/>
                    <a:pt x="5313" y="3655"/>
                  </a:cubicBezTo>
                  <a:cubicBezTo>
                    <a:pt x="5828" y="2323"/>
                    <a:pt x="5215" y="795"/>
                    <a:pt x="3883" y="182"/>
                  </a:cubicBezTo>
                  <a:cubicBezTo>
                    <a:pt x="3567" y="59"/>
                    <a:pt x="3239" y="0"/>
                    <a:pt x="2916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6" name="Google Shape;1446;p28"/>
            <p:cNvSpPr/>
            <p:nvPr/>
          </p:nvSpPr>
          <p:spPr>
            <a:xfrm>
              <a:off x="1522975" y="798200"/>
              <a:ext cx="130175" cy="79975"/>
            </a:xfrm>
            <a:custGeom>
              <a:avLst/>
              <a:gdLst/>
              <a:ahLst/>
              <a:cxnLst/>
              <a:rect l="l" t="t" r="r" b="b"/>
              <a:pathLst>
                <a:path w="5207" h="3199" extrusionOk="0">
                  <a:moveTo>
                    <a:pt x="5109" y="1"/>
                  </a:moveTo>
                  <a:cubicBezTo>
                    <a:pt x="5109" y="303"/>
                    <a:pt x="5109" y="712"/>
                    <a:pt x="4904" y="1022"/>
                  </a:cubicBezTo>
                  <a:cubicBezTo>
                    <a:pt x="4511" y="2033"/>
                    <a:pt x="3527" y="2630"/>
                    <a:pt x="2491" y="2630"/>
                  </a:cubicBezTo>
                  <a:cubicBezTo>
                    <a:pt x="2170" y="2630"/>
                    <a:pt x="1844" y="2573"/>
                    <a:pt x="1529" y="2453"/>
                  </a:cubicBezTo>
                  <a:cubicBezTo>
                    <a:pt x="711" y="2044"/>
                    <a:pt x="205" y="1325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1"/>
                    <a:pt x="1635" y="2959"/>
                  </a:cubicBezTo>
                  <a:cubicBezTo>
                    <a:pt x="1985" y="3122"/>
                    <a:pt x="2351" y="3198"/>
                    <a:pt x="2708" y="3198"/>
                  </a:cubicBezTo>
                  <a:cubicBezTo>
                    <a:pt x="3700" y="3198"/>
                    <a:pt x="4630" y="2609"/>
                    <a:pt x="5002" y="1635"/>
                  </a:cubicBezTo>
                  <a:cubicBezTo>
                    <a:pt x="5207" y="1022"/>
                    <a:pt x="5207" y="507"/>
                    <a:pt x="510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7" name="Google Shape;1447;p28"/>
            <p:cNvSpPr/>
            <p:nvPr/>
          </p:nvSpPr>
          <p:spPr>
            <a:xfrm>
              <a:off x="1525425" y="788000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7" y="0"/>
                  </a:moveTo>
                  <a:lnTo>
                    <a:pt x="107" y="98"/>
                  </a:lnTo>
                  <a:cubicBezTo>
                    <a:pt x="0" y="98"/>
                    <a:pt x="0" y="204"/>
                    <a:pt x="0" y="302"/>
                  </a:cubicBezTo>
                  <a:lnTo>
                    <a:pt x="4700" y="2346"/>
                  </a:lnTo>
                  <a:cubicBezTo>
                    <a:pt x="4806" y="2248"/>
                    <a:pt x="4806" y="2141"/>
                    <a:pt x="4904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8" name="Google Shape;1448;p28"/>
            <p:cNvSpPr/>
            <p:nvPr/>
          </p:nvSpPr>
          <p:spPr>
            <a:xfrm>
              <a:off x="1525425" y="782875"/>
              <a:ext cx="125275" cy="58675"/>
            </a:xfrm>
            <a:custGeom>
              <a:avLst/>
              <a:gdLst/>
              <a:ahLst/>
              <a:cxnLst/>
              <a:rect l="l" t="t" r="r" b="b"/>
              <a:pathLst>
                <a:path w="5011" h="2347" extrusionOk="0">
                  <a:moveTo>
                    <a:pt x="205" y="1"/>
                  </a:moveTo>
                  <a:cubicBezTo>
                    <a:pt x="107" y="99"/>
                    <a:pt x="107" y="99"/>
                    <a:pt x="107" y="205"/>
                  </a:cubicBezTo>
                  <a:cubicBezTo>
                    <a:pt x="107" y="205"/>
                    <a:pt x="107" y="303"/>
                    <a:pt x="0" y="303"/>
                  </a:cubicBezTo>
                  <a:lnTo>
                    <a:pt x="4806" y="2346"/>
                  </a:lnTo>
                  <a:cubicBezTo>
                    <a:pt x="4904" y="2346"/>
                    <a:pt x="4904" y="2248"/>
                    <a:pt x="4904" y="2248"/>
                  </a:cubicBezTo>
                  <a:cubicBezTo>
                    <a:pt x="4904" y="2142"/>
                    <a:pt x="4904" y="2142"/>
                    <a:pt x="5011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9" name="Google Shape;1449;p28"/>
            <p:cNvSpPr/>
            <p:nvPr/>
          </p:nvSpPr>
          <p:spPr>
            <a:xfrm>
              <a:off x="1691550" y="826850"/>
              <a:ext cx="132850" cy="129750"/>
            </a:xfrm>
            <a:custGeom>
              <a:avLst/>
              <a:gdLst/>
              <a:ahLst/>
              <a:cxnLst/>
              <a:rect l="l" t="t" r="r" b="b"/>
              <a:pathLst>
                <a:path w="5314" h="5190" extrusionOk="0">
                  <a:moveTo>
                    <a:pt x="2628" y="0"/>
                  </a:moveTo>
                  <a:cubicBezTo>
                    <a:pt x="2156" y="0"/>
                    <a:pt x="1671" y="125"/>
                    <a:pt x="1226" y="383"/>
                  </a:cubicBezTo>
                  <a:cubicBezTo>
                    <a:pt x="1226" y="383"/>
                    <a:pt x="1120" y="383"/>
                    <a:pt x="1120" y="489"/>
                  </a:cubicBezTo>
                  <a:lnTo>
                    <a:pt x="1022" y="489"/>
                  </a:lnTo>
                  <a:lnTo>
                    <a:pt x="1022" y="587"/>
                  </a:lnTo>
                  <a:cubicBezTo>
                    <a:pt x="916" y="587"/>
                    <a:pt x="916" y="587"/>
                    <a:pt x="916" y="694"/>
                  </a:cubicBezTo>
                  <a:lnTo>
                    <a:pt x="818" y="694"/>
                  </a:lnTo>
                  <a:cubicBezTo>
                    <a:pt x="711" y="792"/>
                    <a:pt x="507" y="996"/>
                    <a:pt x="409" y="1200"/>
                  </a:cubicBezTo>
                  <a:cubicBezTo>
                    <a:pt x="303" y="1307"/>
                    <a:pt x="303" y="1307"/>
                    <a:pt x="303" y="1405"/>
                  </a:cubicBezTo>
                  <a:cubicBezTo>
                    <a:pt x="205" y="1511"/>
                    <a:pt x="205" y="1511"/>
                    <a:pt x="205" y="1609"/>
                  </a:cubicBezTo>
                  <a:lnTo>
                    <a:pt x="205" y="1715"/>
                  </a:lnTo>
                  <a:cubicBezTo>
                    <a:pt x="98" y="1715"/>
                    <a:pt x="98" y="1813"/>
                    <a:pt x="98" y="1920"/>
                  </a:cubicBezTo>
                  <a:cubicBezTo>
                    <a:pt x="98" y="1920"/>
                    <a:pt x="98" y="2018"/>
                    <a:pt x="0" y="2124"/>
                  </a:cubicBezTo>
                  <a:lnTo>
                    <a:pt x="0" y="2328"/>
                  </a:lnTo>
                  <a:lnTo>
                    <a:pt x="0" y="2426"/>
                  </a:lnTo>
                  <a:lnTo>
                    <a:pt x="0" y="2631"/>
                  </a:lnTo>
                  <a:lnTo>
                    <a:pt x="0" y="2835"/>
                  </a:lnTo>
                  <a:lnTo>
                    <a:pt x="0" y="2941"/>
                  </a:lnTo>
                  <a:lnTo>
                    <a:pt x="0" y="3039"/>
                  </a:lnTo>
                  <a:lnTo>
                    <a:pt x="0" y="3146"/>
                  </a:lnTo>
                  <a:cubicBezTo>
                    <a:pt x="98" y="3244"/>
                    <a:pt x="98" y="3244"/>
                    <a:pt x="98" y="3350"/>
                  </a:cubicBezTo>
                  <a:cubicBezTo>
                    <a:pt x="98" y="3448"/>
                    <a:pt x="98" y="3554"/>
                    <a:pt x="205" y="3554"/>
                  </a:cubicBezTo>
                  <a:lnTo>
                    <a:pt x="205" y="3652"/>
                  </a:lnTo>
                  <a:cubicBezTo>
                    <a:pt x="205" y="3652"/>
                    <a:pt x="205" y="3759"/>
                    <a:pt x="303" y="3759"/>
                  </a:cubicBezTo>
                  <a:lnTo>
                    <a:pt x="303" y="3857"/>
                  </a:lnTo>
                  <a:cubicBezTo>
                    <a:pt x="303" y="3963"/>
                    <a:pt x="409" y="3963"/>
                    <a:pt x="409" y="4061"/>
                  </a:cubicBezTo>
                  <a:cubicBezTo>
                    <a:pt x="711" y="4470"/>
                    <a:pt x="1022" y="4780"/>
                    <a:pt x="1431" y="4878"/>
                  </a:cubicBezTo>
                  <a:cubicBezTo>
                    <a:pt x="1431" y="4985"/>
                    <a:pt x="1529" y="4985"/>
                    <a:pt x="1635" y="4985"/>
                  </a:cubicBezTo>
                  <a:cubicBezTo>
                    <a:pt x="1733" y="5083"/>
                    <a:pt x="1733" y="5083"/>
                    <a:pt x="1839" y="5083"/>
                  </a:cubicBezTo>
                  <a:cubicBezTo>
                    <a:pt x="1937" y="5083"/>
                    <a:pt x="2044" y="5189"/>
                    <a:pt x="2142" y="5189"/>
                  </a:cubicBezTo>
                  <a:lnTo>
                    <a:pt x="2550" y="5189"/>
                  </a:lnTo>
                  <a:cubicBezTo>
                    <a:pt x="2959" y="5189"/>
                    <a:pt x="3368" y="5083"/>
                    <a:pt x="3776" y="4985"/>
                  </a:cubicBezTo>
                  <a:lnTo>
                    <a:pt x="3776" y="4878"/>
                  </a:lnTo>
                  <a:lnTo>
                    <a:pt x="3883" y="4878"/>
                  </a:lnTo>
                  <a:cubicBezTo>
                    <a:pt x="3883" y="4878"/>
                    <a:pt x="3981" y="4878"/>
                    <a:pt x="3981" y="4780"/>
                  </a:cubicBezTo>
                  <a:lnTo>
                    <a:pt x="4087" y="4780"/>
                  </a:lnTo>
                  <a:lnTo>
                    <a:pt x="4185" y="4674"/>
                  </a:lnTo>
                  <a:lnTo>
                    <a:pt x="4291" y="4576"/>
                  </a:lnTo>
                  <a:cubicBezTo>
                    <a:pt x="4389" y="4576"/>
                    <a:pt x="4389" y="4470"/>
                    <a:pt x="4389" y="4470"/>
                  </a:cubicBezTo>
                  <a:cubicBezTo>
                    <a:pt x="4496" y="4470"/>
                    <a:pt x="4496" y="4372"/>
                    <a:pt x="4496" y="4372"/>
                  </a:cubicBezTo>
                  <a:lnTo>
                    <a:pt x="4594" y="4265"/>
                  </a:lnTo>
                  <a:lnTo>
                    <a:pt x="4594" y="4167"/>
                  </a:lnTo>
                  <a:cubicBezTo>
                    <a:pt x="4700" y="4167"/>
                    <a:pt x="4700" y="4061"/>
                    <a:pt x="4798" y="4061"/>
                  </a:cubicBezTo>
                  <a:lnTo>
                    <a:pt x="4798" y="3963"/>
                  </a:lnTo>
                  <a:lnTo>
                    <a:pt x="4904" y="3857"/>
                  </a:lnTo>
                  <a:lnTo>
                    <a:pt x="4904" y="3759"/>
                  </a:lnTo>
                  <a:lnTo>
                    <a:pt x="5002" y="3652"/>
                  </a:lnTo>
                  <a:lnTo>
                    <a:pt x="5002" y="3554"/>
                  </a:lnTo>
                  <a:cubicBezTo>
                    <a:pt x="5313" y="2737"/>
                    <a:pt x="5207" y="1920"/>
                    <a:pt x="4700" y="1102"/>
                  </a:cubicBezTo>
                  <a:cubicBezTo>
                    <a:pt x="4242" y="384"/>
                    <a:pt x="3455" y="0"/>
                    <a:pt x="262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0" name="Google Shape;1450;p28"/>
            <p:cNvSpPr/>
            <p:nvPr/>
          </p:nvSpPr>
          <p:spPr>
            <a:xfrm>
              <a:off x="1676225" y="814100"/>
              <a:ext cx="148175" cy="130475"/>
            </a:xfrm>
            <a:custGeom>
              <a:avLst/>
              <a:gdLst/>
              <a:ahLst/>
              <a:cxnLst/>
              <a:rect l="l" t="t" r="r" b="b"/>
              <a:pathLst>
                <a:path w="5927" h="5219" extrusionOk="0">
                  <a:moveTo>
                    <a:pt x="3012" y="1"/>
                  </a:moveTo>
                  <a:cubicBezTo>
                    <a:pt x="1976" y="1"/>
                    <a:pt x="974" y="598"/>
                    <a:pt x="507" y="1612"/>
                  </a:cubicBezTo>
                  <a:cubicBezTo>
                    <a:pt x="0" y="2936"/>
                    <a:pt x="613" y="4473"/>
                    <a:pt x="1937" y="4980"/>
                  </a:cubicBezTo>
                  <a:cubicBezTo>
                    <a:pt x="2290" y="5142"/>
                    <a:pt x="2657" y="5218"/>
                    <a:pt x="3014" y="5218"/>
                  </a:cubicBezTo>
                  <a:cubicBezTo>
                    <a:pt x="4008" y="5218"/>
                    <a:pt x="4934" y="4629"/>
                    <a:pt x="5313" y="3656"/>
                  </a:cubicBezTo>
                  <a:cubicBezTo>
                    <a:pt x="5926" y="2323"/>
                    <a:pt x="5313" y="795"/>
                    <a:pt x="3981" y="182"/>
                  </a:cubicBezTo>
                  <a:cubicBezTo>
                    <a:pt x="3665" y="59"/>
                    <a:pt x="3337" y="1"/>
                    <a:pt x="3012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1" name="Google Shape;1451;p28"/>
            <p:cNvSpPr/>
            <p:nvPr/>
          </p:nvSpPr>
          <p:spPr>
            <a:xfrm>
              <a:off x="1683775" y="864625"/>
              <a:ext cx="132850" cy="79950"/>
            </a:xfrm>
            <a:custGeom>
              <a:avLst/>
              <a:gdLst/>
              <a:ahLst/>
              <a:cxnLst/>
              <a:rect l="l" t="t" r="r" b="b"/>
              <a:pathLst>
                <a:path w="5314" h="3198" extrusionOk="0">
                  <a:moveTo>
                    <a:pt x="5215" y="0"/>
                  </a:moveTo>
                  <a:cubicBezTo>
                    <a:pt x="5215" y="409"/>
                    <a:pt x="5109" y="711"/>
                    <a:pt x="5011" y="1022"/>
                  </a:cubicBezTo>
                  <a:cubicBezTo>
                    <a:pt x="4543" y="2033"/>
                    <a:pt x="3537" y="2629"/>
                    <a:pt x="2497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043"/>
                    <a:pt x="205" y="1430"/>
                    <a:pt x="1" y="613"/>
                  </a:cubicBezTo>
                  <a:lnTo>
                    <a:pt x="1" y="613"/>
                  </a:lnTo>
                  <a:cubicBezTo>
                    <a:pt x="1" y="1635"/>
                    <a:pt x="614" y="2550"/>
                    <a:pt x="1635" y="2959"/>
                  </a:cubicBezTo>
                  <a:cubicBezTo>
                    <a:pt x="1988" y="3121"/>
                    <a:pt x="2355" y="3197"/>
                    <a:pt x="2712" y="3197"/>
                  </a:cubicBezTo>
                  <a:cubicBezTo>
                    <a:pt x="3706" y="3197"/>
                    <a:pt x="4632" y="2608"/>
                    <a:pt x="5011" y="1635"/>
                  </a:cubicBezTo>
                  <a:cubicBezTo>
                    <a:pt x="5215" y="1120"/>
                    <a:pt x="5313" y="507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2" name="Google Shape;1452;p28"/>
            <p:cNvSpPr/>
            <p:nvPr/>
          </p:nvSpPr>
          <p:spPr>
            <a:xfrm>
              <a:off x="1686450" y="8544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8" y="0"/>
                  </a:moveTo>
                  <a:lnTo>
                    <a:pt x="98" y="98"/>
                  </a:lnTo>
                  <a:cubicBezTo>
                    <a:pt x="98" y="205"/>
                    <a:pt x="0" y="205"/>
                    <a:pt x="0" y="303"/>
                  </a:cubicBezTo>
                  <a:lnTo>
                    <a:pt x="4798" y="2346"/>
                  </a:lnTo>
                  <a:cubicBezTo>
                    <a:pt x="4798" y="2248"/>
                    <a:pt x="4904" y="2142"/>
                    <a:pt x="4904" y="2142"/>
                  </a:cubicBezTo>
                  <a:lnTo>
                    <a:pt x="4904" y="2044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3" name="Google Shape;1453;p28"/>
            <p:cNvSpPr/>
            <p:nvPr/>
          </p:nvSpPr>
          <p:spPr>
            <a:xfrm>
              <a:off x="1688900" y="851750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6" y="0"/>
                  </a:moveTo>
                  <a:cubicBezTo>
                    <a:pt x="106" y="0"/>
                    <a:pt x="106" y="106"/>
                    <a:pt x="0" y="106"/>
                  </a:cubicBezTo>
                  <a:lnTo>
                    <a:pt x="0" y="311"/>
                  </a:lnTo>
                  <a:lnTo>
                    <a:pt x="4806" y="2248"/>
                  </a:lnTo>
                  <a:lnTo>
                    <a:pt x="4806" y="2150"/>
                  </a:lnTo>
                  <a:cubicBezTo>
                    <a:pt x="4904" y="2043"/>
                    <a:pt x="4904" y="2043"/>
                    <a:pt x="4904" y="1945"/>
                  </a:cubicBezTo>
                  <a:lnTo>
                    <a:pt x="1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4" name="Google Shape;1454;p28"/>
            <p:cNvSpPr/>
            <p:nvPr/>
          </p:nvSpPr>
          <p:spPr>
            <a:xfrm>
              <a:off x="1852350" y="893375"/>
              <a:ext cx="132850" cy="129625"/>
            </a:xfrm>
            <a:custGeom>
              <a:avLst/>
              <a:gdLst/>
              <a:ahLst/>
              <a:cxnLst/>
              <a:rect l="l" t="t" r="r" b="b"/>
              <a:pathLst>
                <a:path w="5314" h="5185" extrusionOk="0">
                  <a:moveTo>
                    <a:pt x="2638" y="0"/>
                  </a:moveTo>
                  <a:cubicBezTo>
                    <a:pt x="2184" y="0"/>
                    <a:pt x="1732" y="125"/>
                    <a:pt x="1333" y="378"/>
                  </a:cubicBezTo>
                  <a:cubicBezTo>
                    <a:pt x="1227" y="378"/>
                    <a:pt x="1227" y="485"/>
                    <a:pt x="1129" y="485"/>
                  </a:cubicBezTo>
                  <a:lnTo>
                    <a:pt x="1022" y="583"/>
                  </a:lnTo>
                  <a:lnTo>
                    <a:pt x="924" y="689"/>
                  </a:lnTo>
                  <a:lnTo>
                    <a:pt x="409" y="1196"/>
                  </a:lnTo>
                  <a:cubicBezTo>
                    <a:pt x="409" y="1302"/>
                    <a:pt x="409" y="1302"/>
                    <a:pt x="311" y="1400"/>
                  </a:cubicBezTo>
                  <a:lnTo>
                    <a:pt x="311" y="1506"/>
                  </a:lnTo>
                  <a:lnTo>
                    <a:pt x="205" y="1604"/>
                  </a:lnTo>
                  <a:lnTo>
                    <a:pt x="205" y="1711"/>
                  </a:lnTo>
                  <a:cubicBezTo>
                    <a:pt x="205" y="1711"/>
                    <a:pt x="107" y="1809"/>
                    <a:pt x="107" y="1915"/>
                  </a:cubicBezTo>
                  <a:lnTo>
                    <a:pt x="107" y="2119"/>
                  </a:lnTo>
                  <a:lnTo>
                    <a:pt x="107" y="2217"/>
                  </a:lnTo>
                  <a:lnTo>
                    <a:pt x="1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lnTo>
                    <a:pt x="1" y="2937"/>
                  </a:lnTo>
                  <a:cubicBezTo>
                    <a:pt x="1" y="3035"/>
                    <a:pt x="107" y="3035"/>
                    <a:pt x="107" y="3141"/>
                  </a:cubicBezTo>
                  <a:lnTo>
                    <a:pt x="107" y="3345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11" y="3754"/>
                    <a:pt x="311" y="3754"/>
                    <a:pt x="311" y="3852"/>
                  </a:cubicBezTo>
                  <a:cubicBezTo>
                    <a:pt x="409" y="3958"/>
                    <a:pt x="409" y="4056"/>
                    <a:pt x="516" y="4056"/>
                  </a:cubicBezTo>
                  <a:cubicBezTo>
                    <a:pt x="720" y="4465"/>
                    <a:pt x="1022" y="4776"/>
                    <a:pt x="1431" y="4980"/>
                  </a:cubicBezTo>
                  <a:cubicBezTo>
                    <a:pt x="1537" y="4980"/>
                    <a:pt x="1635" y="4980"/>
                    <a:pt x="1635" y="5078"/>
                  </a:cubicBezTo>
                  <a:lnTo>
                    <a:pt x="1946" y="5078"/>
                  </a:lnTo>
                  <a:cubicBezTo>
                    <a:pt x="1946" y="5184"/>
                    <a:pt x="2044" y="5184"/>
                    <a:pt x="2150" y="5184"/>
                  </a:cubicBezTo>
                  <a:lnTo>
                    <a:pt x="2657" y="5184"/>
                  </a:lnTo>
                  <a:cubicBezTo>
                    <a:pt x="3066" y="5184"/>
                    <a:pt x="3475" y="5184"/>
                    <a:pt x="3785" y="4980"/>
                  </a:cubicBezTo>
                  <a:cubicBezTo>
                    <a:pt x="3883" y="4874"/>
                    <a:pt x="3883" y="4874"/>
                    <a:pt x="3989" y="4874"/>
                  </a:cubicBezTo>
                  <a:lnTo>
                    <a:pt x="3989" y="4776"/>
                  </a:lnTo>
                  <a:lnTo>
                    <a:pt x="4088" y="4776"/>
                  </a:lnTo>
                  <a:cubicBezTo>
                    <a:pt x="4194" y="4776"/>
                    <a:pt x="4194" y="4669"/>
                    <a:pt x="4194" y="4669"/>
                  </a:cubicBezTo>
                  <a:lnTo>
                    <a:pt x="4292" y="4669"/>
                  </a:lnTo>
                  <a:cubicBezTo>
                    <a:pt x="4292" y="4571"/>
                    <a:pt x="4292" y="4571"/>
                    <a:pt x="4398" y="4571"/>
                  </a:cubicBezTo>
                  <a:cubicBezTo>
                    <a:pt x="4398" y="4571"/>
                    <a:pt x="4398" y="4465"/>
                    <a:pt x="4496" y="4465"/>
                  </a:cubicBezTo>
                  <a:lnTo>
                    <a:pt x="4496" y="4367"/>
                  </a:lnTo>
                  <a:cubicBezTo>
                    <a:pt x="4602" y="4367"/>
                    <a:pt x="4602" y="4367"/>
                    <a:pt x="4602" y="4261"/>
                  </a:cubicBezTo>
                  <a:lnTo>
                    <a:pt x="4701" y="4261"/>
                  </a:lnTo>
                  <a:cubicBezTo>
                    <a:pt x="4701" y="4163"/>
                    <a:pt x="4807" y="4163"/>
                    <a:pt x="4807" y="4056"/>
                  </a:cubicBezTo>
                  <a:lnTo>
                    <a:pt x="4807" y="3958"/>
                  </a:lnTo>
                  <a:cubicBezTo>
                    <a:pt x="4905" y="3958"/>
                    <a:pt x="4905" y="3852"/>
                    <a:pt x="4905" y="3852"/>
                  </a:cubicBezTo>
                  <a:cubicBezTo>
                    <a:pt x="4905" y="3852"/>
                    <a:pt x="4905" y="3754"/>
                    <a:pt x="5011" y="3754"/>
                  </a:cubicBezTo>
                  <a:lnTo>
                    <a:pt x="5011" y="3648"/>
                  </a:lnTo>
                  <a:cubicBezTo>
                    <a:pt x="5011" y="3648"/>
                    <a:pt x="5011" y="3550"/>
                    <a:pt x="5109" y="3550"/>
                  </a:cubicBezTo>
                  <a:cubicBezTo>
                    <a:pt x="5314" y="2732"/>
                    <a:pt x="5314" y="1915"/>
                    <a:pt x="4807" y="1196"/>
                  </a:cubicBezTo>
                  <a:cubicBezTo>
                    <a:pt x="4281" y="407"/>
                    <a:pt x="3457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5" name="Google Shape;1455;p28"/>
            <p:cNvSpPr/>
            <p:nvPr/>
          </p:nvSpPr>
          <p:spPr>
            <a:xfrm>
              <a:off x="1837025" y="881525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14" y="1"/>
                  </a:moveTo>
                  <a:cubicBezTo>
                    <a:pt x="1920" y="1"/>
                    <a:pt x="993" y="592"/>
                    <a:pt x="614" y="1572"/>
                  </a:cubicBezTo>
                  <a:cubicBezTo>
                    <a:pt x="1" y="2896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6" y="5222"/>
                  </a:cubicBezTo>
                  <a:cubicBezTo>
                    <a:pt x="3945" y="5222"/>
                    <a:pt x="4952" y="4626"/>
                    <a:pt x="5420" y="3615"/>
                  </a:cubicBezTo>
                  <a:cubicBezTo>
                    <a:pt x="5927" y="2283"/>
                    <a:pt x="5314" y="754"/>
                    <a:pt x="3989" y="239"/>
                  </a:cubicBezTo>
                  <a:cubicBezTo>
                    <a:pt x="3637" y="77"/>
                    <a:pt x="3271" y="1"/>
                    <a:pt x="2914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6" name="Google Shape;1456;p28"/>
            <p:cNvSpPr/>
            <p:nvPr/>
          </p:nvSpPr>
          <p:spPr>
            <a:xfrm>
              <a:off x="1847250" y="931025"/>
              <a:ext cx="130400" cy="81075"/>
            </a:xfrm>
            <a:custGeom>
              <a:avLst/>
              <a:gdLst/>
              <a:ahLst/>
              <a:cxnLst/>
              <a:rect l="l" t="t" r="r" b="b"/>
              <a:pathLst>
                <a:path w="5216" h="3243" extrusionOk="0">
                  <a:moveTo>
                    <a:pt x="5109" y="0"/>
                  </a:moveTo>
                  <a:cubicBezTo>
                    <a:pt x="5109" y="409"/>
                    <a:pt x="5011" y="711"/>
                    <a:pt x="4905" y="1022"/>
                  </a:cubicBezTo>
                  <a:cubicBezTo>
                    <a:pt x="4518" y="2033"/>
                    <a:pt x="3530" y="2629"/>
                    <a:pt x="2496" y="2629"/>
                  </a:cubicBezTo>
                  <a:cubicBezTo>
                    <a:pt x="2175" y="2629"/>
                    <a:pt x="1850" y="2572"/>
                    <a:pt x="1537" y="2452"/>
                  </a:cubicBezTo>
                  <a:cubicBezTo>
                    <a:pt x="720" y="2142"/>
                    <a:pt x="107" y="1431"/>
                    <a:pt x="0" y="613"/>
                  </a:cubicBezTo>
                  <a:lnTo>
                    <a:pt x="0" y="613"/>
                  </a:lnTo>
                  <a:cubicBezTo>
                    <a:pt x="0" y="1635"/>
                    <a:pt x="613" y="2550"/>
                    <a:pt x="1537" y="3065"/>
                  </a:cubicBezTo>
                  <a:cubicBezTo>
                    <a:pt x="1850" y="3185"/>
                    <a:pt x="2175" y="3242"/>
                    <a:pt x="2497" y="3242"/>
                  </a:cubicBezTo>
                  <a:cubicBezTo>
                    <a:pt x="3536" y="3242"/>
                    <a:pt x="4543" y="2646"/>
                    <a:pt x="5011" y="1635"/>
                  </a:cubicBezTo>
                  <a:cubicBezTo>
                    <a:pt x="5215" y="1120"/>
                    <a:pt x="5215" y="507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7" name="Google Shape;1457;p28"/>
            <p:cNvSpPr/>
            <p:nvPr/>
          </p:nvSpPr>
          <p:spPr>
            <a:xfrm>
              <a:off x="1849900" y="920800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99" y="1"/>
                  </a:moveTo>
                  <a:cubicBezTo>
                    <a:pt x="99" y="99"/>
                    <a:pt x="1" y="99"/>
                    <a:pt x="1" y="99"/>
                  </a:cubicBezTo>
                  <a:lnTo>
                    <a:pt x="1" y="303"/>
                  </a:lnTo>
                  <a:lnTo>
                    <a:pt x="4700" y="2346"/>
                  </a:lnTo>
                  <a:cubicBezTo>
                    <a:pt x="4799" y="2248"/>
                    <a:pt x="4799" y="2248"/>
                    <a:pt x="4799" y="2142"/>
                  </a:cubicBezTo>
                  <a:lnTo>
                    <a:pt x="4905" y="2044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8" name="Google Shape;1458;p28"/>
            <p:cNvSpPr/>
            <p:nvPr/>
          </p:nvSpPr>
          <p:spPr>
            <a:xfrm>
              <a:off x="1849900" y="91815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1" y="205"/>
                    <a:pt x="1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9" name="Google Shape;1459;p28"/>
            <p:cNvSpPr/>
            <p:nvPr/>
          </p:nvSpPr>
          <p:spPr>
            <a:xfrm>
              <a:off x="2015825" y="960400"/>
              <a:ext cx="132850" cy="131450"/>
            </a:xfrm>
            <a:custGeom>
              <a:avLst/>
              <a:gdLst/>
              <a:ahLst/>
              <a:cxnLst/>
              <a:rect l="l" t="t" r="r" b="b"/>
              <a:pathLst>
                <a:path w="5314" h="5258" extrusionOk="0">
                  <a:moveTo>
                    <a:pt x="2534" y="1"/>
                  </a:moveTo>
                  <a:cubicBezTo>
                    <a:pt x="2092" y="1"/>
                    <a:pt x="1641" y="113"/>
                    <a:pt x="1227" y="354"/>
                  </a:cubicBezTo>
                  <a:cubicBezTo>
                    <a:pt x="1227" y="460"/>
                    <a:pt x="1128" y="460"/>
                    <a:pt x="1128" y="460"/>
                  </a:cubicBezTo>
                  <a:cubicBezTo>
                    <a:pt x="1022" y="460"/>
                    <a:pt x="1022" y="460"/>
                    <a:pt x="1022" y="558"/>
                  </a:cubicBezTo>
                  <a:lnTo>
                    <a:pt x="924" y="558"/>
                  </a:lnTo>
                  <a:cubicBezTo>
                    <a:pt x="924" y="558"/>
                    <a:pt x="924" y="664"/>
                    <a:pt x="818" y="664"/>
                  </a:cubicBezTo>
                  <a:cubicBezTo>
                    <a:pt x="614" y="869"/>
                    <a:pt x="515" y="967"/>
                    <a:pt x="409" y="1171"/>
                  </a:cubicBezTo>
                  <a:lnTo>
                    <a:pt x="409" y="1277"/>
                  </a:lnTo>
                  <a:cubicBezTo>
                    <a:pt x="311" y="1277"/>
                    <a:pt x="311" y="1375"/>
                    <a:pt x="311" y="1375"/>
                  </a:cubicBezTo>
                  <a:cubicBezTo>
                    <a:pt x="205" y="1375"/>
                    <a:pt x="205" y="1482"/>
                    <a:pt x="205" y="1482"/>
                  </a:cubicBezTo>
                  <a:lnTo>
                    <a:pt x="205" y="1580"/>
                  </a:lnTo>
                  <a:cubicBezTo>
                    <a:pt x="205" y="1686"/>
                    <a:pt x="107" y="1686"/>
                    <a:pt x="107" y="1686"/>
                  </a:cubicBezTo>
                  <a:lnTo>
                    <a:pt x="107" y="1890"/>
                  </a:lnTo>
                  <a:cubicBezTo>
                    <a:pt x="1" y="1988"/>
                    <a:pt x="1" y="2095"/>
                    <a:pt x="1" y="2095"/>
                  </a:cubicBezTo>
                  <a:lnTo>
                    <a:pt x="1" y="2193"/>
                  </a:lnTo>
                  <a:lnTo>
                    <a:pt x="1" y="2299"/>
                  </a:lnTo>
                  <a:lnTo>
                    <a:pt x="1" y="2397"/>
                  </a:lnTo>
                  <a:lnTo>
                    <a:pt x="1" y="2601"/>
                  </a:lnTo>
                  <a:lnTo>
                    <a:pt x="1" y="2806"/>
                  </a:lnTo>
                  <a:lnTo>
                    <a:pt x="1" y="2912"/>
                  </a:lnTo>
                  <a:lnTo>
                    <a:pt x="1" y="3116"/>
                  </a:lnTo>
                  <a:cubicBezTo>
                    <a:pt x="1" y="3214"/>
                    <a:pt x="1" y="3321"/>
                    <a:pt x="107" y="3419"/>
                  </a:cubicBezTo>
                  <a:lnTo>
                    <a:pt x="107" y="3623"/>
                  </a:lnTo>
                  <a:lnTo>
                    <a:pt x="205" y="3623"/>
                  </a:lnTo>
                  <a:lnTo>
                    <a:pt x="205" y="3827"/>
                  </a:lnTo>
                  <a:cubicBezTo>
                    <a:pt x="311" y="3827"/>
                    <a:pt x="311" y="3827"/>
                    <a:pt x="311" y="3934"/>
                  </a:cubicBezTo>
                  <a:cubicBezTo>
                    <a:pt x="311" y="3934"/>
                    <a:pt x="409" y="4032"/>
                    <a:pt x="409" y="4138"/>
                  </a:cubicBezTo>
                  <a:cubicBezTo>
                    <a:pt x="614" y="4440"/>
                    <a:pt x="1022" y="4751"/>
                    <a:pt x="1333" y="4955"/>
                  </a:cubicBezTo>
                  <a:cubicBezTo>
                    <a:pt x="1431" y="4955"/>
                    <a:pt x="1537" y="5053"/>
                    <a:pt x="1635" y="5053"/>
                  </a:cubicBezTo>
                  <a:cubicBezTo>
                    <a:pt x="1635" y="5053"/>
                    <a:pt x="1741" y="5053"/>
                    <a:pt x="1840" y="5160"/>
                  </a:cubicBezTo>
                  <a:lnTo>
                    <a:pt x="2044" y="5160"/>
                  </a:lnTo>
                  <a:cubicBezTo>
                    <a:pt x="2248" y="5258"/>
                    <a:pt x="2453" y="5258"/>
                    <a:pt x="2559" y="5258"/>
                  </a:cubicBezTo>
                  <a:cubicBezTo>
                    <a:pt x="2967" y="5258"/>
                    <a:pt x="3376" y="5160"/>
                    <a:pt x="3785" y="4955"/>
                  </a:cubicBezTo>
                  <a:lnTo>
                    <a:pt x="3883" y="4849"/>
                  </a:lnTo>
                  <a:lnTo>
                    <a:pt x="3989" y="4849"/>
                  </a:lnTo>
                  <a:lnTo>
                    <a:pt x="3989" y="4751"/>
                  </a:lnTo>
                  <a:cubicBezTo>
                    <a:pt x="4087" y="4751"/>
                    <a:pt x="4087" y="4751"/>
                    <a:pt x="4193" y="4645"/>
                  </a:cubicBezTo>
                  <a:lnTo>
                    <a:pt x="4292" y="4547"/>
                  </a:lnTo>
                  <a:cubicBezTo>
                    <a:pt x="4292" y="4547"/>
                    <a:pt x="4398" y="4547"/>
                    <a:pt x="4398" y="4440"/>
                  </a:cubicBezTo>
                  <a:lnTo>
                    <a:pt x="4496" y="4440"/>
                  </a:lnTo>
                  <a:cubicBezTo>
                    <a:pt x="4496" y="4342"/>
                    <a:pt x="4496" y="4342"/>
                    <a:pt x="4602" y="4236"/>
                  </a:cubicBezTo>
                  <a:cubicBezTo>
                    <a:pt x="4700" y="4138"/>
                    <a:pt x="4700" y="4138"/>
                    <a:pt x="4700" y="4032"/>
                  </a:cubicBezTo>
                  <a:cubicBezTo>
                    <a:pt x="4806" y="4032"/>
                    <a:pt x="4806" y="4032"/>
                    <a:pt x="4806" y="3934"/>
                  </a:cubicBezTo>
                  <a:lnTo>
                    <a:pt x="4905" y="3827"/>
                  </a:lnTo>
                  <a:lnTo>
                    <a:pt x="4905" y="3729"/>
                  </a:lnTo>
                  <a:lnTo>
                    <a:pt x="4905" y="3623"/>
                  </a:lnTo>
                  <a:cubicBezTo>
                    <a:pt x="5011" y="3623"/>
                    <a:pt x="5011" y="3623"/>
                    <a:pt x="5011" y="3525"/>
                  </a:cubicBezTo>
                  <a:cubicBezTo>
                    <a:pt x="5313" y="2806"/>
                    <a:pt x="5215" y="1890"/>
                    <a:pt x="4700" y="1171"/>
                  </a:cubicBezTo>
                  <a:cubicBezTo>
                    <a:pt x="4230" y="430"/>
                    <a:pt x="3398" y="1"/>
                    <a:pt x="253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0" name="Google Shape;1460;p28"/>
            <p:cNvSpPr/>
            <p:nvPr/>
          </p:nvSpPr>
          <p:spPr>
            <a:xfrm>
              <a:off x="2000500" y="947950"/>
              <a:ext cx="145725" cy="130550"/>
            </a:xfrm>
            <a:custGeom>
              <a:avLst/>
              <a:gdLst/>
              <a:ahLst/>
              <a:cxnLst/>
              <a:rect l="l" t="t" r="r" b="b"/>
              <a:pathLst>
                <a:path w="5829" h="5222" extrusionOk="0">
                  <a:moveTo>
                    <a:pt x="2811" y="0"/>
                  </a:moveTo>
                  <a:cubicBezTo>
                    <a:pt x="1818" y="0"/>
                    <a:pt x="888" y="591"/>
                    <a:pt x="515" y="1571"/>
                  </a:cubicBezTo>
                  <a:cubicBezTo>
                    <a:pt x="1" y="2895"/>
                    <a:pt x="614" y="4432"/>
                    <a:pt x="1946" y="5045"/>
                  </a:cubicBezTo>
                  <a:cubicBezTo>
                    <a:pt x="2259" y="5165"/>
                    <a:pt x="2584" y="5222"/>
                    <a:pt x="2904" y="5222"/>
                  </a:cubicBezTo>
                  <a:cubicBezTo>
                    <a:pt x="3939" y="5222"/>
                    <a:pt x="4926" y="4625"/>
                    <a:pt x="5313" y="3614"/>
                  </a:cubicBezTo>
                  <a:cubicBezTo>
                    <a:pt x="5828" y="2282"/>
                    <a:pt x="5215" y="754"/>
                    <a:pt x="3883" y="239"/>
                  </a:cubicBezTo>
                  <a:cubicBezTo>
                    <a:pt x="3533" y="77"/>
                    <a:pt x="3168" y="0"/>
                    <a:pt x="281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1" name="Google Shape;1461;p28"/>
            <p:cNvSpPr/>
            <p:nvPr/>
          </p:nvSpPr>
          <p:spPr>
            <a:xfrm>
              <a:off x="2008275" y="999875"/>
              <a:ext cx="132825" cy="78625"/>
            </a:xfrm>
            <a:custGeom>
              <a:avLst/>
              <a:gdLst/>
              <a:ahLst/>
              <a:cxnLst/>
              <a:rect l="l" t="t" r="r" b="b"/>
              <a:pathLst>
                <a:path w="5313" h="3145" extrusionOk="0">
                  <a:moveTo>
                    <a:pt x="5108" y="1"/>
                  </a:moveTo>
                  <a:cubicBezTo>
                    <a:pt x="5108" y="311"/>
                    <a:pt x="5108" y="614"/>
                    <a:pt x="4904" y="1022"/>
                  </a:cubicBezTo>
                  <a:cubicBezTo>
                    <a:pt x="4525" y="2002"/>
                    <a:pt x="3598" y="2593"/>
                    <a:pt x="2604" y="2593"/>
                  </a:cubicBezTo>
                  <a:cubicBezTo>
                    <a:pt x="2247" y="2593"/>
                    <a:pt x="1881" y="2517"/>
                    <a:pt x="1529" y="2355"/>
                  </a:cubicBezTo>
                  <a:cubicBezTo>
                    <a:pt x="711" y="2044"/>
                    <a:pt x="204" y="1333"/>
                    <a:pt x="0" y="516"/>
                  </a:cubicBezTo>
                  <a:lnTo>
                    <a:pt x="0" y="516"/>
                  </a:lnTo>
                  <a:cubicBezTo>
                    <a:pt x="0" y="1537"/>
                    <a:pt x="613" y="2559"/>
                    <a:pt x="1635" y="2968"/>
                  </a:cubicBezTo>
                  <a:cubicBezTo>
                    <a:pt x="1948" y="3088"/>
                    <a:pt x="2273" y="3145"/>
                    <a:pt x="2593" y="3145"/>
                  </a:cubicBezTo>
                  <a:cubicBezTo>
                    <a:pt x="3628" y="3145"/>
                    <a:pt x="4615" y="2548"/>
                    <a:pt x="5002" y="1537"/>
                  </a:cubicBezTo>
                  <a:cubicBezTo>
                    <a:pt x="5207" y="1022"/>
                    <a:pt x="5313" y="516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2" name="Google Shape;1462;p28"/>
            <p:cNvSpPr/>
            <p:nvPr/>
          </p:nvSpPr>
          <p:spPr>
            <a:xfrm>
              <a:off x="2010725" y="987225"/>
              <a:ext cx="122625" cy="58650"/>
            </a:xfrm>
            <a:custGeom>
              <a:avLst/>
              <a:gdLst/>
              <a:ahLst/>
              <a:cxnLst/>
              <a:rect l="l" t="t" r="r" b="b"/>
              <a:pathLst>
                <a:path w="4905" h="2346" extrusionOk="0">
                  <a:moveTo>
                    <a:pt x="106" y="0"/>
                  </a:moveTo>
                  <a:lnTo>
                    <a:pt x="106" y="98"/>
                  </a:lnTo>
                  <a:cubicBezTo>
                    <a:pt x="0" y="204"/>
                    <a:pt x="0" y="302"/>
                    <a:pt x="0" y="409"/>
                  </a:cubicBezTo>
                  <a:lnTo>
                    <a:pt x="4806" y="2346"/>
                  </a:lnTo>
                  <a:cubicBezTo>
                    <a:pt x="4806" y="2248"/>
                    <a:pt x="4806" y="2248"/>
                    <a:pt x="4904" y="2141"/>
                  </a:cubicBezTo>
                  <a:lnTo>
                    <a:pt x="4904" y="20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3" name="Google Shape;1463;p28"/>
            <p:cNvSpPr/>
            <p:nvPr/>
          </p:nvSpPr>
          <p:spPr>
            <a:xfrm>
              <a:off x="2010725" y="984550"/>
              <a:ext cx="125275" cy="58875"/>
            </a:xfrm>
            <a:custGeom>
              <a:avLst/>
              <a:gdLst/>
              <a:ahLst/>
              <a:cxnLst/>
              <a:rect l="l" t="t" r="r" b="b"/>
              <a:pathLst>
                <a:path w="5011" h="2355" extrusionOk="0">
                  <a:moveTo>
                    <a:pt x="205" y="1"/>
                  </a:moveTo>
                  <a:cubicBezTo>
                    <a:pt x="106" y="1"/>
                    <a:pt x="106" y="107"/>
                    <a:pt x="106" y="107"/>
                  </a:cubicBezTo>
                  <a:cubicBezTo>
                    <a:pt x="106" y="205"/>
                    <a:pt x="106" y="205"/>
                    <a:pt x="0" y="311"/>
                  </a:cubicBezTo>
                  <a:lnTo>
                    <a:pt x="4806" y="2355"/>
                  </a:lnTo>
                  <a:cubicBezTo>
                    <a:pt x="4904" y="2248"/>
                    <a:pt x="4904" y="2248"/>
                    <a:pt x="4904" y="2150"/>
                  </a:cubicBezTo>
                  <a:cubicBezTo>
                    <a:pt x="4904" y="2150"/>
                    <a:pt x="4904" y="2044"/>
                    <a:pt x="5010" y="2044"/>
                  </a:cubicBez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4" name="Google Shape;1464;p28"/>
            <p:cNvSpPr/>
            <p:nvPr/>
          </p:nvSpPr>
          <p:spPr>
            <a:xfrm>
              <a:off x="2176850" y="1027900"/>
              <a:ext cx="132825" cy="130375"/>
            </a:xfrm>
            <a:custGeom>
              <a:avLst/>
              <a:gdLst/>
              <a:ahLst/>
              <a:cxnLst/>
              <a:rect l="l" t="t" r="r" b="b"/>
              <a:pathLst>
                <a:path w="5313" h="5215" extrusionOk="0">
                  <a:moveTo>
                    <a:pt x="2562" y="1"/>
                  </a:moveTo>
                  <a:cubicBezTo>
                    <a:pt x="2135" y="1"/>
                    <a:pt x="1707" y="102"/>
                    <a:pt x="1324" y="310"/>
                  </a:cubicBezTo>
                  <a:lnTo>
                    <a:pt x="1226" y="310"/>
                  </a:lnTo>
                  <a:cubicBezTo>
                    <a:pt x="1226" y="416"/>
                    <a:pt x="1226" y="416"/>
                    <a:pt x="1120" y="416"/>
                  </a:cubicBezTo>
                  <a:cubicBezTo>
                    <a:pt x="1120" y="416"/>
                    <a:pt x="1120" y="514"/>
                    <a:pt x="1022" y="514"/>
                  </a:cubicBezTo>
                  <a:lnTo>
                    <a:pt x="916" y="621"/>
                  </a:lnTo>
                  <a:lnTo>
                    <a:pt x="817" y="621"/>
                  </a:lnTo>
                  <a:cubicBezTo>
                    <a:pt x="711" y="825"/>
                    <a:pt x="507" y="1029"/>
                    <a:pt x="409" y="1234"/>
                  </a:cubicBezTo>
                  <a:lnTo>
                    <a:pt x="303" y="1332"/>
                  </a:lnTo>
                  <a:lnTo>
                    <a:pt x="303" y="1438"/>
                  </a:lnTo>
                  <a:cubicBezTo>
                    <a:pt x="204" y="1536"/>
                    <a:pt x="204" y="1536"/>
                    <a:pt x="204" y="1642"/>
                  </a:cubicBezTo>
                  <a:cubicBezTo>
                    <a:pt x="98" y="1740"/>
                    <a:pt x="98" y="1847"/>
                    <a:pt x="98" y="1847"/>
                  </a:cubicBezTo>
                  <a:cubicBezTo>
                    <a:pt x="98" y="1945"/>
                    <a:pt x="98" y="2051"/>
                    <a:pt x="0" y="2051"/>
                  </a:cubicBezTo>
                  <a:lnTo>
                    <a:pt x="0" y="2149"/>
                  </a:lnTo>
                  <a:lnTo>
                    <a:pt x="0" y="2353"/>
                  </a:lnTo>
                  <a:lnTo>
                    <a:pt x="0" y="2558"/>
                  </a:lnTo>
                  <a:lnTo>
                    <a:pt x="0" y="2664"/>
                  </a:lnTo>
                  <a:lnTo>
                    <a:pt x="0" y="2868"/>
                  </a:lnTo>
                  <a:lnTo>
                    <a:pt x="0" y="3073"/>
                  </a:lnTo>
                  <a:lnTo>
                    <a:pt x="0" y="3171"/>
                  </a:lnTo>
                  <a:cubicBezTo>
                    <a:pt x="98" y="3171"/>
                    <a:pt x="98" y="3277"/>
                    <a:pt x="98" y="3375"/>
                  </a:cubicBezTo>
                  <a:cubicBezTo>
                    <a:pt x="98" y="3481"/>
                    <a:pt x="204" y="3481"/>
                    <a:pt x="204" y="3580"/>
                  </a:cubicBezTo>
                  <a:lnTo>
                    <a:pt x="204" y="3686"/>
                  </a:lnTo>
                  <a:lnTo>
                    <a:pt x="303" y="3784"/>
                  </a:lnTo>
                  <a:lnTo>
                    <a:pt x="303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11" y="4397"/>
                    <a:pt x="1022" y="4707"/>
                    <a:pt x="1431" y="4912"/>
                  </a:cubicBezTo>
                  <a:cubicBezTo>
                    <a:pt x="1431" y="4912"/>
                    <a:pt x="1529" y="5010"/>
                    <a:pt x="1635" y="5010"/>
                  </a:cubicBezTo>
                  <a:cubicBezTo>
                    <a:pt x="1733" y="5010"/>
                    <a:pt x="1839" y="5116"/>
                    <a:pt x="1839" y="5116"/>
                  </a:cubicBezTo>
                  <a:lnTo>
                    <a:pt x="2142" y="5116"/>
                  </a:lnTo>
                  <a:cubicBezTo>
                    <a:pt x="2248" y="5214"/>
                    <a:pt x="2452" y="5214"/>
                    <a:pt x="2657" y="5214"/>
                  </a:cubicBezTo>
                  <a:cubicBezTo>
                    <a:pt x="2959" y="5214"/>
                    <a:pt x="3368" y="5116"/>
                    <a:pt x="3776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1" y="4806"/>
                  </a:lnTo>
                  <a:cubicBezTo>
                    <a:pt x="3981" y="4806"/>
                    <a:pt x="4087" y="4806"/>
                    <a:pt x="4087" y="4707"/>
                  </a:cubicBezTo>
                  <a:cubicBezTo>
                    <a:pt x="4087" y="4707"/>
                    <a:pt x="4185" y="4707"/>
                    <a:pt x="4185" y="4601"/>
                  </a:cubicBezTo>
                  <a:lnTo>
                    <a:pt x="4291" y="4601"/>
                  </a:lnTo>
                  <a:cubicBezTo>
                    <a:pt x="4389" y="4503"/>
                    <a:pt x="4389" y="4503"/>
                    <a:pt x="4389" y="4397"/>
                  </a:cubicBezTo>
                  <a:lnTo>
                    <a:pt x="4496" y="4397"/>
                  </a:lnTo>
                  <a:cubicBezTo>
                    <a:pt x="4496" y="4299"/>
                    <a:pt x="4594" y="4299"/>
                    <a:pt x="4594" y="4299"/>
                  </a:cubicBezTo>
                  <a:cubicBezTo>
                    <a:pt x="4594" y="4193"/>
                    <a:pt x="4594" y="4193"/>
                    <a:pt x="4700" y="4193"/>
                  </a:cubicBezTo>
                  <a:cubicBezTo>
                    <a:pt x="4700" y="4193"/>
                    <a:pt x="4700" y="4094"/>
                    <a:pt x="4798" y="3988"/>
                  </a:cubicBezTo>
                  <a:cubicBezTo>
                    <a:pt x="4798" y="3890"/>
                    <a:pt x="4904" y="3890"/>
                    <a:pt x="4904" y="3784"/>
                  </a:cubicBezTo>
                  <a:cubicBezTo>
                    <a:pt x="5002" y="3686"/>
                    <a:pt x="5002" y="3686"/>
                    <a:pt x="5002" y="3580"/>
                  </a:cubicBezTo>
                  <a:lnTo>
                    <a:pt x="5002" y="3481"/>
                  </a:lnTo>
                  <a:cubicBezTo>
                    <a:pt x="5313" y="2762"/>
                    <a:pt x="5207" y="1847"/>
                    <a:pt x="4700" y="1127"/>
                  </a:cubicBezTo>
                  <a:cubicBezTo>
                    <a:pt x="4224" y="387"/>
                    <a:pt x="3395" y="1"/>
                    <a:pt x="2562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5" name="Google Shape;1465;p28"/>
            <p:cNvSpPr/>
            <p:nvPr/>
          </p:nvSpPr>
          <p:spPr>
            <a:xfrm>
              <a:off x="2161525" y="1015900"/>
              <a:ext cx="148150" cy="129025"/>
            </a:xfrm>
            <a:custGeom>
              <a:avLst/>
              <a:gdLst/>
              <a:ahLst/>
              <a:cxnLst/>
              <a:rect l="l" t="t" r="r" b="b"/>
              <a:pathLst>
                <a:path w="5926" h="5161" extrusionOk="0">
                  <a:moveTo>
                    <a:pt x="3021" y="0"/>
                  </a:moveTo>
                  <a:cubicBezTo>
                    <a:pt x="1981" y="0"/>
                    <a:pt x="975" y="597"/>
                    <a:pt x="507" y="1607"/>
                  </a:cubicBezTo>
                  <a:cubicBezTo>
                    <a:pt x="0" y="2940"/>
                    <a:pt x="613" y="4468"/>
                    <a:pt x="1937" y="4983"/>
                  </a:cubicBezTo>
                  <a:cubicBezTo>
                    <a:pt x="2252" y="5103"/>
                    <a:pt x="2578" y="5160"/>
                    <a:pt x="2899" y="5160"/>
                  </a:cubicBezTo>
                  <a:cubicBezTo>
                    <a:pt x="3936" y="5160"/>
                    <a:pt x="4920" y="4564"/>
                    <a:pt x="5313" y="3553"/>
                  </a:cubicBezTo>
                  <a:cubicBezTo>
                    <a:pt x="5926" y="2220"/>
                    <a:pt x="5313" y="692"/>
                    <a:pt x="3981" y="177"/>
                  </a:cubicBezTo>
                  <a:cubicBezTo>
                    <a:pt x="3667" y="57"/>
                    <a:pt x="3342" y="0"/>
                    <a:pt x="3021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6" name="Google Shape;1466;p28"/>
            <p:cNvSpPr/>
            <p:nvPr/>
          </p:nvSpPr>
          <p:spPr>
            <a:xfrm>
              <a:off x="2169075" y="10663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0"/>
                  </a:moveTo>
                  <a:cubicBezTo>
                    <a:pt x="5215" y="311"/>
                    <a:pt x="5109" y="719"/>
                    <a:pt x="5011" y="1022"/>
                  </a:cubicBezTo>
                  <a:cubicBezTo>
                    <a:pt x="4560" y="2002"/>
                    <a:pt x="3609" y="2593"/>
                    <a:pt x="2611" y="2593"/>
                  </a:cubicBezTo>
                  <a:cubicBezTo>
                    <a:pt x="2252" y="2593"/>
                    <a:pt x="1887" y="2516"/>
                    <a:pt x="1537" y="2354"/>
                  </a:cubicBezTo>
                  <a:cubicBezTo>
                    <a:pt x="818" y="2044"/>
                    <a:pt x="205" y="1332"/>
                    <a:pt x="1" y="515"/>
                  </a:cubicBezTo>
                  <a:lnTo>
                    <a:pt x="1" y="515"/>
                  </a:lnTo>
                  <a:cubicBezTo>
                    <a:pt x="1" y="1537"/>
                    <a:pt x="614" y="2558"/>
                    <a:pt x="1635" y="2967"/>
                  </a:cubicBezTo>
                  <a:cubicBezTo>
                    <a:pt x="1950" y="3087"/>
                    <a:pt x="2276" y="3144"/>
                    <a:pt x="2597" y="3144"/>
                  </a:cubicBezTo>
                  <a:cubicBezTo>
                    <a:pt x="3634" y="3144"/>
                    <a:pt x="4618" y="2548"/>
                    <a:pt x="5011" y="1537"/>
                  </a:cubicBezTo>
                  <a:cubicBezTo>
                    <a:pt x="5313" y="1022"/>
                    <a:pt x="5313" y="515"/>
                    <a:pt x="5215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7" name="Google Shape;1467;p28"/>
            <p:cNvSpPr/>
            <p:nvPr/>
          </p:nvSpPr>
          <p:spPr>
            <a:xfrm>
              <a:off x="2171725" y="10560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99" y="0"/>
                  </a:moveTo>
                  <a:lnTo>
                    <a:pt x="99" y="107"/>
                  </a:lnTo>
                  <a:cubicBezTo>
                    <a:pt x="99" y="107"/>
                    <a:pt x="99" y="205"/>
                    <a:pt x="1" y="311"/>
                  </a:cubicBezTo>
                  <a:lnTo>
                    <a:pt x="4799" y="2248"/>
                  </a:lnTo>
                  <a:cubicBezTo>
                    <a:pt x="4799" y="2248"/>
                    <a:pt x="4905" y="2150"/>
                    <a:pt x="4905" y="2044"/>
                  </a:cubicBezTo>
                  <a:lnTo>
                    <a:pt x="4905" y="1946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8" name="Google Shape;1468;p28"/>
            <p:cNvSpPr/>
            <p:nvPr/>
          </p:nvSpPr>
          <p:spPr>
            <a:xfrm>
              <a:off x="2174175" y="10509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7" y="0"/>
                  </a:moveTo>
                  <a:cubicBezTo>
                    <a:pt x="107" y="106"/>
                    <a:pt x="107" y="106"/>
                    <a:pt x="1" y="204"/>
                  </a:cubicBezTo>
                  <a:lnTo>
                    <a:pt x="1" y="311"/>
                  </a:lnTo>
                  <a:lnTo>
                    <a:pt x="4807" y="2354"/>
                  </a:lnTo>
                  <a:lnTo>
                    <a:pt x="4807" y="2150"/>
                  </a:lnTo>
                  <a:cubicBezTo>
                    <a:pt x="4905" y="2150"/>
                    <a:pt x="4905" y="2043"/>
                    <a:pt x="4905" y="2043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9" name="Google Shape;1469;p28"/>
            <p:cNvSpPr/>
            <p:nvPr/>
          </p:nvSpPr>
          <p:spPr>
            <a:xfrm>
              <a:off x="1466775" y="908700"/>
              <a:ext cx="132850" cy="130700"/>
            </a:xfrm>
            <a:custGeom>
              <a:avLst/>
              <a:gdLst/>
              <a:ahLst/>
              <a:cxnLst/>
              <a:rect l="l" t="t" r="r" b="b"/>
              <a:pathLst>
                <a:path w="5314" h="5228" extrusionOk="0">
                  <a:moveTo>
                    <a:pt x="2633" y="0"/>
                  </a:moveTo>
                  <a:cubicBezTo>
                    <a:pt x="2180" y="0"/>
                    <a:pt x="1727" y="125"/>
                    <a:pt x="1325" y="378"/>
                  </a:cubicBezTo>
                  <a:cubicBezTo>
                    <a:pt x="1227" y="378"/>
                    <a:pt x="1227" y="485"/>
                    <a:pt x="1120" y="485"/>
                  </a:cubicBezTo>
                  <a:lnTo>
                    <a:pt x="1120" y="583"/>
                  </a:lnTo>
                  <a:lnTo>
                    <a:pt x="1022" y="583"/>
                  </a:lnTo>
                  <a:lnTo>
                    <a:pt x="916" y="689"/>
                  </a:lnTo>
                  <a:lnTo>
                    <a:pt x="409" y="1196"/>
                  </a:lnTo>
                  <a:cubicBezTo>
                    <a:pt x="409" y="1302"/>
                    <a:pt x="409" y="1400"/>
                    <a:pt x="303" y="1400"/>
                  </a:cubicBezTo>
                  <a:lnTo>
                    <a:pt x="303" y="1506"/>
                  </a:lnTo>
                  <a:cubicBezTo>
                    <a:pt x="303" y="1506"/>
                    <a:pt x="303" y="1604"/>
                    <a:pt x="205" y="1604"/>
                  </a:cubicBezTo>
                  <a:lnTo>
                    <a:pt x="205" y="1711"/>
                  </a:lnTo>
                  <a:cubicBezTo>
                    <a:pt x="205" y="1711"/>
                    <a:pt x="205" y="1809"/>
                    <a:pt x="99" y="1915"/>
                  </a:cubicBezTo>
                  <a:lnTo>
                    <a:pt x="99" y="2119"/>
                  </a:lnTo>
                  <a:lnTo>
                    <a:pt x="99" y="2217"/>
                  </a:lnTo>
                  <a:lnTo>
                    <a:pt x="99" y="2324"/>
                  </a:lnTo>
                  <a:lnTo>
                    <a:pt x="1" y="2422"/>
                  </a:lnTo>
                  <a:lnTo>
                    <a:pt x="1" y="2626"/>
                  </a:lnTo>
                  <a:lnTo>
                    <a:pt x="1" y="2830"/>
                  </a:lnTo>
                  <a:cubicBezTo>
                    <a:pt x="1" y="2937"/>
                    <a:pt x="99" y="2937"/>
                    <a:pt x="99" y="2937"/>
                  </a:cubicBezTo>
                  <a:lnTo>
                    <a:pt x="99" y="3141"/>
                  </a:lnTo>
                  <a:lnTo>
                    <a:pt x="99" y="3345"/>
                  </a:lnTo>
                  <a:lnTo>
                    <a:pt x="99" y="3443"/>
                  </a:lnTo>
                  <a:cubicBezTo>
                    <a:pt x="205" y="3443"/>
                    <a:pt x="205" y="3550"/>
                    <a:pt x="205" y="3648"/>
                  </a:cubicBezTo>
                  <a:cubicBezTo>
                    <a:pt x="303" y="3754"/>
                    <a:pt x="303" y="3754"/>
                    <a:pt x="303" y="3852"/>
                  </a:cubicBezTo>
                  <a:lnTo>
                    <a:pt x="409" y="3852"/>
                  </a:lnTo>
                  <a:cubicBezTo>
                    <a:pt x="409" y="3958"/>
                    <a:pt x="409" y="4056"/>
                    <a:pt x="507" y="4056"/>
                  </a:cubicBezTo>
                  <a:cubicBezTo>
                    <a:pt x="712" y="4465"/>
                    <a:pt x="1120" y="4776"/>
                    <a:pt x="1431" y="4980"/>
                  </a:cubicBezTo>
                  <a:cubicBezTo>
                    <a:pt x="1529" y="4980"/>
                    <a:pt x="1635" y="4980"/>
                    <a:pt x="1635" y="5078"/>
                  </a:cubicBezTo>
                  <a:lnTo>
                    <a:pt x="1938" y="5078"/>
                  </a:lnTo>
                  <a:cubicBezTo>
                    <a:pt x="1938" y="5184"/>
                    <a:pt x="2044" y="5184"/>
                    <a:pt x="2142" y="5184"/>
                  </a:cubicBezTo>
                  <a:cubicBezTo>
                    <a:pt x="2278" y="5184"/>
                    <a:pt x="2371" y="5228"/>
                    <a:pt x="2478" y="5228"/>
                  </a:cubicBezTo>
                  <a:cubicBezTo>
                    <a:pt x="2532" y="5228"/>
                    <a:pt x="2589" y="5217"/>
                    <a:pt x="2657" y="5184"/>
                  </a:cubicBezTo>
                  <a:cubicBezTo>
                    <a:pt x="3066" y="5184"/>
                    <a:pt x="3474" y="5184"/>
                    <a:pt x="3777" y="4980"/>
                  </a:cubicBezTo>
                  <a:lnTo>
                    <a:pt x="3883" y="4980"/>
                  </a:lnTo>
                  <a:cubicBezTo>
                    <a:pt x="3883" y="4874"/>
                    <a:pt x="3883" y="4874"/>
                    <a:pt x="3981" y="4874"/>
                  </a:cubicBezTo>
                  <a:lnTo>
                    <a:pt x="4087" y="4776"/>
                  </a:lnTo>
                  <a:cubicBezTo>
                    <a:pt x="4185" y="4776"/>
                    <a:pt x="4185" y="4669"/>
                    <a:pt x="4292" y="4669"/>
                  </a:cubicBezTo>
                  <a:cubicBezTo>
                    <a:pt x="4292" y="4571"/>
                    <a:pt x="4292" y="4571"/>
                    <a:pt x="4390" y="4571"/>
                  </a:cubicBezTo>
                  <a:cubicBezTo>
                    <a:pt x="4390" y="4571"/>
                    <a:pt x="4390" y="4465"/>
                    <a:pt x="4496" y="4465"/>
                  </a:cubicBezTo>
                  <a:lnTo>
                    <a:pt x="4496" y="4367"/>
                  </a:lnTo>
                  <a:cubicBezTo>
                    <a:pt x="4594" y="4367"/>
                    <a:pt x="4594" y="4367"/>
                    <a:pt x="4594" y="4261"/>
                  </a:cubicBezTo>
                  <a:lnTo>
                    <a:pt x="4700" y="4261"/>
                  </a:lnTo>
                  <a:cubicBezTo>
                    <a:pt x="4700" y="4163"/>
                    <a:pt x="4798" y="4163"/>
                    <a:pt x="4798" y="4056"/>
                  </a:cubicBezTo>
                  <a:cubicBezTo>
                    <a:pt x="4798" y="4056"/>
                    <a:pt x="4798" y="3958"/>
                    <a:pt x="4905" y="3958"/>
                  </a:cubicBezTo>
                  <a:lnTo>
                    <a:pt x="4905" y="3852"/>
                  </a:lnTo>
                  <a:lnTo>
                    <a:pt x="5003" y="3754"/>
                  </a:lnTo>
                  <a:lnTo>
                    <a:pt x="5003" y="3648"/>
                  </a:lnTo>
                  <a:lnTo>
                    <a:pt x="5109" y="3550"/>
                  </a:lnTo>
                  <a:cubicBezTo>
                    <a:pt x="5313" y="2732"/>
                    <a:pt x="5313" y="1915"/>
                    <a:pt x="4798" y="1196"/>
                  </a:cubicBezTo>
                  <a:cubicBezTo>
                    <a:pt x="4272" y="407"/>
                    <a:pt x="3452" y="0"/>
                    <a:pt x="263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0" name="Google Shape;1470;p28"/>
            <p:cNvSpPr/>
            <p:nvPr/>
          </p:nvSpPr>
          <p:spPr>
            <a:xfrm>
              <a:off x="1451450" y="896850"/>
              <a:ext cx="148175" cy="130575"/>
            </a:xfrm>
            <a:custGeom>
              <a:avLst/>
              <a:gdLst/>
              <a:ahLst/>
              <a:cxnLst/>
              <a:rect l="l" t="t" r="r" b="b"/>
              <a:pathLst>
                <a:path w="5927" h="5223" extrusionOk="0">
                  <a:moveTo>
                    <a:pt x="2909" y="1"/>
                  </a:moveTo>
                  <a:cubicBezTo>
                    <a:pt x="1916" y="1"/>
                    <a:pt x="986" y="592"/>
                    <a:pt x="614" y="1572"/>
                  </a:cubicBezTo>
                  <a:cubicBezTo>
                    <a:pt x="1" y="2896"/>
                    <a:pt x="614" y="4432"/>
                    <a:pt x="1938" y="5045"/>
                  </a:cubicBezTo>
                  <a:cubicBezTo>
                    <a:pt x="2253" y="5165"/>
                    <a:pt x="2579" y="5222"/>
                    <a:pt x="2901" y="5222"/>
                  </a:cubicBezTo>
                  <a:cubicBezTo>
                    <a:pt x="3942" y="5222"/>
                    <a:pt x="4943" y="4626"/>
                    <a:pt x="5411" y="3615"/>
                  </a:cubicBezTo>
                  <a:cubicBezTo>
                    <a:pt x="5926" y="2283"/>
                    <a:pt x="5313" y="754"/>
                    <a:pt x="3981" y="239"/>
                  </a:cubicBezTo>
                  <a:cubicBezTo>
                    <a:pt x="3631" y="77"/>
                    <a:pt x="3266" y="1"/>
                    <a:pt x="2909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1" name="Google Shape;1471;p28"/>
            <p:cNvSpPr/>
            <p:nvPr/>
          </p:nvSpPr>
          <p:spPr>
            <a:xfrm>
              <a:off x="1461675" y="948800"/>
              <a:ext cx="130175" cy="78625"/>
            </a:xfrm>
            <a:custGeom>
              <a:avLst/>
              <a:gdLst/>
              <a:ahLst/>
              <a:cxnLst/>
              <a:rect l="l" t="t" r="r" b="b"/>
              <a:pathLst>
                <a:path w="5207" h="3145" extrusionOk="0">
                  <a:moveTo>
                    <a:pt x="5109" y="0"/>
                  </a:moveTo>
                  <a:cubicBezTo>
                    <a:pt x="5109" y="311"/>
                    <a:pt x="5109" y="613"/>
                    <a:pt x="4904" y="924"/>
                  </a:cubicBezTo>
                  <a:cubicBezTo>
                    <a:pt x="4511" y="1935"/>
                    <a:pt x="3527" y="2531"/>
                    <a:pt x="2491" y="2531"/>
                  </a:cubicBezTo>
                  <a:cubicBezTo>
                    <a:pt x="2170" y="2531"/>
                    <a:pt x="1844" y="2474"/>
                    <a:pt x="1529" y="2354"/>
                  </a:cubicBezTo>
                  <a:cubicBezTo>
                    <a:pt x="711" y="2044"/>
                    <a:pt x="205" y="1333"/>
                    <a:pt x="0" y="515"/>
                  </a:cubicBezTo>
                  <a:lnTo>
                    <a:pt x="0" y="515"/>
                  </a:lnTo>
                  <a:cubicBezTo>
                    <a:pt x="0" y="1537"/>
                    <a:pt x="613" y="2559"/>
                    <a:pt x="1529" y="2967"/>
                  </a:cubicBezTo>
                  <a:cubicBezTo>
                    <a:pt x="1844" y="3087"/>
                    <a:pt x="2170" y="3144"/>
                    <a:pt x="2492" y="3144"/>
                  </a:cubicBezTo>
                  <a:cubicBezTo>
                    <a:pt x="3533" y="3144"/>
                    <a:pt x="4534" y="2548"/>
                    <a:pt x="5002" y="1537"/>
                  </a:cubicBezTo>
                  <a:cubicBezTo>
                    <a:pt x="5207" y="1022"/>
                    <a:pt x="5207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2" name="Google Shape;1472;p28"/>
            <p:cNvSpPr/>
            <p:nvPr/>
          </p:nvSpPr>
          <p:spPr>
            <a:xfrm>
              <a:off x="1464125" y="936125"/>
              <a:ext cx="122625" cy="58675"/>
            </a:xfrm>
            <a:custGeom>
              <a:avLst/>
              <a:gdLst/>
              <a:ahLst/>
              <a:cxnLst/>
              <a:rect l="l" t="t" r="r" b="b"/>
              <a:pathLst>
                <a:path w="4905" h="2347" extrusionOk="0">
                  <a:moveTo>
                    <a:pt x="107" y="1"/>
                  </a:moveTo>
                  <a:cubicBezTo>
                    <a:pt x="107" y="99"/>
                    <a:pt x="107" y="99"/>
                    <a:pt x="0" y="99"/>
                  </a:cubicBezTo>
                  <a:lnTo>
                    <a:pt x="0" y="303"/>
                  </a:lnTo>
                  <a:lnTo>
                    <a:pt x="4700" y="2346"/>
                  </a:lnTo>
                  <a:cubicBezTo>
                    <a:pt x="4806" y="2248"/>
                    <a:pt x="4806" y="2248"/>
                    <a:pt x="4806" y="2142"/>
                  </a:cubicBezTo>
                  <a:cubicBezTo>
                    <a:pt x="4904" y="2142"/>
                    <a:pt x="4904" y="2044"/>
                    <a:pt x="4904" y="2044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3" name="Google Shape;1473;p28"/>
            <p:cNvSpPr/>
            <p:nvPr/>
          </p:nvSpPr>
          <p:spPr>
            <a:xfrm>
              <a:off x="1464125" y="933475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107"/>
                    <a:pt x="107" y="107"/>
                  </a:cubicBezTo>
                  <a:cubicBezTo>
                    <a:pt x="107" y="205"/>
                    <a:pt x="0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248"/>
                    <a:pt x="4904" y="2150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4" name="Google Shape;1474;p28"/>
            <p:cNvSpPr/>
            <p:nvPr/>
          </p:nvSpPr>
          <p:spPr>
            <a:xfrm>
              <a:off x="1630250" y="976825"/>
              <a:ext cx="132850" cy="130350"/>
            </a:xfrm>
            <a:custGeom>
              <a:avLst/>
              <a:gdLst/>
              <a:ahLst/>
              <a:cxnLst/>
              <a:rect l="l" t="t" r="r" b="b"/>
              <a:pathLst>
                <a:path w="5314" h="5214" extrusionOk="0">
                  <a:moveTo>
                    <a:pt x="2534" y="0"/>
                  </a:moveTo>
                  <a:cubicBezTo>
                    <a:pt x="2092" y="0"/>
                    <a:pt x="1642" y="102"/>
                    <a:pt x="1226" y="310"/>
                  </a:cubicBezTo>
                  <a:cubicBezTo>
                    <a:pt x="1226" y="416"/>
                    <a:pt x="1120" y="416"/>
                    <a:pt x="1120" y="416"/>
                  </a:cubicBezTo>
                  <a:cubicBezTo>
                    <a:pt x="1120" y="416"/>
                    <a:pt x="1022" y="416"/>
                    <a:pt x="1022" y="514"/>
                  </a:cubicBezTo>
                  <a:lnTo>
                    <a:pt x="916" y="514"/>
                  </a:lnTo>
                  <a:cubicBezTo>
                    <a:pt x="916" y="514"/>
                    <a:pt x="916" y="620"/>
                    <a:pt x="818" y="620"/>
                  </a:cubicBezTo>
                  <a:cubicBezTo>
                    <a:pt x="711" y="825"/>
                    <a:pt x="507" y="923"/>
                    <a:pt x="409" y="1127"/>
                  </a:cubicBezTo>
                  <a:lnTo>
                    <a:pt x="409" y="1233"/>
                  </a:lnTo>
                  <a:cubicBezTo>
                    <a:pt x="303" y="1233"/>
                    <a:pt x="303" y="1331"/>
                    <a:pt x="303" y="1331"/>
                  </a:cubicBezTo>
                  <a:lnTo>
                    <a:pt x="205" y="1438"/>
                  </a:lnTo>
                  <a:lnTo>
                    <a:pt x="205" y="1536"/>
                  </a:lnTo>
                  <a:cubicBezTo>
                    <a:pt x="205" y="1642"/>
                    <a:pt x="205" y="1642"/>
                    <a:pt x="98" y="1642"/>
                  </a:cubicBezTo>
                  <a:lnTo>
                    <a:pt x="98" y="1846"/>
                  </a:lnTo>
                  <a:cubicBezTo>
                    <a:pt x="98" y="1944"/>
                    <a:pt x="0" y="2051"/>
                    <a:pt x="0" y="2051"/>
                  </a:cubicBezTo>
                  <a:lnTo>
                    <a:pt x="0" y="2149"/>
                  </a:lnTo>
                  <a:lnTo>
                    <a:pt x="0" y="2255"/>
                  </a:lnTo>
                  <a:lnTo>
                    <a:pt x="0" y="2353"/>
                  </a:lnTo>
                  <a:lnTo>
                    <a:pt x="0" y="2557"/>
                  </a:lnTo>
                  <a:lnTo>
                    <a:pt x="0" y="2868"/>
                  </a:lnTo>
                  <a:lnTo>
                    <a:pt x="0" y="3072"/>
                  </a:lnTo>
                  <a:cubicBezTo>
                    <a:pt x="0" y="3170"/>
                    <a:pt x="98" y="3277"/>
                    <a:pt x="98" y="3375"/>
                  </a:cubicBezTo>
                  <a:cubicBezTo>
                    <a:pt x="98" y="3375"/>
                    <a:pt x="98" y="3481"/>
                    <a:pt x="205" y="3579"/>
                  </a:cubicBezTo>
                  <a:cubicBezTo>
                    <a:pt x="205" y="3685"/>
                    <a:pt x="205" y="3685"/>
                    <a:pt x="303" y="3783"/>
                  </a:cubicBezTo>
                  <a:lnTo>
                    <a:pt x="303" y="3890"/>
                  </a:lnTo>
                  <a:cubicBezTo>
                    <a:pt x="303" y="3890"/>
                    <a:pt x="409" y="3988"/>
                    <a:pt x="409" y="4094"/>
                  </a:cubicBezTo>
                  <a:cubicBezTo>
                    <a:pt x="711" y="4396"/>
                    <a:pt x="1022" y="4707"/>
                    <a:pt x="1431" y="4911"/>
                  </a:cubicBezTo>
                  <a:cubicBezTo>
                    <a:pt x="1431" y="4911"/>
                    <a:pt x="1529" y="5009"/>
                    <a:pt x="1635" y="5009"/>
                  </a:cubicBezTo>
                  <a:cubicBezTo>
                    <a:pt x="1733" y="5009"/>
                    <a:pt x="1733" y="5009"/>
                    <a:pt x="1839" y="5116"/>
                  </a:cubicBezTo>
                  <a:lnTo>
                    <a:pt x="2044" y="5116"/>
                  </a:lnTo>
                  <a:cubicBezTo>
                    <a:pt x="2248" y="5214"/>
                    <a:pt x="2452" y="5214"/>
                    <a:pt x="2550" y="5214"/>
                  </a:cubicBezTo>
                  <a:cubicBezTo>
                    <a:pt x="2959" y="5214"/>
                    <a:pt x="3368" y="5116"/>
                    <a:pt x="3776" y="4911"/>
                  </a:cubicBezTo>
                  <a:lnTo>
                    <a:pt x="3883" y="4805"/>
                  </a:lnTo>
                  <a:lnTo>
                    <a:pt x="3981" y="4805"/>
                  </a:lnTo>
                  <a:cubicBezTo>
                    <a:pt x="3981" y="4805"/>
                    <a:pt x="3981" y="4707"/>
                    <a:pt x="4087" y="4707"/>
                  </a:cubicBezTo>
                  <a:lnTo>
                    <a:pt x="4185" y="4601"/>
                  </a:lnTo>
                  <a:cubicBezTo>
                    <a:pt x="4291" y="4601"/>
                    <a:pt x="4291" y="4601"/>
                    <a:pt x="4291" y="4503"/>
                  </a:cubicBezTo>
                  <a:cubicBezTo>
                    <a:pt x="4291" y="4503"/>
                    <a:pt x="4389" y="4503"/>
                    <a:pt x="4389" y="4396"/>
                  </a:cubicBezTo>
                  <a:lnTo>
                    <a:pt x="4496" y="4396"/>
                  </a:lnTo>
                  <a:cubicBezTo>
                    <a:pt x="4496" y="4298"/>
                    <a:pt x="4496" y="4298"/>
                    <a:pt x="4594" y="4192"/>
                  </a:cubicBezTo>
                  <a:lnTo>
                    <a:pt x="4798" y="3988"/>
                  </a:lnTo>
                  <a:lnTo>
                    <a:pt x="4798" y="3890"/>
                  </a:lnTo>
                  <a:lnTo>
                    <a:pt x="4904" y="3783"/>
                  </a:lnTo>
                  <a:lnTo>
                    <a:pt x="4904" y="3685"/>
                  </a:lnTo>
                  <a:lnTo>
                    <a:pt x="5002" y="3579"/>
                  </a:lnTo>
                  <a:lnTo>
                    <a:pt x="5002" y="3481"/>
                  </a:lnTo>
                  <a:cubicBezTo>
                    <a:pt x="5313" y="2762"/>
                    <a:pt x="5207" y="1846"/>
                    <a:pt x="4700" y="1127"/>
                  </a:cubicBezTo>
                  <a:cubicBezTo>
                    <a:pt x="4225" y="387"/>
                    <a:pt x="3396" y="0"/>
                    <a:pt x="2534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5" name="Google Shape;1475;p28"/>
            <p:cNvSpPr/>
            <p:nvPr/>
          </p:nvSpPr>
          <p:spPr>
            <a:xfrm>
              <a:off x="1614925" y="96327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2907" y="0"/>
                  </a:moveTo>
                  <a:cubicBezTo>
                    <a:pt x="1909" y="0"/>
                    <a:pt x="958" y="591"/>
                    <a:pt x="507" y="1571"/>
                  </a:cubicBezTo>
                  <a:cubicBezTo>
                    <a:pt x="0" y="2895"/>
                    <a:pt x="613" y="4432"/>
                    <a:pt x="1937" y="5045"/>
                  </a:cubicBezTo>
                  <a:cubicBezTo>
                    <a:pt x="2252" y="5165"/>
                    <a:pt x="2579" y="5222"/>
                    <a:pt x="2900" y="5222"/>
                  </a:cubicBezTo>
                  <a:cubicBezTo>
                    <a:pt x="3936" y="5222"/>
                    <a:pt x="4920" y="4625"/>
                    <a:pt x="5313" y="3614"/>
                  </a:cubicBezTo>
                  <a:cubicBezTo>
                    <a:pt x="5926" y="2282"/>
                    <a:pt x="5207" y="754"/>
                    <a:pt x="3981" y="239"/>
                  </a:cubicBezTo>
                  <a:cubicBezTo>
                    <a:pt x="3631" y="77"/>
                    <a:pt x="3266" y="0"/>
                    <a:pt x="290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6" name="Google Shape;1476;p28"/>
            <p:cNvSpPr/>
            <p:nvPr/>
          </p:nvSpPr>
          <p:spPr>
            <a:xfrm>
              <a:off x="1622475" y="1015200"/>
              <a:ext cx="132850" cy="78625"/>
            </a:xfrm>
            <a:custGeom>
              <a:avLst/>
              <a:gdLst/>
              <a:ahLst/>
              <a:cxnLst/>
              <a:rect l="l" t="t" r="r" b="b"/>
              <a:pathLst>
                <a:path w="5314" h="3145" extrusionOk="0">
                  <a:moveTo>
                    <a:pt x="5215" y="1"/>
                  </a:moveTo>
                  <a:cubicBezTo>
                    <a:pt x="5215" y="311"/>
                    <a:pt x="5109" y="614"/>
                    <a:pt x="5011" y="1022"/>
                  </a:cubicBezTo>
                  <a:cubicBezTo>
                    <a:pt x="4560" y="2002"/>
                    <a:pt x="3610" y="2593"/>
                    <a:pt x="2611" y="2593"/>
                  </a:cubicBezTo>
                  <a:cubicBezTo>
                    <a:pt x="2253" y="2593"/>
                    <a:pt x="1888" y="2517"/>
                    <a:pt x="1537" y="2355"/>
                  </a:cubicBezTo>
                  <a:cubicBezTo>
                    <a:pt x="720" y="2044"/>
                    <a:pt x="205" y="1333"/>
                    <a:pt x="1" y="516"/>
                  </a:cubicBezTo>
                  <a:lnTo>
                    <a:pt x="1" y="516"/>
                  </a:lnTo>
                  <a:cubicBezTo>
                    <a:pt x="1" y="1537"/>
                    <a:pt x="614" y="2559"/>
                    <a:pt x="1635" y="2968"/>
                  </a:cubicBezTo>
                  <a:cubicBezTo>
                    <a:pt x="1950" y="3088"/>
                    <a:pt x="2277" y="3145"/>
                    <a:pt x="2598" y="3145"/>
                  </a:cubicBezTo>
                  <a:cubicBezTo>
                    <a:pt x="3634" y="3145"/>
                    <a:pt x="4618" y="2548"/>
                    <a:pt x="5011" y="1537"/>
                  </a:cubicBezTo>
                  <a:cubicBezTo>
                    <a:pt x="5215" y="1022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7" name="Google Shape;1477;p28"/>
            <p:cNvSpPr/>
            <p:nvPr/>
          </p:nvSpPr>
          <p:spPr>
            <a:xfrm>
              <a:off x="1625125" y="1002550"/>
              <a:ext cx="122650" cy="58650"/>
            </a:xfrm>
            <a:custGeom>
              <a:avLst/>
              <a:gdLst/>
              <a:ahLst/>
              <a:cxnLst/>
              <a:rect l="l" t="t" r="r" b="b"/>
              <a:pathLst>
                <a:path w="4906" h="2346" extrusionOk="0">
                  <a:moveTo>
                    <a:pt x="99" y="0"/>
                  </a:moveTo>
                  <a:lnTo>
                    <a:pt x="99" y="98"/>
                  </a:lnTo>
                  <a:cubicBezTo>
                    <a:pt x="99" y="204"/>
                    <a:pt x="1" y="302"/>
                    <a:pt x="1" y="409"/>
                  </a:cubicBezTo>
                  <a:lnTo>
                    <a:pt x="4799" y="2346"/>
                  </a:lnTo>
                  <a:cubicBezTo>
                    <a:pt x="4799" y="2248"/>
                    <a:pt x="4799" y="2248"/>
                    <a:pt x="4905" y="2141"/>
                  </a:cubicBezTo>
                  <a:lnTo>
                    <a:pt x="4905" y="2043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8" name="Google Shape;1478;p28"/>
            <p:cNvSpPr/>
            <p:nvPr/>
          </p:nvSpPr>
          <p:spPr>
            <a:xfrm>
              <a:off x="1627600" y="99987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0" y="107"/>
                  </a:lnTo>
                  <a:lnTo>
                    <a:pt x="0" y="311"/>
                  </a:lnTo>
                  <a:lnTo>
                    <a:pt x="4700" y="2355"/>
                  </a:lnTo>
                  <a:cubicBezTo>
                    <a:pt x="4806" y="2248"/>
                    <a:pt x="4806" y="2248"/>
                    <a:pt x="4806" y="2150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9" name="Google Shape;1479;p28"/>
            <p:cNvSpPr/>
            <p:nvPr/>
          </p:nvSpPr>
          <p:spPr>
            <a:xfrm>
              <a:off x="1791050" y="1043225"/>
              <a:ext cx="132850" cy="130375"/>
            </a:xfrm>
            <a:custGeom>
              <a:avLst/>
              <a:gdLst/>
              <a:ahLst/>
              <a:cxnLst/>
              <a:rect l="l" t="t" r="r" b="b"/>
              <a:pathLst>
                <a:path w="5314" h="5215" extrusionOk="0">
                  <a:moveTo>
                    <a:pt x="2571" y="1"/>
                  </a:moveTo>
                  <a:cubicBezTo>
                    <a:pt x="2140" y="1"/>
                    <a:pt x="1713" y="102"/>
                    <a:pt x="1333" y="310"/>
                  </a:cubicBezTo>
                  <a:cubicBezTo>
                    <a:pt x="1227" y="416"/>
                    <a:pt x="1227" y="416"/>
                    <a:pt x="1129" y="416"/>
                  </a:cubicBezTo>
                  <a:lnTo>
                    <a:pt x="1129" y="514"/>
                  </a:lnTo>
                  <a:lnTo>
                    <a:pt x="1022" y="514"/>
                  </a:lnTo>
                  <a:lnTo>
                    <a:pt x="924" y="621"/>
                  </a:lnTo>
                  <a:cubicBezTo>
                    <a:pt x="720" y="825"/>
                    <a:pt x="516" y="1029"/>
                    <a:pt x="409" y="1234"/>
                  </a:cubicBezTo>
                  <a:lnTo>
                    <a:pt x="311" y="1332"/>
                  </a:lnTo>
                  <a:lnTo>
                    <a:pt x="311" y="1438"/>
                  </a:lnTo>
                  <a:cubicBezTo>
                    <a:pt x="205" y="1536"/>
                    <a:pt x="205" y="1536"/>
                    <a:pt x="205" y="1642"/>
                  </a:cubicBezTo>
                  <a:cubicBezTo>
                    <a:pt x="205" y="1740"/>
                    <a:pt x="107" y="1847"/>
                    <a:pt x="107" y="1847"/>
                  </a:cubicBezTo>
                  <a:lnTo>
                    <a:pt x="107" y="1945"/>
                  </a:lnTo>
                  <a:lnTo>
                    <a:pt x="107" y="2051"/>
                  </a:lnTo>
                  <a:cubicBezTo>
                    <a:pt x="107" y="2149"/>
                    <a:pt x="1" y="2149"/>
                    <a:pt x="1" y="2149"/>
                  </a:cubicBezTo>
                  <a:lnTo>
                    <a:pt x="1" y="2353"/>
                  </a:lnTo>
                  <a:lnTo>
                    <a:pt x="1" y="2664"/>
                  </a:lnTo>
                  <a:lnTo>
                    <a:pt x="1" y="2868"/>
                  </a:lnTo>
                  <a:lnTo>
                    <a:pt x="1" y="3073"/>
                  </a:lnTo>
                  <a:cubicBezTo>
                    <a:pt x="107" y="3073"/>
                    <a:pt x="107" y="3073"/>
                    <a:pt x="107" y="3171"/>
                  </a:cubicBezTo>
                  <a:lnTo>
                    <a:pt x="107" y="3375"/>
                  </a:lnTo>
                  <a:cubicBezTo>
                    <a:pt x="107" y="3481"/>
                    <a:pt x="205" y="3481"/>
                    <a:pt x="205" y="3580"/>
                  </a:cubicBezTo>
                  <a:lnTo>
                    <a:pt x="205" y="3686"/>
                  </a:lnTo>
                  <a:lnTo>
                    <a:pt x="311" y="3784"/>
                  </a:lnTo>
                  <a:lnTo>
                    <a:pt x="311" y="3890"/>
                  </a:lnTo>
                  <a:cubicBezTo>
                    <a:pt x="409" y="3890"/>
                    <a:pt x="409" y="3988"/>
                    <a:pt x="409" y="4094"/>
                  </a:cubicBezTo>
                  <a:cubicBezTo>
                    <a:pt x="720" y="4397"/>
                    <a:pt x="1022" y="4707"/>
                    <a:pt x="1431" y="4912"/>
                  </a:cubicBezTo>
                  <a:cubicBezTo>
                    <a:pt x="1537" y="4912"/>
                    <a:pt x="1537" y="5010"/>
                    <a:pt x="1635" y="5010"/>
                  </a:cubicBezTo>
                  <a:cubicBezTo>
                    <a:pt x="1742" y="5010"/>
                    <a:pt x="1840" y="5116"/>
                    <a:pt x="1840" y="5116"/>
                  </a:cubicBezTo>
                  <a:lnTo>
                    <a:pt x="2150" y="5116"/>
                  </a:lnTo>
                  <a:cubicBezTo>
                    <a:pt x="2248" y="5214"/>
                    <a:pt x="2453" y="5214"/>
                    <a:pt x="2657" y="5214"/>
                  </a:cubicBezTo>
                  <a:cubicBezTo>
                    <a:pt x="3066" y="5214"/>
                    <a:pt x="3376" y="5116"/>
                    <a:pt x="3785" y="4912"/>
                  </a:cubicBezTo>
                  <a:cubicBezTo>
                    <a:pt x="3883" y="4912"/>
                    <a:pt x="3883" y="4912"/>
                    <a:pt x="3883" y="4806"/>
                  </a:cubicBezTo>
                  <a:lnTo>
                    <a:pt x="3989" y="4806"/>
                  </a:lnTo>
                  <a:cubicBezTo>
                    <a:pt x="3989" y="4806"/>
                    <a:pt x="4087" y="4806"/>
                    <a:pt x="4087" y="4707"/>
                  </a:cubicBezTo>
                  <a:cubicBezTo>
                    <a:pt x="4087" y="4707"/>
                    <a:pt x="4194" y="4707"/>
                    <a:pt x="4194" y="4601"/>
                  </a:cubicBezTo>
                  <a:lnTo>
                    <a:pt x="4292" y="4601"/>
                  </a:lnTo>
                  <a:lnTo>
                    <a:pt x="4496" y="4397"/>
                  </a:lnTo>
                  <a:cubicBezTo>
                    <a:pt x="4496" y="4299"/>
                    <a:pt x="4602" y="4299"/>
                    <a:pt x="4602" y="4299"/>
                  </a:cubicBezTo>
                  <a:cubicBezTo>
                    <a:pt x="4602" y="4299"/>
                    <a:pt x="4602" y="4193"/>
                    <a:pt x="4700" y="4193"/>
                  </a:cubicBezTo>
                  <a:cubicBezTo>
                    <a:pt x="4700" y="4193"/>
                    <a:pt x="4700" y="4094"/>
                    <a:pt x="4807" y="3988"/>
                  </a:cubicBezTo>
                  <a:cubicBezTo>
                    <a:pt x="4905" y="3890"/>
                    <a:pt x="4905" y="3890"/>
                    <a:pt x="4905" y="3784"/>
                  </a:cubicBezTo>
                  <a:cubicBezTo>
                    <a:pt x="5011" y="3686"/>
                    <a:pt x="5011" y="3686"/>
                    <a:pt x="5011" y="3580"/>
                  </a:cubicBezTo>
                  <a:lnTo>
                    <a:pt x="5011" y="3481"/>
                  </a:lnTo>
                  <a:cubicBezTo>
                    <a:pt x="5313" y="2762"/>
                    <a:pt x="5215" y="1847"/>
                    <a:pt x="4807" y="1127"/>
                  </a:cubicBezTo>
                  <a:cubicBezTo>
                    <a:pt x="4266" y="387"/>
                    <a:pt x="3412" y="1"/>
                    <a:pt x="2571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0" name="Google Shape;1480;p28"/>
            <p:cNvSpPr/>
            <p:nvPr/>
          </p:nvSpPr>
          <p:spPr>
            <a:xfrm>
              <a:off x="1775725" y="1031225"/>
              <a:ext cx="148175" cy="129025"/>
            </a:xfrm>
            <a:custGeom>
              <a:avLst/>
              <a:gdLst/>
              <a:ahLst/>
              <a:cxnLst/>
              <a:rect l="l" t="t" r="r" b="b"/>
              <a:pathLst>
                <a:path w="5927" h="5161" extrusionOk="0">
                  <a:moveTo>
                    <a:pt x="3027" y="0"/>
                  </a:moveTo>
                  <a:cubicBezTo>
                    <a:pt x="1991" y="0"/>
                    <a:pt x="1007" y="597"/>
                    <a:pt x="614" y="1607"/>
                  </a:cubicBezTo>
                  <a:cubicBezTo>
                    <a:pt x="1" y="2940"/>
                    <a:pt x="614" y="4468"/>
                    <a:pt x="1946" y="4983"/>
                  </a:cubicBezTo>
                  <a:cubicBezTo>
                    <a:pt x="2259" y="5103"/>
                    <a:pt x="2584" y="5160"/>
                    <a:pt x="2906" y="5160"/>
                  </a:cubicBezTo>
                  <a:cubicBezTo>
                    <a:pt x="3945" y="5160"/>
                    <a:pt x="4952" y="4564"/>
                    <a:pt x="5420" y="3553"/>
                  </a:cubicBezTo>
                  <a:cubicBezTo>
                    <a:pt x="5926" y="2220"/>
                    <a:pt x="5313" y="692"/>
                    <a:pt x="3989" y="177"/>
                  </a:cubicBezTo>
                  <a:cubicBezTo>
                    <a:pt x="3674" y="57"/>
                    <a:pt x="3348" y="0"/>
                    <a:pt x="3027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1" name="Google Shape;1481;p28"/>
            <p:cNvSpPr/>
            <p:nvPr/>
          </p:nvSpPr>
          <p:spPr>
            <a:xfrm>
              <a:off x="1785950" y="1081625"/>
              <a:ext cx="130400" cy="78625"/>
            </a:xfrm>
            <a:custGeom>
              <a:avLst/>
              <a:gdLst/>
              <a:ahLst/>
              <a:cxnLst/>
              <a:rect l="l" t="t" r="r" b="b"/>
              <a:pathLst>
                <a:path w="5216" h="3145" extrusionOk="0">
                  <a:moveTo>
                    <a:pt x="5109" y="0"/>
                  </a:moveTo>
                  <a:cubicBezTo>
                    <a:pt x="5109" y="311"/>
                    <a:pt x="5011" y="719"/>
                    <a:pt x="4904" y="1022"/>
                  </a:cubicBezTo>
                  <a:cubicBezTo>
                    <a:pt x="4454" y="2002"/>
                    <a:pt x="3507" y="2593"/>
                    <a:pt x="2551" y="2593"/>
                  </a:cubicBezTo>
                  <a:cubicBezTo>
                    <a:pt x="2207" y="2593"/>
                    <a:pt x="1861" y="2516"/>
                    <a:pt x="1537" y="2354"/>
                  </a:cubicBezTo>
                  <a:cubicBezTo>
                    <a:pt x="720" y="2044"/>
                    <a:pt x="107" y="1332"/>
                    <a:pt x="0" y="613"/>
                  </a:cubicBezTo>
                  <a:lnTo>
                    <a:pt x="0" y="613"/>
                  </a:lnTo>
                  <a:cubicBezTo>
                    <a:pt x="0" y="1537"/>
                    <a:pt x="515" y="2558"/>
                    <a:pt x="1537" y="2967"/>
                  </a:cubicBezTo>
                  <a:cubicBezTo>
                    <a:pt x="1850" y="3087"/>
                    <a:pt x="2175" y="3144"/>
                    <a:pt x="2497" y="3144"/>
                  </a:cubicBezTo>
                  <a:cubicBezTo>
                    <a:pt x="3536" y="3144"/>
                    <a:pt x="4543" y="2548"/>
                    <a:pt x="5011" y="1537"/>
                  </a:cubicBezTo>
                  <a:cubicBezTo>
                    <a:pt x="5215" y="1022"/>
                    <a:pt x="5215" y="515"/>
                    <a:pt x="5109" y="0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2" name="Google Shape;1482;p28"/>
            <p:cNvSpPr/>
            <p:nvPr/>
          </p:nvSpPr>
          <p:spPr>
            <a:xfrm>
              <a:off x="1785950" y="1071400"/>
              <a:ext cx="122625" cy="56225"/>
            </a:xfrm>
            <a:custGeom>
              <a:avLst/>
              <a:gdLst/>
              <a:ahLst/>
              <a:cxnLst/>
              <a:rect l="l" t="t" r="r" b="b"/>
              <a:pathLst>
                <a:path w="4905" h="2249" extrusionOk="0">
                  <a:moveTo>
                    <a:pt x="205" y="0"/>
                  </a:moveTo>
                  <a:cubicBezTo>
                    <a:pt x="107" y="0"/>
                    <a:pt x="107" y="0"/>
                    <a:pt x="107" y="107"/>
                  </a:cubicBezTo>
                  <a:cubicBezTo>
                    <a:pt x="107" y="107"/>
                    <a:pt x="107" y="205"/>
                    <a:pt x="0" y="311"/>
                  </a:cubicBezTo>
                  <a:lnTo>
                    <a:pt x="4806" y="2248"/>
                  </a:lnTo>
                  <a:cubicBezTo>
                    <a:pt x="4806" y="2248"/>
                    <a:pt x="4904" y="2150"/>
                    <a:pt x="4904" y="2044"/>
                  </a:cubicBezTo>
                  <a:lnTo>
                    <a:pt x="4904" y="1946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3" name="Google Shape;1483;p28"/>
            <p:cNvSpPr/>
            <p:nvPr/>
          </p:nvSpPr>
          <p:spPr>
            <a:xfrm>
              <a:off x="1788600" y="10663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204"/>
                  </a:lnTo>
                  <a:cubicBezTo>
                    <a:pt x="1" y="204"/>
                    <a:pt x="1" y="311"/>
                    <a:pt x="1" y="311"/>
                  </a:cubicBezTo>
                  <a:lnTo>
                    <a:pt x="4798" y="2354"/>
                  </a:lnTo>
                  <a:cubicBezTo>
                    <a:pt x="4798" y="2248"/>
                    <a:pt x="4798" y="2248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4" name="Google Shape;1484;p28"/>
            <p:cNvSpPr/>
            <p:nvPr/>
          </p:nvSpPr>
          <p:spPr>
            <a:xfrm>
              <a:off x="1952075" y="1110375"/>
              <a:ext cx="135300" cy="129625"/>
            </a:xfrm>
            <a:custGeom>
              <a:avLst/>
              <a:gdLst/>
              <a:ahLst/>
              <a:cxnLst/>
              <a:rect l="l" t="t" r="r" b="b"/>
              <a:pathLst>
                <a:path w="5412" h="5185" extrusionOk="0">
                  <a:moveTo>
                    <a:pt x="2659" y="0"/>
                  </a:moveTo>
                  <a:cubicBezTo>
                    <a:pt x="2197" y="0"/>
                    <a:pt x="1734" y="125"/>
                    <a:pt x="1325" y="387"/>
                  </a:cubicBezTo>
                  <a:cubicBezTo>
                    <a:pt x="1226" y="387"/>
                    <a:pt x="1226" y="387"/>
                    <a:pt x="1226" y="485"/>
                  </a:cubicBezTo>
                  <a:lnTo>
                    <a:pt x="1120" y="485"/>
                  </a:lnTo>
                  <a:cubicBezTo>
                    <a:pt x="1022" y="485"/>
                    <a:pt x="1022" y="485"/>
                    <a:pt x="1022" y="591"/>
                  </a:cubicBezTo>
                  <a:lnTo>
                    <a:pt x="916" y="591"/>
                  </a:lnTo>
                  <a:lnTo>
                    <a:pt x="916" y="689"/>
                  </a:lnTo>
                  <a:cubicBezTo>
                    <a:pt x="712" y="795"/>
                    <a:pt x="613" y="1000"/>
                    <a:pt x="507" y="1204"/>
                  </a:cubicBezTo>
                  <a:lnTo>
                    <a:pt x="409" y="1204"/>
                  </a:lnTo>
                  <a:cubicBezTo>
                    <a:pt x="409" y="1302"/>
                    <a:pt x="409" y="1302"/>
                    <a:pt x="303" y="1408"/>
                  </a:cubicBezTo>
                  <a:cubicBezTo>
                    <a:pt x="303" y="1507"/>
                    <a:pt x="303" y="1507"/>
                    <a:pt x="205" y="1613"/>
                  </a:cubicBezTo>
                  <a:cubicBezTo>
                    <a:pt x="205" y="1711"/>
                    <a:pt x="205" y="1817"/>
                    <a:pt x="99" y="1817"/>
                  </a:cubicBezTo>
                  <a:lnTo>
                    <a:pt x="99" y="1915"/>
                  </a:lnTo>
                  <a:lnTo>
                    <a:pt x="99" y="2120"/>
                  </a:lnTo>
                  <a:lnTo>
                    <a:pt x="99" y="2324"/>
                  </a:lnTo>
                  <a:lnTo>
                    <a:pt x="99" y="2430"/>
                  </a:lnTo>
                  <a:cubicBezTo>
                    <a:pt x="0" y="2430"/>
                    <a:pt x="0" y="2528"/>
                    <a:pt x="0" y="2634"/>
                  </a:cubicBezTo>
                  <a:cubicBezTo>
                    <a:pt x="0" y="2733"/>
                    <a:pt x="0" y="2733"/>
                    <a:pt x="99" y="2839"/>
                  </a:cubicBezTo>
                  <a:lnTo>
                    <a:pt x="99" y="2937"/>
                  </a:lnTo>
                  <a:lnTo>
                    <a:pt x="99" y="3043"/>
                  </a:lnTo>
                  <a:lnTo>
                    <a:pt x="99" y="3141"/>
                  </a:lnTo>
                  <a:cubicBezTo>
                    <a:pt x="99" y="3247"/>
                    <a:pt x="99" y="3247"/>
                    <a:pt x="205" y="3346"/>
                  </a:cubicBezTo>
                  <a:lnTo>
                    <a:pt x="205" y="3550"/>
                  </a:lnTo>
                  <a:cubicBezTo>
                    <a:pt x="205" y="3550"/>
                    <a:pt x="205" y="3656"/>
                    <a:pt x="303" y="3656"/>
                  </a:cubicBezTo>
                  <a:lnTo>
                    <a:pt x="303" y="3754"/>
                  </a:lnTo>
                  <a:cubicBezTo>
                    <a:pt x="303" y="3860"/>
                    <a:pt x="409" y="3860"/>
                    <a:pt x="409" y="3860"/>
                  </a:cubicBezTo>
                  <a:cubicBezTo>
                    <a:pt x="409" y="3959"/>
                    <a:pt x="409" y="3959"/>
                    <a:pt x="507" y="4065"/>
                  </a:cubicBezTo>
                  <a:cubicBezTo>
                    <a:pt x="712" y="4473"/>
                    <a:pt x="1120" y="4678"/>
                    <a:pt x="1431" y="4882"/>
                  </a:cubicBezTo>
                  <a:cubicBezTo>
                    <a:pt x="1529" y="4980"/>
                    <a:pt x="1635" y="4980"/>
                    <a:pt x="1635" y="4980"/>
                  </a:cubicBezTo>
                  <a:cubicBezTo>
                    <a:pt x="1733" y="5086"/>
                    <a:pt x="1839" y="5086"/>
                    <a:pt x="1938" y="5086"/>
                  </a:cubicBezTo>
                  <a:cubicBezTo>
                    <a:pt x="2044" y="5086"/>
                    <a:pt x="2044" y="5185"/>
                    <a:pt x="2142" y="5185"/>
                  </a:cubicBezTo>
                  <a:lnTo>
                    <a:pt x="2657" y="5185"/>
                  </a:lnTo>
                  <a:cubicBezTo>
                    <a:pt x="3065" y="5185"/>
                    <a:pt x="3474" y="5086"/>
                    <a:pt x="3777" y="4882"/>
                  </a:cubicBez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cubicBezTo>
                    <a:pt x="4185" y="4678"/>
                    <a:pt x="4185" y="4678"/>
                    <a:pt x="4291" y="4678"/>
                  </a:cubicBezTo>
                  <a:lnTo>
                    <a:pt x="4291" y="4572"/>
                  </a:lnTo>
                  <a:lnTo>
                    <a:pt x="4390" y="4572"/>
                  </a:lnTo>
                  <a:cubicBezTo>
                    <a:pt x="4390" y="4473"/>
                    <a:pt x="4390" y="4473"/>
                    <a:pt x="4496" y="4473"/>
                  </a:cubicBezTo>
                  <a:lnTo>
                    <a:pt x="4496" y="4367"/>
                  </a:lnTo>
                  <a:cubicBezTo>
                    <a:pt x="4594" y="4367"/>
                    <a:pt x="4594" y="4269"/>
                    <a:pt x="4594" y="4269"/>
                  </a:cubicBezTo>
                  <a:cubicBezTo>
                    <a:pt x="4700" y="4269"/>
                    <a:pt x="4700" y="4269"/>
                    <a:pt x="4700" y="4163"/>
                  </a:cubicBezTo>
                  <a:lnTo>
                    <a:pt x="4798" y="4065"/>
                  </a:lnTo>
                  <a:cubicBezTo>
                    <a:pt x="4798" y="3959"/>
                    <a:pt x="4904" y="3959"/>
                    <a:pt x="4904" y="3959"/>
                  </a:cubicBezTo>
                  <a:lnTo>
                    <a:pt x="4904" y="3860"/>
                  </a:lnTo>
                  <a:lnTo>
                    <a:pt x="5003" y="3754"/>
                  </a:lnTo>
                  <a:lnTo>
                    <a:pt x="5003" y="3656"/>
                  </a:lnTo>
                  <a:cubicBezTo>
                    <a:pt x="5003" y="3550"/>
                    <a:pt x="5109" y="3550"/>
                    <a:pt x="5109" y="3550"/>
                  </a:cubicBezTo>
                  <a:lnTo>
                    <a:pt x="5109" y="3452"/>
                  </a:lnTo>
                  <a:cubicBezTo>
                    <a:pt x="5411" y="2733"/>
                    <a:pt x="5313" y="1817"/>
                    <a:pt x="4798" y="1098"/>
                  </a:cubicBezTo>
                  <a:cubicBezTo>
                    <a:pt x="4278" y="385"/>
                    <a:pt x="3469" y="0"/>
                    <a:pt x="265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5" name="Google Shape;1485;p28"/>
            <p:cNvSpPr/>
            <p:nvPr/>
          </p:nvSpPr>
          <p:spPr>
            <a:xfrm>
              <a:off x="1936750" y="1097625"/>
              <a:ext cx="148175" cy="130550"/>
            </a:xfrm>
            <a:custGeom>
              <a:avLst/>
              <a:gdLst/>
              <a:ahLst/>
              <a:cxnLst/>
              <a:rect l="l" t="t" r="r" b="b"/>
              <a:pathLst>
                <a:path w="5927" h="5222" extrusionOk="0">
                  <a:moveTo>
                    <a:pt x="3022" y="0"/>
                  </a:moveTo>
                  <a:cubicBezTo>
                    <a:pt x="1988" y="0"/>
                    <a:pt x="1000" y="597"/>
                    <a:pt x="613" y="1608"/>
                  </a:cubicBezTo>
                  <a:cubicBezTo>
                    <a:pt x="0" y="2940"/>
                    <a:pt x="712" y="4469"/>
                    <a:pt x="1938" y="4983"/>
                  </a:cubicBezTo>
                  <a:cubicBezTo>
                    <a:pt x="2290" y="5146"/>
                    <a:pt x="2656" y="5222"/>
                    <a:pt x="3015" y="5222"/>
                  </a:cubicBezTo>
                  <a:cubicBezTo>
                    <a:pt x="4014" y="5222"/>
                    <a:pt x="4960" y="4631"/>
                    <a:pt x="5411" y="3651"/>
                  </a:cubicBezTo>
                  <a:cubicBezTo>
                    <a:pt x="5926" y="2327"/>
                    <a:pt x="5313" y="791"/>
                    <a:pt x="3981" y="177"/>
                  </a:cubicBezTo>
                  <a:cubicBezTo>
                    <a:pt x="3668" y="58"/>
                    <a:pt x="3343" y="0"/>
                    <a:pt x="3022" y="0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6" name="Google Shape;1486;p28"/>
            <p:cNvSpPr/>
            <p:nvPr/>
          </p:nvSpPr>
          <p:spPr>
            <a:xfrm>
              <a:off x="1946975" y="1148025"/>
              <a:ext cx="130175" cy="80150"/>
            </a:xfrm>
            <a:custGeom>
              <a:avLst/>
              <a:gdLst/>
              <a:ahLst/>
              <a:cxnLst/>
              <a:rect l="l" t="t" r="r" b="b"/>
              <a:pathLst>
                <a:path w="5207" h="3206" extrusionOk="0">
                  <a:moveTo>
                    <a:pt x="5108" y="1"/>
                  </a:moveTo>
                  <a:cubicBezTo>
                    <a:pt x="5108" y="311"/>
                    <a:pt x="5108" y="720"/>
                    <a:pt x="4904" y="1022"/>
                  </a:cubicBezTo>
                  <a:cubicBezTo>
                    <a:pt x="4512" y="2037"/>
                    <a:pt x="3532" y="2634"/>
                    <a:pt x="2499" y="2634"/>
                  </a:cubicBezTo>
                  <a:cubicBezTo>
                    <a:pt x="2175" y="2634"/>
                    <a:pt x="1846" y="2575"/>
                    <a:pt x="1529" y="2453"/>
                  </a:cubicBezTo>
                  <a:cubicBezTo>
                    <a:pt x="711" y="2044"/>
                    <a:pt x="204" y="1333"/>
                    <a:pt x="0" y="614"/>
                  </a:cubicBezTo>
                  <a:lnTo>
                    <a:pt x="0" y="614"/>
                  </a:lnTo>
                  <a:cubicBezTo>
                    <a:pt x="0" y="1635"/>
                    <a:pt x="613" y="2559"/>
                    <a:pt x="1529" y="2967"/>
                  </a:cubicBezTo>
                  <a:cubicBezTo>
                    <a:pt x="1881" y="3130"/>
                    <a:pt x="2247" y="3206"/>
                    <a:pt x="2606" y="3206"/>
                  </a:cubicBezTo>
                  <a:cubicBezTo>
                    <a:pt x="3605" y="3206"/>
                    <a:pt x="4551" y="2615"/>
                    <a:pt x="5002" y="1635"/>
                  </a:cubicBezTo>
                  <a:cubicBezTo>
                    <a:pt x="5207" y="1128"/>
                    <a:pt x="5207" y="515"/>
                    <a:pt x="5108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7" name="Google Shape;1487;p28"/>
            <p:cNvSpPr/>
            <p:nvPr/>
          </p:nvSpPr>
          <p:spPr>
            <a:xfrm>
              <a:off x="1949425" y="11378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106" y="1"/>
                  </a:moveTo>
                  <a:lnTo>
                    <a:pt x="106" y="107"/>
                  </a:lnTo>
                  <a:cubicBezTo>
                    <a:pt x="0" y="205"/>
                    <a:pt x="0" y="205"/>
                    <a:pt x="0" y="311"/>
                  </a:cubicBezTo>
                  <a:lnTo>
                    <a:pt x="4700" y="2355"/>
                  </a:lnTo>
                  <a:cubicBezTo>
                    <a:pt x="4806" y="2249"/>
                    <a:pt x="4806" y="2150"/>
                    <a:pt x="4806" y="2044"/>
                  </a:cubicBezTo>
                  <a:lnTo>
                    <a:pt x="4904" y="2044"/>
                  </a:lnTo>
                  <a:lnTo>
                    <a:pt x="106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8" name="Google Shape;1488;p28"/>
            <p:cNvSpPr/>
            <p:nvPr/>
          </p:nvSpPr>
          <p:spPr>
            <a:xfrm>
              <a:off x="1949425" y="1132700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205" y="1"/>
                  </a:moveTo>
                  <a:cubicBezTo>
                    <a:pt x="106" y="107"/>
                    <a:pt x="106" y="107"/>
                    <a:pt x="106" y="205"/>
                  </a:cubicBezTo>
                  <a:lnTo>
                    <a:pt x="0" y="311"/>
                  </a:lnTo>
                  <a:lnTo>
                    <a:pt x="4806" y="2354"/>
                  </a:lnTo>
                  <a:lnTo>
                    <a:pt x="4904" y="2248"/>
                  </a:lnTo>
                  <a:lnTo>
                    <a:pt x="4904" y="2044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9" name="Google Shape;1489;p28"/>
            <p:cNvSpPr/>
            <p:nvPr/>
          </p:nvSpPr>
          <p:spPr>
            <a:xfrm>
              <a:off x="2115550" y="1176775"/>
              <a:ext cx="132825" cy="129625"/>
            </a:xfrm>
            <a:custGeom>
              <a:avLst/>
              <a:gdLst/>
              <a:ahLst/>
              <a:cxnLst/>
              <a:rect l="l" t="t" r="r" b="b"/>
              <a:pathLst>
                <a:path w="5313" h="5185" extrusionOk="0">
                  <a:moveTo>
                    <a:pt x="2629" y="0"/>
                  </a:moveTo>
                  <a:cubicBezTo>
                    <a:pt x="2157" y="0"/>
                    <a:pt x="1672" y="126"/>
                    <a:pt x="1226" y="387"/>
                  </a:cubicBezTo>
                  <a:cubicBezTo>
                    <a:pt x="1226" y="387"/>
                    <a:pt x="1120" y="387"/>
                    <a:pt x="1120" y="485"/>
                  </a:cubicBezTo>
                  <a:lnTo>
                    <a:pt x="1022" y="485"/>
                  </a:lnTo>
                  <a:lnTo>
                    <a:pt x="1022" y="591"/>
                  </a:lnTo>
                  <a:cubicBezTo>
                    <a:pt x="916" y="591"/>
                    <a:pt x="916" y="591"/>
                    <a:pt x="916" y="690"/>
                  </a:cubicBezTo>
                  <a:lnTo>
                    <a:pt x="817" y="690"/>
                  </a:lnTo>
                  <a:cubicBezTo>
                    <a:pt x="711" y="796"/>
                    <a:pt x="507" y="1000"/>
                    <a:pt x="409" y="1204"/>
                  </a:cubicBezTo>
                  <a:cubicBezTo>
                    <a:pt x="303" y="1303"/>
                    <a:pt x="303" y="1303"/>
                    <a:pt x="303" y="1409"/>
                  </a:cubicBezTo>
                  <a:lnTo>
                    <a:pt x="204" y="1507"/>
                  </a:lnTo>
                  <a:lnTo>
                    <a:pt x="204" y="1613"/>
                  </a:lnTo>
                  <a:lnTo>
                    <a:pt x="204" y="1711"/>
                  </a:lnTo>
                  <a:cubicBezTo>
                    <a:pt x="98" y="1711"/>
                    <a:pt x="98" y="1817"/>
                    <a:pt x="98" y="1916"/>
                  </a:cubicBezTo>
                  <a:cubicBezTo>
                    <a:pt x="98" y="2022"/>
                    <a:pt x="0" y="2022"/>
                    <a:pt x="0" y="2120"/>
                  </a:cubicBezTo>
                  <a:lnTo>
                    <a:pt x="0" y="2226"/>
                  </a:lnTo>
                  <a:lnTo>
                    <a:pt x="0" y="2324"/>
                  </a:lnTo>
                  <a:lnTo>
                    <a:pt x="0" y="2430"/>
                  </a:lnTo>
                  <a:lnTo>
                    <a:pt x="0" y="2635"/>
                  </a:lnTo>
                  <a:lnTo>
                    <a:pt x="0" y="2839"/>
                  </a:lnTo>
                  <a:lnTo>
                    <a:pt x="0" y="2937"/>
                  </a:lnTo>
                  <a:lnTo>
                    <a:pt x="0" y="3043"/>
                  </a:lnTo>
                  <a:lnTo>
                    <a:pt x="0" y="3142"/>
                  </a:lnTo>
                  <a:cubicBezTo>
                    <a:pt x="0" y="3248"/>
                    <a:pt x="98" y="3346"/>
                    <a:pt x="98" y="3346"/>
                  </a:cubicBezTo>
                  <a:cubicBezTo>
                    <a:pt x="98" y="3452"/>
                    <a:pt x="98" y="3550"/>
                    <a:pt x="204" y="3550"/>
                  </a:cubicBezTo>
                  <a:lnTo>
                    <a:pt x="204" y="3656"/>
                  </a:lnTo>
                  <a:cubicBezTo>
                    <a:pt x="204" y="3755"/>
                    <a:pt x="204" y="3755"/>
                    <a:pt x="303" y="3861"/>
                  </a:cubicBezTo>
                  <a:cubicBezTo>
                    <a:pt x="303" y="3959"/>
                    <a:pt x="409" y="4065"/>
                    <a:pt x="409" y="4065"/>
                  </a:cubicBezTo>
                  <a:cubicBezTo>
                    <a:pt x="711" y="4474"/>
                    <a:pt x="1022" y="4776"/>
                    <a:pt x="1430" y="4882"/>
                  </a:cubicBezTo>
                  <a:cubicBezTo>
                    <a:pt x="1430" y="4981"/>
                    <a:pt x="1529" y="4981"/>
                    <a:pt x="1635" y="4981"/>
                  </a:cubicBezTo>
                  <a:cubicBezTo>
                    <a:pt x="1733" y="5087"/>
                    <a:pt x="1733" y="5087"/>
                    <a:pt x="1839" y="5087"/>
                  </a:cubicBezTo>
                  <a:cubicBezTo>
                    <a:pt x="1937" y="5185"/>
                    <a:pt x="2043" y="5185"/>
                    <a:pt x="2142" y="5185"/>
                  </a:cubicBezTo>
                  <a:lnTo>
                    <a:pt x="2550" y="5185"/>
                  </a:lnTo>
                  <a:cubicBezTo>
                    <a:pt x="2959" y="5185"/>
                    <a:pt x="3368" y="5087"/>
                    <a:pt x="3776" y="4981"/>
                  </a:cubicBezTo>
                  <a:lnTo>
                    <a:pt x="3776" y="4882"/>
                  </a:lnTo>
                  <a:lnTo>
                    <a:pt x="3981" y="4882"/>
                  </a:lnTo>
                  <a:lnTo>
                    <a:pt x="3981" y="4776"/>
                  </a:lnTo>
                  <a:lnTo>
                    <a:pt x="4087" y="4776"/>
                  </a:lnTo>
                  <a:lnTo>
                    <a:pt x="4185" y="4678"/>
                  </a:lnTo>
                  <a:lnTo>
                    <a:pt x="4185" y="4572"/>
                  </a:lnTo>
                  <a:lnTo>
                    <a:pt x="4291" y="4572"/>
                  </a:lnTo>
                  <a:lnTo>
                    <a:pt x="4389" y="4474"/>
                  </a:lnTo>
                  <a:lnTo>
                    <a:pt x="4496" y="4368"/>
                  </a:lnTo>
                  <a:cubicBezTo>
                    <a:pt x="4496" y="4368"/>
                    <a:pt x="4594" y="4368"/>
                    <a:pt x="4594" y="4269"/>
                  </a:cubicBezTo>
                  <a:cubicBezTo>
                    <a:pt x="4700" y="4163"/>
                    <a:pt x="4700" y="4065"/>
                    <a:pt x="4798" y="4065"/>
                  </a:cubicBezTo>
                  <a:lnTo>
                    <a:pt x="4798" y="3959"/>
                  </a:lnTo>
                  <a:cubicBezTo>
                    <a:pt x="4798" y="3959"/>
                    <a:pt x="4798" y="3861"/>
                    <a:pt x="4904" y="3861"/>
                  </a:cubicBezTo>
                  <a:lnTo>
                    <a:pt x="4904" y="3755"/>
                  </a:lnTo>
                  <a:lnTo>
                    <a:pt x="5002" y="3656"/>
                  </a:lnTo>
                  <a:lnTo>
                    <a:pt x="5002" y="3550"/>
                  </a:lnTo>
                  <a:cubicBezTo>
                    <a:pt x="5313" y="2733"/>
                    <a:pt x="5207" y="1916"/>
                    <a:pt x="4700" y="1098"/>
                  </a:cubicBezTo>
                  <a:cubicBezTo>
                    <a:pt x="4242" y="385"/>
                    <a:pt x="3456" y="0"/>
                    <a:pt x="2629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0" name="Google Shape;1490;p28"/>
            <p:cNvSpPr/>
            <p:nvPr/>
          </p:nvSpPr>
          <p:spPr>
            <a:xfrm>
              <a:off x="2100225" y="1164025"/>
              <a:ext cx="148150" cy="130575"/>
            </a:xfrm>
            <a:custGeom>
              <a:avLst/>
              <a:gdLst/>
              <a:ahLst/>
              <a:cxnLst/>
              <a:rect l="l" t="t" r="r" b="b"/>
              <a:pathLst>
                <a:path w="5926" h="5223" extrusionOk="0">
                  <a:moveTo>
                    <a:pt x="3021" y="1"/>
                  </a:moveTo>
                  <a:cubicBezTo>
                    <a:pt x="1981" y="1"/>
                    <a:pt x="975" y="597"/>
                    <a:pt x="507" y="1608"/>
                  </a:cubicBezTo>
                  <a:cubicBezTo>
                    <a:pt x="0" y="2940"/>
                    <a:pt x="613" y="4469"/>
                    <a:pt x="1937" y="4984"/>
                  </a:cubicBezTo>
                  <a:cubicBezTo>
                    <a:pt x="2290" y="5146"/>
                    <a:pt x="2656" y="5222"/>
                    <a:pt x="3013" y="5222"/>
                  </a:cubicBezTo>
                  <a:cubicBezTo>
                    <a:pt x="4007" y="5222"/>
                    <a:pt x="4934" y="4631"/>
                    <a:pt x="5313" y="3652"/>
                  </a:cubicBezTo>
                  <a:cubicBezTo>
                    <a:pt x="5926" y="2327"/>
                    <a:pt x="5313" y="791"/>
                    <a:pt x="3981" y="178"/>
                  </a:cubicBezTo>
                  <a:cubicBezTo>
                    <a:pt x="3667" y="58"/>
                    <a:pt x="3342" y="1"/>
                    <a:pt x="3021" y="1"/>
                  </a:cubicBez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1" name="Google Shape;1491;p28"/>
            <p:cNvSpPr/>
            <p:nvPr/>
          </p:nvSpPr>
          <p:spPr>
            <a:xfrm>
              <a:off x="2107775" y="1214425"/>
              <a:ext cx="132850" cy="80175"/>
            </a:xfrm>
            <a:custGeom>
              <a:avLst/>
              <a:gdLst/>
              <a:ahLst/>
              <a:cxnLst/>
              <a:rect l="l" t="t" r="r" b="b"/>
              <a:pathLst>
                <a:path w="5314" h="3207" extrusionOk="0">
                  <a:moveTo>
                    <a:pt x="5215" y="1"/>
                  </a:moveTo>
                  <a:cubicBezTo>
                    <a:pt x="5215" y="410"/>
                    <a:pt x="5109" y="720"/>
                    <a:pt x="5011" y="1023"/>
                  </a:cubicBezTo>
                  <a:cubicBezTo>
                    <a:pt x="4544" y="2037"/>
                    <a:pt x="3542" y="2634"/>
                    <a:pt x="2506" y="2634"/>
                  </a:cubicBezTo>
                  <a:cubicBezTo>
                    <a:pt x="2181" y="2634"/>
                    <a:pt x="1853" y="2576"/>
                    <a:pt x="1537" y="2453"/>
                  </a:cubicBezTo>
                  <a:cubicBezTo>
                    <a:pt x="720" y="2044"/>
                    <a:pt x="205" y="1431"/>
                    <a:pt x="1" y="614"/>
                  </a:cubicBezTo>
                  <a:lnTo>
                    <a:pt x="1" y="614"/>
                  </a:lnTo>
                  <a:cubicBezTo>
                    <a:pt x="1" y="1636"/>
                    <a:pt x="614" y="2559"/>
                    <a:pt x="1635" y="2968"/>
                  </a:cubicBezTo>
                  <a:cubicBezTo>
                    <a:pt x="1988" y="3130"/>
                    <a:pt x="2354" y="3206"/>
                    <a:pt x="2711" y="3206"/>
                  </a:cubicBezTo>
                  <a:cubicBezTo>
                    <a:pt x="3705" y="3206"/>
                    <a:pt x="4632" y="2615"/>
                    <a:pt x="5011" y="1636"/>
                  </a:cubicBezTo>
                  <a:cubicBezTo>
                    <a:pt x="5215" y="1129"/>
                    <a:pt x="5313" y="516"/>
                    <a:pt x="5215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2" name="Google Shape;1492;p28"/>
            <p:cNvSpPr/>
            <p:nvPr/>
          </p:nvSpPr>
          <p:spPr>
            <a:xfrm>
              <a:off x="2110425" y="1204225"/>
              <a:ext cx="122625" cy="58875"/>
            </a:xfrm>
            <a:custGeom>
              <a:avLst/>
              <a:gdLst/>
              <a:ahLst/>
              <a:cxnLst/>
              <a:rect l="l" t="t" r="r" b="b"/>
              <a:pathLst>
                <a:path w="4905" h="2355" extrusionOk="0">
                  <a:moveTo>
                    <a:pt x="99" y="0"/>
                  </a:moveTo>
                  <a:lnTo>
                    <a:pt x="99" y="106"/>
                  </a:lnTo>
                  <a:cubicBezTo>
                    <a:pt x="99" y="205"/>
                    <a:pt x="1" y="205"/>
                    <a:pt x="1" y="311"/>
                  </a:cubicBezTo>
                  <a:lnTo>
                    <a:pt x="4799" y="2354"/>
                  </a:lnTo>
                  <a:cubicBezTo>
                    <a:pt x="4799" y="2248"/>
                    <a:pt x="4799" y="2150"/>
                    <a:pt x="4905" y="2150"/>
                  </a:cubicBezTo>
                  <a:lnTo>
                    <a:pt x="4905" y="2044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3" name="Google Shape;1493;p28"/>
            <p:cNvSpPr/>
            <p:nvPr/>
          </p:nvSpPr>
          <p:spPr>
            <a:xfrm>
              <a:off x="2112875" y="1201775"/>
              <a:ext cx="122625" cy="56200"/>
            </a:xfrm>
            <a:custGeom>
              <a:avLst/>
              <a:gdLst/>
              <a:ahLst/>
              <a:cxnLst/>
              <a:rect l="l" t="t" r="r" b="b"/>
              <a:pathLst>
                <a:path w="4905" h="2248" extrusionOk="0">
                  <a:moveTo>
                    <a:pt x="107" y="0"/>
                  </a:moveTo>
                  <a:lnTo>
                    <a:pt x="1" y="98"/>
                  </a:lnTo>
                  <a:lnTo>
                    <a:pt x="1" y="303"/>
                  </a:lnTo>
                  <a:lnTo>
                    <a:pt x="4807" y="2248"/>
                  </a:lnTo>
                  <a:lnTo>
                    <a:pt x="4807" y="2142"/>
                  </a:lnTo>
                  <a:cubicBezTo>
                    <a:pt x="4807" y="2043"/>
                    <a:pt x="4905" y="2043"/>
                    <a:pt x="4905" y="1937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94" name="Google Shape;1494;p28"/>
          <p:cNvGrpSpPr/>
          <p:nvPr/>
        </p:nvGrpSpPr>
        <p:grpSpPr>
          <a:xfrm>
            <a:off x="8266150" y="4248125"/>
            <a:ext cx="480225" cy="615300"/>
            <a:chOff x="912850" y="4743425"/>
            <a:chExt cx="480225" cy="615300"/>
          </a:xfrm>
        </p:grpSpPr>
        <p:sp>
          <p:nvSpPr>
            <p:cNvPr id="1495" name="Google Shape;1495;p28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6" name="Google Shape;1496;p28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7" name="Google Shape;1497;p28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8" name="Google Shape;1498;p28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9" name="Google Shape;1499;p28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0" name="Google Shape;1500;p28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1" name="Google Shape;1501;p28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2" name="Google Shape;1502;p28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3" name="Google Shape;1503;p28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4" name="Google Shape;1504;p28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5" name="Google Shape;1505;p28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6" name="Google Shape;1506;p28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7" name="Google Shape;1507;p28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8" name="Google Shape;1508;p28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9" name="Google Shape;1509;p28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0" name="Google Shape;1510;p28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1" name="Google Shape;1511;p28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2" name="Google Shape;1512;p28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3" name="Google Shape;1513;p28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4" name="Google Shape;1514;p28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15" name="Google Shape;1515;p28"/>
          <p:cNvSpPr/>
          <p:nvPr/>
        </p:nvSpPr>
        <p:spPr>
          <a:xfrm flipH="1">
            <a:off x="321590" y="851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6" name="Google Shape;1516;p28"/>
          <p:cNvSpPr/>
          <p:nvPr/>
        </p:nvSpPr>
        <p:spPr>
          <a:xfrm flipH="1">
            <a:off x="1700081" y="61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7" name="Google Shape;1517;p28"/>
          <p:cNvSpPr/>
          <p:nvPr/>
        </p:nvSpPr>
        <p:spPr>
          <a:xfrm flipH="1">
            <a:off x="152397" y="1274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8" name="Google Shape;1518;p28"/>
          <p:cNvSpPr/>
          <p:nvPr/>
        </p:nvSpPr>
        <p:spPr>
          <a:xfrm flipH="1">
            <a:off x="614097" y="576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9" name="Google Shape;1519;p28"/>
          <p:cNvSpPr/>
          <p:nvPr/>
        </p:nvSpPr>
        <p:spPr>
          <a:xfrm flipH="1">
            <a:off x="712853" y="160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0" name="Google Shape;1520;p28"/>
          <p:cNvSpPr/>
          <p:nvPr/>
        </p:nvSpPr>
        <p:spPr>
          <a:xfrm flipH="1">
            <a:off x="2362920" y="269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1" name="Google Shape;1521;p28"/>
          <p:cNvSpPr/>
          <p:nvPr/>
        </p:nvSpPr>
        <p:spPr>
          <a:xfrm>
            <a:off x="8408223" y="3679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2" name="Google Shape;1522;p28"/>
          <p:cNvSpPr/>
          <p:nvPr/>
        </p:nvSpPr>
        <p:spPr>
          <a:xfrm>
            <a:off x="8538536" y="822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3" name="Google Shape;1523;p28"/>
          <p:cNvSpPr/>
          <p:nvPr/>
        </p:nvSpPr>
        <p:spPr>
          <a:xfrm>
            <a:off x="8697360" y="10167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4" name="Google Shape;1524;p28"/>
          <p:cNvSpPr/>
          <p:nvPr/>
        </p:nvSpPr>
        <p:spPr>
          <a:xfrm>
            <a:off x="8937353" y="4170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5" name="Google Shape;1525;p28"/>
          <p:cNvSpPr/>
          <p:nvPr/>
        </p:nvSpPr>
        <p:spPr>
          <a:xfrm rot="10800000">
            <a:off x="28" y="36"/>
            <a:ext cx="1695422" cy="249723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2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28" name="Google Shape;1528;p29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9" name="Google Shape;1529;p29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0" name="Google Shape;1530;p29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1" name="Google Shape;1531;p29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2" name="Google Shape;1532;p29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3" name="Google Shape;1533;p29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4" name="Google Shape;1534;p29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5" name="Google Shape;1535;p29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6" name="Google Shape;1536;p29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7" name="Google Shape;1537;p29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8" name="Google Shape;1538;p29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9" name="Google Shape;1539;p29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0" name="Google Shape;1540;p29"/>
          <p:cNvSpPr txBox="1"/>
          <p:nvPr>
            <p:ph type="subTitle" idx="1"/>
          </p:nvPr>
        </p:nvSpPr>
        <p:spPr>
          <a:xfrm>
            <a:off x="11202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1" name="Google Shape;1541;p29"/>
          <p:cNvSpPr txBox="1"/>
          <p:nvPr>
            <p:ph type="subTitle" idx="2"/>
          </p:nvPr>
        </p:nvSpPr>
        <p:spPr>
          <a:xfrm>
            <a:off x="806850" y="2838450"/>
            <a:ext cx="1760700" cy="106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2" name="Google Shape;1542;p29"/>
          <p:cNvSpPr txBox="1"/>
          <p:nvPr>
            <p:ph type="subTitle" idx="3"/>
          </p:nvPr>
        </p:nvSpPr>
        <p:spPr>
          <a:xfrm>
            <a:off x="3041197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3" name="Google Shape;1543;p29"/>
          <p:cNvSpPr txBox="1"/>
          <p:nvPr>
            <p:ph type="subTitle" idx="4"/>
          </p:nvPr>
        </p:nvSpPr>
        <p:spPr>
          <a:xfrm>
            <a:off x="2729617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4" name="Google Shape;1544;p29"/>
          <p:cNvSpPr txBox="1"/>
          <p:nvPr>
            <p:ph type="subTitle" idx="5"/>
          </p:nvPr>
        </p:nvSpPr>
        <p:spPr>
          <a:xfrm>
            <a:off x="4972408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5" name="Google Shape;1545;p29"/>
          <p:cNvSpPr txBox="1"/>
          <p:nvPr>
            <p:ph type="subTitle" idx="6"/>
          </p:nvPr>
        </p:nvSpPr>
        <p:spPr>
          <a:xfrm>
            <a:off x="4656583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6" name="Google Shape;1546;p29"/>
          <p:cNvSpPr txBox="1"/>
          <p:nvPr>
            <p:ph type="subTitle" idx="7"/>
          </p:nvPr>
        </p:nvSpPr>
        <p:spPr>
          <a:xfrm>
            <a:off x="6899000" y="2447925"/>
            <a:ext cx="1134000" cy="39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47" name="Google Shape;1547;p29"/>
          <p:cNvSpPr txBox="1"/>
          <p:nvPr>
            <p:ph type="subTitle" idx="8"/>
          </p:nvPr>
        </p:nvSpPr>
        <p:spPr>
          <a:xfrm>
            <a:off x="6583550" y="2838450"/>
            <a:ext cx="1764900" cy="106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48" name="Google Shape;1548;p29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9" name="Google Shape;1549;p29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0" name="Google Shape;1550;p29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1" name="Google Shape;1551;p29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_1_1_1">
    <p:spTree>
      <p:nvGrpSpPr>
        <p:cNvPr id="1552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3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4" name="Google Shape;1554;p30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5" name="Google Shape;1555;p30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6" name="Google Shape;1556;p30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7" name="Google Shape;1557;p30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8" name="Google Shape;1558;p30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9" name="Google Shape;1559;p30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0" name="Google Shape;1560;p30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1" name="Google Shape;1561;p30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2" name="Google Shape;1562;p30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3" name="Google Shape;1563;p30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4" name="Google Shape;1564;p30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5" name="Google Shape;1565;p30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6" name="Google Shape;1566;p30"/>
          <p:cNvSpPr txBox="1"/>
          <p:nvPr>
            <p:ph type="subTitle" idx="1"/>
          </p:nvPr>
        </p:nvSpPr>
        <p:spPr>
          <a:xfrm>
            <a:off x="2359306" y="138877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7" name="Google Shape;1567;p30"/>
          <p:cNvSpPr txBox="1"/>
          <p:nvPr>
            <p:ph type="subTitle" idx="2"/>
          </p:nvPr>
        </p:nvSpPr>
        <p:spPr>
          <a:xfrm>
            <a:off x="2359306" y="1755200"/>
            <a:ext cx="1992000" cy="54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68" name="Google Shape;1568;p30"/>
          <p:cNvSpPr txBox="1"/>
          <p:nvPr>
            <p:ph type="subTitle" idx="3"/>
          </p:nvPr>
        </p:nvSpPr>
        <p:spPr>
          <a:xfrm>
            <a:off x="2356892" y="320912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69" name="Google Shape;1569;p30"/>
          <p:cNvSpPr txBox="1"/>
          <p:nvPr>
            <p:ph type="subTitle" idx="4"/>
          </p:nvPr>
        </p:nvSpPr>
        <p:spPr>
          <a:xfrm>
            <a:off x="2356892" y="3575550"/>
            <a:ext cx="199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0" name="Google Shape;1570;p30"/>
          <p:cNvSpPr txBox="1"/>
          <p:nvPr>
            <p:ph type="subTitle" idx="5"/>
          </p:nvPr>
        </p:nvSpPr>
        <p:spPr>
          <a:xfrm>
            <a:off x="5758587" y="138877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1" name="Google Shape;1571;p30"/>
          <p:cNvSpPr txBox="1"/>
          <p:nvPr>
            <p:ph type="subTitle" idx="6"/>
          </p:nvPr>
        </p:nvSpPr>
        <p:spPr>
          <a:xfrm>
            <a:off x="5758215" y="1755200"/>
            <a:ext cx="199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30"/>
          <p:cNvSpPr txBox="1"/>
          <p:nvPr>
            <p:ph type="subTitle" idx="7"/>
          </p:nvPr>
        </p:nvSpPr>
        <p:spPr>
          <a:xfrm>
            <a:off x="5758587" y="3209125"/>
            <a:ext cx="1995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73" name="Google Shape;1573;p30"/>
          <p:cNvSpPr txBox="1"/>
          <p:nvPr>
            <p:ph type="subTitle" idx="8"/>
          </p:nvPr>
        </p:nvSpPr>
        <p:spPr>
          <a:xfrm>
            <a:off x="5758215" y="3575550"/>
            <a:ext cx="199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30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5" name="Google Shape;1575;p30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6" name="Google Shape;1576;p30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7" name="Google Shape;1577;p30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1" name="Google Shape;241;p4"/>
          <p:cNvSpPr txBox="1"/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  <a:defRPr sz="1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/>
        </p:txBody>
      </p:sp>
      <p:sp>
        <p:nvSpPr>
          <p:cNvPr id="242" name="Google Shape;242;p4"/>
          <p:cNvSpPr/>
          <p:nvPr/>
        </p:nvSpPr>
        <p:spPr>
          <a:xfrm>
            <a:off x="6619463" y="1445974"/>
            <a:ext cx="2524525" cy="371844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3" name="Google Shape;243;p4"/>
          <p:cNvSpPr/>
          <p:nvPr/>
        </p:nvSpPr>
        <p:spPr>
          <a:xfrm rot="10800000">
            <a:off x="1" y="-1"/>
            <a:ext cx="2524525" cy="3718449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4" name="Google Shape;244;p4"/>
          <p:cNvGrpSpPr/>
          <p:nvPr/>
        </p:nvGrpSpPr>
        <p:grpSpPr>
          <a:xfrm>
            <a:off x="5744381" y="4698442"/>
            <a:ext cx="966103" cy="469116"/>
            <a:chOff x="7362156" y="4422542"/>
            <a:chExt cx="966103" cy="469116"/>
          </a:xfrm>
        </p:grpSpPr>
        <p:sp>
          <p:nvSpPr>
            <p:cNvPr id="245" name="Google Shape;245;p4"/>
            <p:cNvSpPr/>
            <p:nvPr/>
          </p:nvSpPr>
          <p:spPr>
            <a:xfrm>
              <a:off x="7552538" y="442254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8268384" y="449673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7362156" y="483515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8" name="Google Shape;248;p4"/>
          <p:cNvSpPr/>
          <p:nvPr/>
        </p:nvSpPr>
        <p:spPr>
          <a:xfrm>
            <a:off x="5734176" y="4658062"/>
            <a:ext cx="60134" cy="56501"/>
          </a:xfrm>
          <a:custGeom>
            <a:avLst/>
            <a:gdLst/>
            <a:ahLst/>
            <a:cxnLst/>
            <a:rect l="l" t="t" r="r" b="b"/>
            <a:pathLst>
              <a:path w="928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10" y="871"/>
                  <a:pt x="927" y="710"/>
                  <a:pt x="927" y="436"/>
                </a:cubicBezTo>
                <a:cubicBezTo>
                  <a:pt x="927" y="166"/>
                  <a:pt x="710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" name="Google Shape;249;p4"/>
          <p:cNvGrpSpPr/>
          <p:nvPr/>
        </p:nvGrpSpPr>
        <p:grpSpPr>
          <a:xfrm>
            <a:off x="8061938" y="4275213"/>
            <a:ext cx="985925" cy="744150"/>
            <a:chOff x="1666700" y="5967688"/>
            <a:chExt cx="985925" cy="744150"/>
          </a:xfrm>
        </p:grpSpPr>
        <p:sp>
          <p:nvSpPr>
            <p:cNvPr id="250" name="Google Shape;250;p4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4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1" name="Google Shape;301;p4"/>
          <p:cNvSpPr/>
          <p:nvPr/>
        </p:nvSpPr>
        <p:spPr>
          <a:xfrm>
            <a:off x="1083565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2" name="Google Shape;302;p4"/>
          <p:cNvSpPr/>
          <p:nvPr/>
        </p:nvSpPr>
        <p:spPr>
          <a:xfrm>
            <a:off x="713233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3" name="Google Shape;303;p4"/>
          <p:cNvSpPr/>
          <p:nvPr/>
        </p:nvSpPr>
        <p:spPr>
          <a:xfrm>
            <a:off x="1640651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4" name="Google Shape;304;p4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305" name="Google Shape;305;p4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4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4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37" name="Google Shape;337;p4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8" name="Google Shape;338;p4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9" name="Google Shape;339;p4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0" name="Google Shape;340;p4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1" name="Google Shape;341;p4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2" name="Google Shape;342;p4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_1_1_1_4">
    <p:spTree>
      <p:nvGrpSpPr>
        <p:cNvPr id="1578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p3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80" name="Google Shape;1580;p31"/>
          <p:cNvSpPr/>
          <p:nvPr/>
        </p:nvSpPr>
        <p:spPr>
          <a:xfrm rot="10800000">
            <a:off x="7048495" y="2269125"/>
            <a:ext cx="2051903" cy="28743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1" name="Google Shape;1581;p31"/>
          <p:cNvSpPr/>
          <p:nvPr/>
        </p:nvSpPr>
        <p:spPr>
          <a:xfrm>
            <a:off x="0" y="0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2" name="Google Shape;1582;p31"/>
          <p:cNvSpPr/>
          <p:nvPr/>
        </p:nvSpPr>
        <p:spPr>
          <a:xfrm>
            <a:off x="123948" y="400848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3" name="Google Shape;1583;p31"/>
          <p:cNvSpPr/>
          <p:nvPr/>
        </p:nvSpPr>
        <p:spPr>
          <a:xfrm>
            <a:off x="254261" y="372280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4" name="Google Shape;1584;p31"/>
          <p:cNvSpPr/>
          <p:nvPr/>
        </p:nvSpPr>
        <p:spPr>
          <a:xfrm>
            <a:off x="413085" y="465721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5" name="Google Shape;1585;p31"/>
          <p:cNvSpPr/>
          <p:nvPr/>
        </p:nvSpPr>
        <p:spPr>
          <a:xfrm>
            <a:off x="653078" y="405758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6" name="Google Shape;1586;p31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7" name="Google Shape;1587;p31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8" name="Google Shape;1588;p31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9" name="Google Shape;1589;p31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0" name="Google Shape;1590;p31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1" name="Google Shape;1591;p31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2" name="Google Shape;1592;p31"/>
          <p:cNvSpPr txBox="1"/>
          <p:nvPr>
            <p:ph type="subTitle" idx="1"/>
          </p:nvPr>
        </p:nvSpPr>
        <p:spPr>
          <a:xfrm>
            <a:off x="2140937" y="176977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3" name="Google Shape;1593;p31"/>
          <p:cNvSpPr txBox="1"/>
          <p:nvPr>
            <p:ph type="subTitle" idx="2"/>
          </p:nvPr>
        </p:nvSpPr>
        <p:spPr>
          <a:xfrm>
            <a:off x="2141762" y="2135475"/>
            <a:ext cx="19785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4" name="Google Shape;1594;p31"/>
          <p:cNvSpPr txBox="1"/>
          <p:nvPr>
            <p:ph type="subTitle" idx="3"/>
          </p:nvPr>
        </p:nvSpPr>
        <p:spPr>
          <a:xfrm>
            <a:off x="704173" y="3665600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5" name="Google Shape;1595;p31"/>
          <p:cNvSpPr txBox="1"/>
          <p:nvPr>
            <p:ph type="subTitle" idx="4"/>
          </p:nvPr>
        </p:nvSpPr>
        <p:spPr>
          <a:xfrm>
            <a:off x="703873" y="403202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6" name="Google Shape;1596;p31"/>
          <p:cNvSpPr txBox="1"/>
          <p:nvPr>
            <p:ph type="subTitle" idx="5"/>
          </p:nvPr>
        </p:nvSpPr>
        <p:spPr>
          <a:xfrm>
            <a:off x="5014464" y="176977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7" name="Google Shape;1597;p31"/>
          <p:cNvSpPr txBox="1"/>
          <p:nvPr>
            <p:ph type="subTitle" idx="6"/>
          </p:nvPr>
        </p:nvSpPr>
        <p:spPr>
          <a:xfrm>
            <a:off x="5013039" y="213547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98" name="Google Shape;1598;p31"/>
          <p:cNvSpPr txBox="1"/>
          <p:nvPr>
            <p:ph type="subTitle" idx="7"/>
          </p:nvPr>
        </p:nvSpPr>
        <p:spPr>
          <a:xfrm>
            <a:off x="3577700" y="366632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599" name="Google Shape;1599;p31"/>
          <p:cNvSpPr txBox="1"/>
          <p:nvPr>
            <p:ph type="subTitle" idx="8"/>
          </p:nvPr>
        </p:nvSpPr>
        <p:spPr>
          <a:xfrm>
            <a:off x="3575150" y="403202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00" name="Google Shape;1600;p31"/>
          <p:cNvSpPr/>
          <p:nvPr/>
        </p:nvSpPr>
        <p:spPr>
          <a:xfrm>
            <a:off x="358848" y="9200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1" name="Google Shape;1601;p31"/>
          <p:cNvSpPr/>
          <p:nvPr/>
        </p:nvSpPr>
        <p:spPr>
          <a:xfrm>
            <a:off x="489161" y="6343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2" name="Google Shape;1602;p31"/>
          <p:cNvSpPr/>
          <p:nvPr/>
        </p:nvSpPr>
        <p:spPr>
          <a:xfrm>
            <a:off x="647985" y="15687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3" name="Google Shape;1603;p31"/>
          <p:cNvSpPr/>
          <p:nvPr/>
        </p:nvSpPr>
        <p:spPr>
          <a:xfrm>
            <a:off x="887978" y="9691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4" name="Google Shape;1604;p31"/>
          <p:cNvSpPr txBox="1"/>
          <p:nvPr>
            <p:ph type="subTitle" idx="9"/>
          </p:nvPr>
        </p:nvSpPr>
        <p:spPr>
          <a:xfrm>
            <a:off x="6451228" y="3666325"/>
            <a:ext cx="1982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5" name="Google Shape;1605;p31"/>
          <p:cNvSpPr txBox="1"/>
          <p:nvPr>
            <p:ph type="subTitle" idx="13"/>
          </p:nvPr>
        </p:nvSpPr>
        <p:spPr>
          <a:xfrm>
            <a:off x="6450928" y="4032025"/>
            <a:ext cx="1983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_1_2">
    <p:spTree>
      <p:nvGrpSpPr>
        <p:cNvPr id="1606" name="Shape 1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" name="Google Shape;1607;p32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08" name="Google Shape;1608;p32"/>
          <p:cNvSpPr txBox="1"/>
          <p:nvPr>
            <p:ph type="subTitle" idx="1"/>
          </p:nvPr>
        </p:nvSpPr>
        <p:spPr>
          <a:xfrm>
            <a:off x="1496675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09" name="Google Shape;1609;p32"/>
          <p:cNvSpPr txBox="1"/>
          <p:nvPr>
            <p:ph type="subTitle" idx="2"/>
          </p:nvPr>
        </p:nvSpPr>
        <p:spPr>
          <a:xfrm>
            <a:off x="406920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0" name="Google Shape;1610;p32"/>
          <p:cNvSpPr txBox="1"/>
          <p:nvPr>
            <p:ph type="subTitle" idx="3"/>
          </p:nvPr>
        </p:nvSpPr>
        <p:spPr>
          <a:xfrm>
            <a:off x="6643850" y="18573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1" name="Google Shape;1611;p32"/>
          <p:cNvSpPr txBox="1"/>
          <p:nvPr>
            <p:ph type="subTitle" idx="4"/>
          </p:nvPr>
        </p:nvSpPr>
        <p:spPr>
          <a:xfrm>
            <a:off x="998225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2" name="Google Shape;1612;p32"/>
          <p:cNvSpPr txBox="1"/>
          <p:nvPr>
            <p:ph type="subTitle" idx="5"/>
          </p:nvPr>
        </p:nvSpPr>
        <p:spPr>
          <a:xfrm>
            <a:off x="3570750" y="2238375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3" name="Google Shape;1613;p32"/>
          <p:cNvSpPr txBox="1"/>
          <p:nvPr>
            <p:ph type="subTitle" idx="6"/>
          </p:nvPr>
        </p:nvSpPr>
        <p:spPr>
          <a:xfrm>
            <a:off x="6143750" y="2238375"/>
            <a:ext cx="21522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4" name="Google Shape;1614;p32"/>
          <p:cNvSpPr txBox="1"/>
          <p:nvPr>
            <p:ph type="subTitle" idx="7"/>
          </p:nvPr>
        </p:nvSpPr>
        <p:spPr>
          <a:xfrm>
            <a:off x="1496675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5" name="Google Shape;1615;p32"/>
          <p:cNvSpPr txBox="1"/>
          <p:nvPr>
            <p:ph type="subTitle" idx="8"/>
          </p:nvPr>
        </p:nvSpPr>
        <p:spPr>
          <a:xfrm>
            <a:off x="406920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6" name="Google Shape;1616;p32"/>
          <p:cNvSpPr txBox="1"/>
          <p:nvPr>
            <p:ph type="subTitle" idx="9"/>
          </p:nvPr>
        </p:nvSpPr>
        <p:spPr>
          <a:xfrm>
            <a:off x="6643850" y="3609975"/>
            <a:ext cx="11520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17" name="Google Shape;1617;p32"/>
          <p:cNvSpPr txBox="1"/>
          <p:nvPr>
            <p:ph type="subTitle" idx="13"/>
          </p:nvPr>
        </p:nvSpPr>
        <p:spPr>
          <a:xfrm>
            <a:off x="998225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8" name="Google Shape;1618;p32"/>
          <p:cNvSpPr txBox="1"/>
          <p:nvPr>
            <p:ph type="subTitle" idx="14"/>
          </p:nvPr>
        </p:nvSpPr>
        <p:spPr>
          <a:xfrm>
            <a:off x="357075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19" name="Google Shape;1619;p32"/>
          <p:cNvSpPr txBox="1"/>
          <p:nvPr>
            <p:ph type="subTitle" idx="15"/>
          </p:nvPr>
        </p:nvSpPr>
        <p:spPr>
          <a:xfrm>
            <a:off x="6145400" y="4000500"/>
            <a:ext cx="21489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20" name="Google Shape;1620;p32"/>
          <p:cNvSpPr/>
          <p:nvPr/>
        </p:nvSpPr>
        <p:spPr>
          <a:xfrm flipH="1">
            <a:off x="321590" y="12038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1" name="Google Shape;1621;p32"/>
          <p:cNvSpPr/>
          <p:nvPr/>
        </p:nvSpPr>
        <p:spPr>
          <a:xfrm flipH="1">
            <a:off x="1700081" y="4141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2" name="Google Shape;1622;p32"/>
          <p:cNvSpPr/>
          <p:nvPr/>
        </p:nvSpPr>
        <p:spPr>
          <a:xfrm flipH="1">
            <a:off x="152397" y="16269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3" name="Google Shape;1623;p32"/>
          <p:cNvSpPr/>
          <p:nvPr/>
        </p:nvSpPr>
        <p:spPr>
          <a:xfrm flipH="1">
            <a:off x="614097" y="9288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4" name="Google Shape;1624;p32"/>
          <p:cNvSpPr/>
          <p:nvPr/>
        </p:nvSpPr>
        <p:spPr>
          <a:xfrm flipH="1">
            <a:off x="712853" y="5128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5" name="Google Shape;1625;p32"/>
          <p:cNvSpPr/>
          <p:nvPr/>
        </p:nvSpPr>
        <p:spPr>
          <a:xfrm flipH="1">
            <a:off x="2362920" y="6222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6" name="Google Shape;1626;p32"/>
          <p:cNvSpPr/>
          <p:nvPr/>
        </p:nvSpPr>
        <p:spPr>
          <a:xfrm>
            <a:off x="8430723" y="5671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7" name="Google Shape;1627;p32"/>
          <p:cNvSpPr/>
          <p:nvPr/>
        </p:nvSpPr>
        <p:spPr>
          <a:xfrm>
            <a:off x="8561036" y="2814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8" name="Google Shape;1628;p32"/>
          <p:cNvSpPr/>
          <p:nvPr/>
        </p:nvSpPr>
        <p:spPr>
          <a:xfrm>
            <a:off x="8719860" y="12158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9" name="Google Shape;1629;p32"/>
          <p:cNvSpPr/>
          <p:nvPr/>
        </p:nvSpPr>
        <p:spPr>
          <a:xfrm>
            <a:off x="8959853" y="6162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0" name="Google Shape;1630;p32"/>
          <p:cNvSpPr/>
          <p:nvPr/>
        </p:nvSpPr>
        <p:spPr>
          <a:xfrm flipH="1">
            <a:off x="4967668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1" name="Google Shape;1631;p32"/>
          <p:cNvSpPr/>
          <p:nvPr/>
        </p:nvSpPr>
        <p:spPr>
          <a:xfrm>
            <a:off x="6605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">
  <p:cSld name="CUSTOM_1_1_1_1_2_1"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3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34" name="Google Shape;1634;p33"/>
          <p:cNvSpPr txBox="1"/>
          <p:nvPr>
            <p:ph type="subTitle" idx="1"/>
          </p:nvPr>
        </p:nvSpPr>
        <p:spPr>
          <a:xfrm>
            <a:off x="2233783" y="1224106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5" name="Google Shape;1635;p33"/>
          <p:cNvSpPr txBox="1"/>
          <p:nvPr>
            <p:ph type="subTitle" idx="2"/>
          </p:nvPr>
        </p:nvSpPr>
        <p:spPr>
          <a:xfrm>
            <a:off x="5725358" y="1224106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6" name="Google Shape;1636;p33"/>
          <p:cNvSpPr txBox="1"/>
          <p:nvPr>
            <p:ph type="subTitle" idx="3"/>
          </p:nvPr>
        </p:nvSpPr>
        <p:spPr>
          <a:xfrm>
            <a:off x="2233783" y="2394859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37" name="Google Shape;1637;p33"/>
          <p:cNvSpPr txBox="1"/>
          <p:nvPr>
            <p:ph type="subTitle" idx="4"/>
          </p:nvPr>
        </p:nvSpPr>
        <p:spPr>
          <a:xfrm>
            <a:off x="2233783" y="1591438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8" name="Google Shape;1638;p33"/>
          <p:cNvSpPr txBox="1"/>
          <p:nvPr>
            <p:ph type="subTitle" idx="5"/>
          </p:nvPr>
        </p:nvSpPr>
        <p:spPr>
          <a:xfrm>
            <a:off x="5725358" y="1591438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39" name="Google Shape;1639;p33"/>
          <p:cNvSpPr txBox="1"/>
          <p:nvPr>
            <p:ph type="subTitle" idx="6"/>
          </p:nvPr>
        </p:nvSpPr>
        <p:spPr>
          <a:xfrm>
            <a:off x="2233783" y="2762191"/>
            <a:ext cx="21522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0" name="Google Shape;1640;p33"/>
          <p:cNvSpPr txBox="1"/>
          <p:nvPr>
            <p:ph type="subTitle" idx="7"/>
          </p:nvPr>
        </p:nvSpPr>
        <p:spPr>
          <a:xfrm>
            <a:off x="2233783" y="3567945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1" name="Google Shape;1641;p33"/>
          <p:cNvSpPr txBox="1"/>
          <p:nvPr>
            <p:ph type="subTitle" idx="8"/>
          </p:nvPr>
        </p:nvSpPr>
        <p:spPr>
          <a:xfrm>
            <a:off x="5725358" y="3567945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2" name="Google Shape;1642;p33"/>
          <p:cNvSpPr txBox="1"/>
          <p:nvPr>
            <p:ph type="subTitle" idx="9"/>
          </p:nvPr>
        </p:nvSpPr>
        <p:spPr>
          <a:xfrm>
            <a:off x="5725358" y="2394859"/>
            <a:ext cx="2148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800"/>
              <a:buFont typeface="Nunito ExtraBold"/>
              <a:buNone/>
              <a:defRPr sz="1800">
                <a:latin typeface="Nunito ExtraBold"/>
                <a:ea typeface="Nunito ExtraBold"/>
                <a:cs typeface="Nunito ExtraBold"/>
                <a:sym typeface="Nunito ExtraBold"/>
              </a:defRPr>
            </a:lvl9pPr>
          </a:lstStyle>
          <a:p/>
        </p:txBody>
      </p:sp>
      <p:sp>
        <p:nvSpPr>
          <p:cNvPr id="1643" name="Google Shape;1643;p33"/>
          <p:cNvSpPr txBox="1"/>
          <p:nvPr>
            <p:ph type="subTitle" idx="13"/>
          </p:nvPr>
        </p:nvSpPr>
        <p:spPr>
          <a:xfrm>
            <a:off x="2233783" y="3931134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4" name="Google Shape;1644;p33"/>
          <p:cNvSpPr txBox="1"/>
          <p:nvPr>
            <p:ph type="subTitle" idx="14"/>
          </p:nvPr>
        </p:nvSpPr>
        <p:spPr>
          <a:xfrm>
            <a:off x="5725358" y="3931134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5" name="Google Shape;1645;p33"/>
          <p:cNvSpPr txBox="1"/>
          <p:nvPr>
            <p:ph type="subTitle" idx="15"/>
          </p:nvPr>
        </p:nvSpPr>
        <p:spPr>
          <a:xfrm>
            <a:off x="5725358" y="2762191"/>
            <a:ext cx="2148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646" name="Google Shape;1646;p33"/>
          <p:cNvSpPr/>
          <p:nvPr/>
        </p:nvSpPr>
        <p:spPr>
          <a:xfrm flipH="1">
            <a:off x="321590" y="12038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7" name="Google Shape;1647;p33"/>
          <p:cNvSpPr/>
          <p:nvPr/>
        </p:nvSpPr>
        <p:spPr>
          <a:xfrm flipH="1">
            <a:off x="1700081" y="4141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8" name="Google Shape;1648;p33"/>
          <p:cNvSpPr/>
          <p:nvPr/>
        </p:nvSpPr>
        <p:spPr>
          <a:xfrm flipH="1">
            <a:off x="152397" y="16269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9" name="Google Shape;1649;p33"/>
          <p:cNvSpPr/>
          <p:nvPr/>
        </p:nvSpPr>
        <p:spPr>
          <a:xfrm flipH="1">
            <a:off x="614097" y="9288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0" name="Google Shape;1650;p33"/>
          <p:cNvSpPr/>
          <p:nvPr/>
        </p:nvSpPr>
        <p:spPr>
          <a:xfrm flipH="1">
            <a:off x="712853" y="5128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1" name="Google Shape;1651;p33"/>
          <p:cNvSpPr/>
          <p:nvPr/>
        </p:nvSpPr>
        <p:spPr>
          <a:xfrm flipH="1">
            <a:off x="2362920" y="6222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2" name="Google Shape;1652;p33"/>
          <p:cNvSpPr/>
          <p:nvPr/>
        </p:nvSpPr>
        <p:spPr>
          <a:xfrm>
            <a:off x="8430723" y="5671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3" name="Google Shape;1653;p33"/>
          <p:cNvSpPr/>
          <p:nvPr/>
        </p:nvSpPr>
        <p:spPr>
          <a:xfrm>
            <a:off x="8561036" y="2814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4" name="Google Shape;1654;p33"/>
          <p:cNvSpPr/>
          <p:nvPr/>
        </p:nvSpPr>
        <p:spPr>
          <a:xfrm>
            <a:off x="8719860" y="12158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5" name="Google Shape;1655;p33"/>
          <p:cNvSpPr/>
          <p:nvPr/>
        </p:nvSpPr>
        <p:spPr>
          <a:xfrm>
            <a:off x="8959853" y="6162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6" name="Google Shape;1656;p33"/>
          <p:cNvSpPr/>
          <p:nvPr/>
        </p:nvSpPr>
        <p:spPr>
          <a:xfrm flipH="1">
            <a:off x="4967668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57" name="Google Shape;1657;p33"/>
          <p:cNvSpPr/>
          <p:nvPr/>
        </p:nvSpPr>
        <p:spPr>
          <a:xfrm>
            <a:off x="6605" y="0"/>
            <a:ext cx="4176332" cy="56524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1_1_1_1_1"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3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660" name="Google Shape;1660;p34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1" name="Google Shape;1661;p34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62" name="Google Shape;1662;p34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663" name="Google Shape;1663;p34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4" name="Google Shape;1664;p34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5" name="Google Shape;1665;p34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6" name="Google Shape;1666;p34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7" name="Google Shape;1667;p34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8" name="Google Shape;1668;p34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9" name="Google Shape;1669;p34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0" name="Google Shape;1670;p34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1" name="Google Shape;1671;p34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2" name="Google Shape;1672;p34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3" name="Google Shape;1673;p34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4" name="Google Shape;1674;p34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5" name="Google Shape;1675;p34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6" name="Google Shape;1676;p34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7" name="Google Shape;1677;p34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8" name="Google Shape;1678;p34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9" name="Google Shape;1679;p34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0" name="Google Shape;1680;p34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1" name="Google Shape;1681;p34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2" name="Google Shape;1682;p34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83" name="Google Shape;1683;p34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684" name="Google Shape;1684;p34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5" name="Google Shape;1685;p34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6" name="Google Shape;1686;p34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7" name="Google Shape;1687;p34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8" name="Google Shape;1688;p34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9" name="Google Shape;1689;p34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0" name="Google Shape;1690;p34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1" name="Google Shape;1691;p34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2" name="Google Shape;1692;p34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3" name="Google Shape;1693;p34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4" name="Google Shape;1694;p34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5" name="Google Shape;1695;p34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6" name="Google Shape;1696;p34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7" name="Google Shape;1697;p34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8" name="Google Shape;1698;p34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9" name="Google Shape;1699;p34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0" name="Google Shape;1700;p34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1" name="Google Shape;1701;p34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2" name="Google Shape;1702;p34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3" name="Google Shape;1703;p34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4" name="Google Shape;1704;p34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5" name="Google Shape;1705;p34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6" name="Google Shape;1706;p34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7" name="Google Shape;1707;p34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8" name="Google Shape;1708;p34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9" name="Google Shape;1709;p34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0" name="Google Shape;1710;p34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1" name="Google Shape;1711;p34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2" name="Google Shape;1712;p34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3" name="Google Shape;1713;p34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4" name="Google Shape;1714;p34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5" name="Google Shape;1715;p34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6" name="Google Shape;1716;p34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7" name="Google Shape;1717;p34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8" name="Google Shape;1718;p34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9" name="Google Shape;1719;p34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0" name="Google Shape;1720;p34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1" name="Google Shape;1721;p34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2" name="Google Shape;1722;p34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3" name="Google Shape;1723;p34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4" name="Google Shape;1724;p34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5" name="Google Shape;1725;p34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6" name="Google Shape;1726;p34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7" name="Google Shape;1727;p34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8" name="Google Shape;1728;p34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9" name="Google Shape;1729;p34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0" name="Google Shape;1730;p34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1" name="Google Shape;1731;p34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2" name="Google Shape;1732;p34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3" name="Google Shape;1733;p34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4" name="Google Shape;1734;p34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35" name="Google Shape;1735;p34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6" name="Google Shape;1736;p34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7" name="Google Shape;1737;p34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8" name="Google Shape;1738;p34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39" name="Google Shape;1739;p34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0" name="Google Shape;1740;p34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1" name="Google Shape;1741;p34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2" name="Google Shape;1742;p34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3" name="Google Shape;1743;p34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4" name="Google Shape;1744;p34"/>
          <p:cNvSpPr txBox="1"/>
          <p:nvPr>
            <p:ph type="title" idx="2" hasCustomPrompt="1"/>
          </p:nvPr>
        </p:nvSpPr>
        <p:spPr>
          <a:xfrm>
            <a:off x="3436650" y="1555634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745" name="Google Shape;1745;p34"/>
          <p:cNvSpPr txBox="1"/>
          <p:nvPr>
            <p:ph type="subTitle" idx="1"/>
          </p:nvPr>
        </p:nvSpPr>
        <p:spPr>
          <a:xfrm>
            <a:off x="2023500" y="2009909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6" name="Google Shape;1746;p34"/>
          <p:cNvSpPr txBox="1"/>
          <p:nvPr>
            <p:ph type="title" idx="3" hasCustomPrompt="1"/>
          </p:nvPr>
        </p:nvSpPr>
        <p:spPr>
          <a:xfrm>
            <a:off x="3436650" y="2605265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747" name="Google Shape;1747;p34"/>
          <p:cNvSpPr txBox="1"/>
          <p:nvPr>
            <p:ph type="subTitle" idx="4"/>
          </p:nvPr>
        </p:nvSpPr>
        <p:spPr>
          <a:xfrm>
            <a:off x="2023500" y="3059540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48" name="Google Shape;1748;p34"/>
          <p:cNvSpPr txBox="1"/>
          <p:nvPr>
            <p:ph type="title" idx="5" hasCustomPrompt="1"/>
          </p:nvPr>
        </p:nvSpPr>
        <p:spPr>
          <a:xfrm>
            <a:off x="3436650" y="3654896"/>
            <a:ext cx="22707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749" name="Google Shape;1749;p34"/>
          <p:cNvSpPr txBox="1"/>
          <p:nvPr>
            <p:ph type="subTitle" idx="6"/>
          </p:nvPr>
        </p:nvSpPr>
        <p:spPr>
          <a:xfrm>
            <a:off x="2023500" y="4109171"/>
            <a:ext cx="50970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50" name="Google Shape;1750;p34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1" name="Google Shape;1751;p34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2" name="Google Shape;1752;p34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3" name="Google Shape;1753;p34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1_1_1_1_1_1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5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6" name="Google Shape;1756;p35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757" name="Google Shape;1757;p35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758" name="Google Shape;1758;p35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778" name="Google Shape;1778;p35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779" name="Google Shape;1779;p35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830" name="Google Shape;1830;p35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1" name="Google Shape;1831;p35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2" name="Google Shape;1832;p35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3" name="Google Shape;1833;p35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4" name="Google Shape;1834;p35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5" name="Google Shape;1835;p35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6" name="Google Shape;1836;p35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7" name="Google Shape;1837;p35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8" name="Google Shape;1838;p35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39" name="Google Shape;1839;p35"/>
          <p:cNvSpPr txBox="1"/>
          <p:nvPr>
            <p:ph type="title" hasCustomPrompt="1"/>
          </p:nvPr>
        </p:nvSpPr>
        <p:spPr>
          <a:xfrm>
            <a:off x="707828" y="2003123"/>
            <a:ext cx="37089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840" name="Google Shape;1840;p35"/>
          <p:cNvSpPr txBox="1"/>
          <p:nvPr>
            <p:ph type="subTitle" idx="1"/>
          </p:nvPr>
        </p:nvSpPr>
        <p:spPr>
          <a:xfrm>
            <a:off x="706028" y="2738077"/>
            <a:ext cx="3712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1" name="Google Shape;1841;p35"/>
          <p:cNvSpPr txBox="1"/>
          <p:nvPr>
            <p:ph type="title" idx="2" hasCustomPrompt="1"/>
          </p:nvPr>
        </p:nvSpPr>
        <p:spPr>
          <a:xfrm>
            <a:off x="4725472" y="2003123"/>
            <a:ext cx="37125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842" name="Google Shape;1842;p35"/>
          <p:cNvSpPr txBox="1"/>
          <p:nvPr>
            <p:ph type="subTitle" idx="3"/>
          </p:nvPr>
        </p:nvSpPr>
        <p:spPr>
          <a:xfrm>
            <a:off x="4725472" y="2738077"/>
            <a:ext cx="3712500" cy="4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3" name="Google Shape;1843;p35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4" name="Google Shape;1844;p35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5" name="Google Shape;1845;p35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6" name="Google Shape;1846;p35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1_1_1_1_1_1_1"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6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49" name="Google Shape;1849;p36"/>
          <p:cNvSpPr/>
          <p:nvPr/>
        </p:nvSpPr>
        <p:spPr>
          <a:xfrm>
            <a:off x="6520050" y="3186063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50" name="Google Shape;1850;p36"/>
          <p:cNvGrpSpPr/>
          <p:nvPr/>
        </p:nvGrpSpPr>
        <p:grpSpPr>
          <a:xfrm>
            <a:off x="7853225" y="3974325"/>
            <a:ext cx="531275" cy="821125"/>
            <a:chOff x="238125" y="3188925"/>
            <a:chExt cx="531275" cy="821125"/>
          </a:xfrm>
        </p:grpSpPr>
        <p:sp>
          <p:nvSpPr>
            <p:cNvPr id="1851" name="Google Shape;1851;p36"/>
            <p:cNvSpPr/>
            <p:nvPr/>
          </p:nvSpPr>
          <p:spPr>
            <a:xfrm>
              <a:off x="281625" y="3275750"/>
              <a:ext cx="487775" cy="734300"/>
            </a:xfrm>
            <a:custGeom>
              <a:avLst/>
              <a:gdLst/>
              <a:ahLst/>
              <a:cxnLst/>
              <a:rect l="l" t="t" r="r" b="b"/>
              <a:pathLst>
                <a:path w="19511" h="29372" extrusionOk="0">
                  <a:moveTo>
                    <a:pt x="11950" y="1"/>
                  </a:moveTo>
                  <a:lnTo>
                    <a:pt x="1" y="3475"/>
                  </a:lnTo>
                  <a:lnTo>
                    <a:pt x="7357" y="28403"/>
                  </a:lnTo>
                  <a:cubicBezTo>
                    <a:pt x="7526" y="28991"/>
                    <a:pt x="8040" y="29371"/>
                    <a:pt x="8619" y="29371"/>
                  </a:cubicBezTo>
                  <a:cubicBezTo>
                    <a:pt x="8741" y="29371"/>
                    <a:pt x="8866" y="29354"/>
                    <a:pt x="8992" y="29319"/>
                  </a:cubicBezTo>
                  <a:lnTo>
                    <a:pt x="18391" y="26564"/>
                  </a:lnTo>
                  <a:cubicBezTo>
                    <a:pt x="19102" y="26360"/>
                    <a:pt x="19511" y="25641"/>
                    <a:pt x="19306" y="24930"/>
                  </a:cubicBezTo>
                  <a:lnTo>
                    <a:pt x="11950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2" name="Google Shape;1852;p36"/>
            <p:cNvSpPr/>
            <p:nvPr/>
          </p:nvSpPr>
          <p:spPr>
            <a:xfrm>
              <a:off x="324950" y="3418800"/>
              <a:ext cx="365375" cy="316750"/>
            </a:xfrm>
            <a:custGeom>
              <a:avLst/>
              <a:gdLst/>
              <a:ahLst/>
              <a:cxnLst/>
              <a:rect l="l" t="t" r="r" b="b"/>
              <a:pathLst>
                <a:path w="14615" h="12670" extrusionOk="0">
                  <a:moveTo>
                    <a:pt x="11852" y="0"/>
                  </a:moveTo>
                  <a:lnTo>
                    <a:pt x="1" y="3474"/>
                  </a:lnTo>
                  <a:lnTo>
                    <a:pt x="2657" y="12669"/>
                  </a:lnTo>
                  <a:lnTo>
                    <a:pt x="14615" y="9195"/>
                  </a:lnTo>
                  <a:lnTo>
                    <a:pt x="118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3" name="Google Shape;1853;p36"/>
            <p:cNvSpPr/>
            <p:nvPr/>
          </p:nvSpPr>
          <p:spPr>
            <a:xfrm>
              <a:off x="238125" y="3188925"/>
              <a:ext cx="360250" cy="178800"/>
            </a:xfrm>
            <a:custGeom>
              <a:avLst/>
              <a:gdLst/>
              <a:ahLst/>
              <a:cxnLst/>
              <a:rect l="l" t="t" r="r" b="b"/>
              <a:pathLst>
                <a:path w="14410" h="7152" extrusionOk="0">
                  <a:moveTo>
                    <a:pt x="13486" y="0"/>
                  </a:moveTo>
                  <a:lnTo>
                    <a:pt x="0" y="3981"/>
                  </a:lnTo>
                  <a:lnTo>
                    <a:pt x="1022" y="7152"/>
                  </a:lnTo>
                  <a:lnTo>
                    <a:pt x="14410" y="3270"/>
                  </a:lnTo>
                  <a:lnTo>
                    <a:pt x="1348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4" name="Google Shape;1854;p36"/>
            <p:cNvSpPr/>
            <p:nvPr/>
          </p:nvSpPr>
          <p:spPr>
            <a:xfrm>
              <a:off x="250975" y="32808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5" name="Google Shape;1855;p36"/>
            <p:cNvSpPr/>
            <p:nvPr/>
          </p:nvSpPr>
          <p:spPr>
            <a:xfrm>
              <a:off x="281625" y="32731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8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8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6" name="Google Shape;1856;p36"/>
            <p:cNvSpPr/>
            <p:nvPr/>
          </p:nvSpPr>
          <p:spPr>
            <a:xfrm>
              <a:off x="309625" y="32628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4" y="1"/>
                  </a:moveTo>
                  <a:lnTo>
                    <a:pt x="1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7" name="Google Shape;1857;p36"/>
            <p:cNvSpPr/>
            <p:nvPr/>
          </p:nvSpPr>
          <p:spPr>
            <a:xfrm>
              <a:off x="340275" y="32553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4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8" name="Google Shape;1858;p36"/>
            <p:cNvSpPr/>
            <p:nvPr/>
          </p:nvSpPr>
          <p:spPr>
            <a:xfrm>
              <a:off x="370925" y="3245100"/>
              <a:ext cx="38450" cy="84225"/>
            </a:xfrm>
            <a:custGeom>
              <a:avLst/>
              <a:gdLst/>
              <a:ahLst/>
              <a:cxnLst/>
              <a:rect l="l" t="t" r="r" b="b"/>
              <a:pathLst>
                <a:path w="1538" h="3369" extrusionOk="0">
                  <a:moveTo>
                    <a:pt x="516" y="1"/>
                  </a:moveTo>
                  <a:lnTo>
                    <a:pt x="1" y="205"/>
                  </a:lnTo>
                  <a:lnTo>
                    <a:pt x="924" y="3368"/>
                  </a:lnTo>
                  <a:lnTo>
                    <a:pt x="1537" y="3270"/>
                  </a:lnTo>
                  <a:lnTo>
                    <a:pt x="516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59" name="Google Shape;1859;p36"/>
            <p:cNvSpPr/>
            <p:nvPr/>
          </p:nvSpPr>
          <p:spPr>
            <a:xfrm>
              <a:off x="401575" y="3237350"/>
              <a:ext cx="35800" cy="84400"/>
            </a:xfrm>
            <a:custGeom>
              <a:avLst/>
              <a:gdLst/>
              <a:ahLst/>
              <a:cxnLst/>
              <a:rect l="l" t="t" r="r" b="b"/>
              <a:pathLst>
                <a:path w="1432" h="3376" extrusionOk="0">
                  <a:moveTo>
                    <a:pt x="516" y="0"/>
                  </a:moveTo>
                  <a:lnTo>
                    <a:pt x="1" y="205"/>
                  </a:lnTo>
                  <a:lnTo>
                    <a:pt x="924" y="3376"/>
                  </a:lnTo>
                  <a:lnTo>
                    <a:pt x="1431" y="3172"/>
                  </a:lnTo>
                  <a:lnTo>
                    <a:pt x="516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0" name="Google Shape;1860;p36"/>
            <p:cNvSpPr/>
            <p:nvPr/>
          </p:nvSpPr>
          <p:spPr>
            <a:xfrm>
              <a:off x="429775" y="3229775"/>
              <a:ext cx="38250" cy="81775"/>
            </a:xfrm>
            <a:custGeom>
              <a:avLst/>
              <a:gdLst/>
              <a:ahLst/>
              <a:cxnLst/>
              <a:rect l="l" t="t" r="r" b="b"/>
              <a:pathLst>
                <a:path w="1530" h="3271" extrusionOk="0">
                  <a:moveTo>
                    <a:pt x="614" y="1"/>
                  </a:moveTo>
                  <a:lnTo>
                    <a:pt x="1" y="99"/>
                  </a:lnTo>
                  <a:lnTo>
                    <a:pt x="916" y="3270"/>
                  </a:lnTo>
                  <a:lnTo>
                    <a:pt x="1529" y="3164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1" name="Google Shape;1861;p36"/>
            <p:cNvSpPr/>
            <p:nvPr/>
          </p:nvSpPr>
          <p:spPr>
            <a:xfrm>
              <a:off x="460425" y="3219575"/>
              <a:ext cx="38250" cy="84200"/>
            </a:xfrm>
            <a:custGeom>
              <a:avLst/>
              <a:gdLst/>
              <a:ahLst/>
              <a:cxnLst/>
              <a:rect l="l" t="t" r="r" b="b"/>
              <a:pathLst>
                <a:path w="1530" h="3368" extrusionOk="0">
                  <a:moveTo>
                    <a:pt x="614" y="0"/>
                  </a:moveTo>
                  <a:lnTo>
                    <a:pt x="1" y="205"/>
                  </a:lnTo>
                  <a:lnTo>
                    <a:pt x="916" y="3368"/>
                  </a:lnTo>
                  <a:lnTo>
                    <a:pt x="1529" y="3163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2" name="Google Shape;1862;p36"/>
            <p:cNvSpPr/>
            <p:nvPr/>
          </p:nvSpPr>
          <p:spPr>
            <a:xfrm>
              <a:off x="491075" y="3211800"/>
              <a:ext cx="35800" cy="84425"/>
            </a:xfrm>
            <a:custGeom>
              <a:avLst/>
              <a:gdLst/>
              <a:ahLst/>
              <a:cxnLst/>
              <a:rect l="l" t="t" r="r" b="b"/>
              <a:pathLst>
                <a:path w="1432" h="3377" extrusionOk="0">
                  <a:moveTo>
                    <a:pt x="507" y="1"/>
                  </a:moveTo>
                  <a:lnTo>
                    <a:pt x="1" y="107"/>
                  </a:lnTo>
                  <a:lnTo>
                    <a:pt x="916" y="3376"/>
                  </a:lnTo>
                  <a:lnTo>
                    <a:pt x="1431" y="3172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3" name="Google Shape;1863;p36"/>
            <p:cNvSpPr/>
            <p:nvPr/>
          </p:nvSpPr>
          <p:spPr>
            <a:xfrm>
              <a:off x="519075" y="3201575"/>
              <a:ext cx="38450" cy="84425"/>
            </a:xfrm>
            <a:custGeom>
              <a:avLst/>
              <a:gdLst/>
              <a:ahLst/>
              <a:cxnLst/>
              <a:rect l="l" t="t" r="r" b="b"/>
              <a:pathLst>
                <a:path w="1538" h="3377" extrusionOk="0">
                  <a:moveTo>
                    <a:pt x="613" y="1"/>
                  </a:moveTo>
                  <a:lnTo>
                    <a:pt x="0" y="205"/>
                  </a:lnTo>
                  <a:lnTo>
                    <a:pt x="1022" y="3377"/>
                  </a:lnTo>
                  <a:lnTo>
                    <a:pt x="1537" y="3270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4" name="Google Shape;1864;p36"/>
            <p:cNvSpPr/>
            <p:nvPr/>
          </p:nvSpPr>
          <p:spPr>
            <a:xfrm>
              <a:off x="549725" y="3194025"/>
              <a:ext cx="38450" cy="84200"/>
            </a:xfrm>
            <a:custGeom>
              <a:avLst/>
              <a:gdLst/>
              <a:ahLst/>
              <a:cxnLst/>
              <a:rect l="l" t="t" r="r" b="b"/>
              <a:pathLst>
                <a:path w="1538" h="3368" extrusionOk="0">
                  <a:moveTo>
                    <a:pt x="613" y="1"/>
                  </a:moveTo>
                  <a:lnTo>
                    <a:pt x="0" y="99"/>
                  </a:lnTo>
                  <a:lnTo>
                    <a:pt x="924" y="3368"/>
                  </a:lnTo>
                  <a:lnTo>
                    <a:pt x="1537" y="3164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5" name="Google Shape;1865;p36"/>
            <p:cNvSpPr/>
            <p:nvPr/>
          </p:nvSpPr>
          <p:spPr>
            <a:xfrm>
              <a:off x="281625" y="3275750"/>
              <a:ext cx="309000" cy="122625"/>
            </a:xfrm>
            <a:custGeom>
              <a:avLst/>
              <a:gdLst/>
              <a:ahLst/>
              <a:cxnLst/>
              <a:rect l="l" t="t" r="r" b="b"/>
              <a:pathLst>
                <a:path w="12360" h="4905" extrusionOk="0">
                  <a:moveTo>
                    <a:pt x="11950" y="1"/>
                  </a:moveTo>
                  <a:lnTo>
                    <a:pt x="1" y="3475"/>
                  </a:lnTo>
                  <a:lnTo>
                    <a:pt x="410" y="4905"/>
                  </a:lnTo>
                  <a:lnTo>
                    <a:pt x="12359" y="1325"/>
                  </a:lnTo>
                  <a:lnTo>
                    <a:pt x="11950" y="1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6" name="Google Shape;1866;p36"/>
            <p:cNvSpPr/>
            <p:nvPr/>
          </p:nvSpPr>
          <p:spPr>
            <a:xfrm>
              <a:off x="557500" y="3574500"/>
              <a:ext cx="86850" cy="38425"/>
            </a:xfrm>
            <a:custGeom>
              <a:avLst/>
              <a:gdLst/>
              <a:ahLst/>
              <a:cxnLst/>
              <a:rect l="l" t="t" r="r" b="b"/>
              <a:pathLst>
                <a:path w="3474" h="1537" extrusionOk="0">
                  <a:moveTo>
                    <a:pt x="3367" y="0"/>
                  </a:moveTo>
                  <a:lnTo>
                    <a:pt x="0" y="1022"/>
                  </a:lnTo>
                  <a:lnTo>
                    <a:pt x="204" y="1537"/>
                  </a:lnTo>
                  <a:lnTo>
                    <a:pt x="3474" y="613"/>
                  </a:lnTo>
                  <a:lnTo>
                    <a:pt x="336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7" name="Google Shape;1867;p36"/>
            <p:cNvSpPr/>
            <p:nvPr/>
          </p:nvSpPr>
          <p:spPr>
            <a:xfrm>
              <a:off x="549725" y="3546500"/>
              <a:ext cx="86875" cy="38250"/>
            </a:xfrm>
            <a:custGeom>
              <a:avLst/>
              <a:gdLst/>
              <a:ahLst/>
              <a:cxnLst/>
              <a:rect l="l" t="t" r="r" b="b"/>
              <a:pathLst>
                <a:path w="3475" h="1530" extrusionOk="0">
                  <a:moveTo>
                    <a:pt x="3270" y="1"/>
                  </a:moveTo>
                  <a:lnTo>
                    <a:pt x="0" y="1022"/>
                  </a:lnTo>
                  <a:lnTo>
                    <a:pt x="205" y="1529"/>
                  </a:lnTo>
                  <a:lnTo>
                    <a:pt x="3474" y="614"/>
                  </a:lnTo>
                  <a:lnTo>
                    <a:pt x="3270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8" name="Google Shape;1868;p36"/>
            <p:cNvSpPr/>
            <p:nvPr/>
          </p:nvSpPr>
          <p:spPr>
            <a:xfrm>
              <a:off x="542175" y="3518300"/>
              <a:ext cx="86850" cy="38450"/>
            </a:xfrm>
            <a:custGeom>
              <a:avLst/>
              <a:gdLst/>
              <a:ahLst/>
              <a:cxnLst/>
              <a:rect l="l" t="t" r="r" b="b"/>
              <a:pathLst>
                <a:path w="3474" h="1538" extrusionOk="0">
                  <a:moveTo>
                    <a:pt x="3269" y="1"/>
                  </a:moveTo>
                  <a:lnTo>
                    <a:pt x="0" y="1022"/>
                  </a:lnTo>
                  <a:lnTo>
                    <a:pt x="98" y="1537"/>
                  </a:lnTo>
                  <a:lnTo>
                    <a:pt x="3474" y="614"/>
                  </a:lnTo>
                  <a:lnTo>
                    <a:pt x="326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69" name="Google Shape;1869;p36"/>
            <p:cNvSpPr/>
            <p:nvPr/>
          </p:nvSpPr>
          <p:spPr>
            <a:xfrm>
              <a:off x="360725" y="3514550"/>
              <a:ext cx="84400" cy="75050"/>
            </a:xfrm>
            <a:custGeom>
              <a:avLst/>
              <a:gdLst/>
              <a:ahLst/>
              <a:cxnLst/>
              <a:rect l="l" t="t" r="r" b="b"/>
              <a:pathLst>
                <a:path w="3376" h="3002" extrusionOk="0">
                  <a:moveTo>
                    <a:pt x="1712" y="1"/>
                  </a:moveTo>
                  <a:cubicBezTo>
                    <a:pt x="1583" y="1"/>
                    <a:pt x="1454" y="18"/>
                    <a:pt x="1332" y="53"/>
                  </a:cubicBezTo>
                  <a:cubicBezTo>
                    <a:pt x="515" y="355"/>
                    <a:pt x="0" y="1172"/>
                    <a:pt x="311" y="1892"/>
                  </a:cubicBezTo>
                  <a:cubicBezTo>
                    <a:pt x="474" y="2546"/>
                    <a:pt x="1031" y="3002"/>
                    <a:pt x="1666" y="3002"/>
                  </a:cubicBezTo>
                  <a:cubicBezTo>
                    <a:pt x="1824" y="3002"/>
                    <a:pt x="1987" y="2974"/>
                    <a:pt x="2150" y="2913"/>
                  </a:cubicBezTo>
                  <a:cubicBezTo>
                    <a:pt x="2967" y="2709"/>
                    <a:pt x="3376" y="1892"/>
                    <a:pt x="3171" y="1074"/>
                  </a:cubicBezTo>
                  <a:cubicBezTo>
                    <a:pt x="3002" y="397"/>
                    <a:pt x="2339" y="1"/>
                    <a:pt x="1712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0" name="Google Shape;1870;p36"/>
            <p:cNvSpPr/>
            <p:nvPr/>
          </p:nvSpPr>
          <p:spPr>
            <a:xfrm>
              <a:off x="450200" y="3847900"/>
              <a:ext cx="319200" cy="162150"/>
            </a:xfrm>
            <a:custGeom>
              <a:avLst/>
              <a:gdLst/>
              <a:ahLst/>
              <a:cxnLst/>
              <a:rect l="l" t="t" r="r" b="b"/>
              <a:pathLst>
                <a:path w="12768" h="6486" extrusionOk="0">
                  <a:moveTo>
                    <a:pt x="1" y="3572"/>
                  </a:moveTo>
                  <a:lnTo>
                    <a:pt x="1" y="3572"/>
                  </a:lnTo>
                  <a:cubicBezTo>
                    <a:pt x="9" y="3599"/>
                    <a:pt x="17" y="3625"/>
                    <a:pt x="26" y="3651"/>
                  </a:cubicBezTo>
                  <a:lnTo>
                    <a:pt x="26" y="3651"/>
                  </a:lnTo>
                  <a:lnTo>
                    <a:pt x="1" y="3572"/>
                  </a:lnTo>
                  <a:close/>
                  <a:moveTo>
                    <a:pt x="11950" y="0"/>
                  </a:moveTo>
                  <a:cubicBezTo>
                    <a:pt x="12155" y="711"/>
                    <a:pt x="11746" y="1431"/>
                    <a:pt x="11035" y="1635"/>
                  </a:cubicBezTo>
                  <a:lnTo>
                    <a:pt x="1636" y="4496"/>
                  </a:lnTo>
                  <a:cubicBezTo>
                    <a:pt x="1510" y="4531"/>
                    <a:pt x="1385" y="4548"/>
                    <a:pt x="1263" y="4548"/>
                  </a:cubicBezTo>
                  <a:cubicBezTo>
                    <a:pt x="710" y="4548"/>
                    <a:pt x="216" y="4200"/>
                    <a:pt x="26" y="3651"/>
                  </a:cubicBezTo>
                  <a:lnTo>
                    <a:pt x="26" y="3651"/>
                  </a:lnTo>
                  <a:lnTo>
                    <a:pt x="614" y="5517"/>
                  </a:lnTo>
                  <a:cubicBezTo>
                    <a:pt x="783" y="6105"/>
                    <a:pt x="1297" y="6485"/>
                    <a:pt x="1876" y="6485"/>
                  </a:cubicBezTo>
                  <a:cubicBezTo>
                    <a:pt x="1998" y="6485"/>
                    <a:pt x="2123" y="6468"/>
                    <a:pt x="2249" y="6433"/>
                  </a:cubicBezTo>
                  <a:lnTo>
                    <a:pt x="11648" y="3678"/>
                  </a:lnTo>
                  <a:cubicBezTo>
                    <a:pt x="12359" y="3474"/>
                    <a:pt x="12768" y="2755"/>
                    <a:pt x="12563" y="2044"/>
                  </a:cubicBezTo>
                  <a:lnTo>
                    <a:pt x="11950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71" name="Google Shape;1871;p36"/>
          <p:cNvGrpSpPr/>
          <p:nvPr/>
        </p:nvGrpSpPr>
        <p:grpSpPr>
          <a:xfrm>
            <a:off x="220263" y="4286238"/>
            <a:ext cx="985925" cy="744150"/>
            <a:chOff x="1666700" y="5967688"/>
            <a:chExt cx="985925" cy="744150"/>
          </a:xfrm>
        </p:grpSpPr>
        <p:sp>
          <p:nvSpPr>
            <p:cNvPr id="1872" name="Google Shape;1872;p36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3" name="Google Shape;1873;p36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4" name="Google Shape;1874;p36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5" name="Google Shape;1875;p36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6" name="Google Shape;1876;p36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7" name="Google Shape;1877;p36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8" name="Google Shape;1878;p36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79" name="Google Shape;1879;p36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0" name="Google Shape;1880;p36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1" name="Google Shape;1881;p36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2" name="Google Shape;1882;p36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3" name="Google Shape;1883;p36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4" name="Google Shape;1884;p36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5" name="Google Shape;1885;p36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6" name="Google Shape;1886;p36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7" name="Google Shape;1887;p36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8" name="Google Shape;1888;p36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9" name="Google Shape;1889;p36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0" name="Google Shape;1890;p36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1" name="Google Shape;1891;p36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2" name="Google Shape;1892;p36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3" name="Google Shape;1893;p36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4" name="Google Shape;1894;p36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5" name="Google Shape;1895;p36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6" name="Google Shape;1896;p36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7" name="Google Shape;1897;p36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8" name="Google Shape;1898;p36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9" name="Google Shape;1899;p36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0" name="Google Shape;1900;p36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1" name="Google Shape;1901;p36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2" name="Google Shape;1902;p36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3" name="Google Shape;1903;p36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4" name="Google Shape;1904;p36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5" name="Google Shape;1905;p36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6" name="Google Shape;1906;p36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7" name="Google Shape;1907;p36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8" name="Google Shape;1908;p36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9" name="Google Shape;1909;p36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0" name="Google Shape;1910;p36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1" name="Google Shape;1911;p36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2" name="Google Shape;1912;p36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3" name="Google Shape;1913;p36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4" name="Google Shape;1914;p36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5" name="Google Shape;1915;p36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6" name="Google Shape;1916;p36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7" name="Google Shape;1917;p36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8" name="Google Shape;1918;p36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19" name="Google Shape;1919;p36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0" name="Google Shape;1920;p36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1" name="Google Shape;1921;p36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22" name="Google Shape;1922;p36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23" name="Google Shape;1923;p36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4" name="Google Shape;1924;p36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5" name="Google Shape;1925;p36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6" name="Google Shape;1926;p36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7" name="Google Shape;1927;p36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8" name="Google Shape;1928;p36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29" name="Google Shape;1929;p36"/>
          <p:cNvSpPr/>
          <p:nvPr/>
        </p:nvSpPr>
        <p:spPr>
          <a:xfrm>
            <a:off x="931165" y="33158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0" name="Google Shape;1930;p36"/>
          <p:cNvSpPr/>
          <p:nvPr/>
        </p:nvSpPr>
        <p:spPr>
          <a:xfrm>
            <a:off x="560833" y="45488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1" name="Google Shape;1931;p36"/>
          <p:cNvSpPr/>
          <p:nvPr/>
        </p:nvSpPr>
        <p:spPr>
          <a:xfrm>
            <a:off x="1488251" y="21514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2" name="Google Shape;1932;p36"/>
          <p:cNvSpPr txBox="1"/>
          <p:nvPr>
            <p:ph type="title" hasCustomPrompt="1"/>
          </p:nvPr>
        </p:nvSpPr>
        <p:spPr>
          <a:xfrm>
            <a:off x="2309075" y="2468395"/>
            <a:ext cx="1461000" cy="5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Neucha" panose="02000506050000020004"/>
              <a:buNone/>
              <a:defRPr sz="3000" b="1">
                <a:latin typeface="Neucha" panose="02000506050000020004"/>
                <a:ea typeface="Neucha" panose="02000506050000020004"/>
                <a:cs typeface="Neucha" panose="02000506050000020004"/>
                <a:sym typeface="Neucha" panose="02000506050000020004"/>
              </a:defRPr>
            </a:lvl9pPr>
          </a:lstStyle>
          <a:p>
            <a:r>
              <a:t>xx%</a:t>
            </a:r>
          </a:p>
        </p:txBody>
      </p:sp>
      <p:sp>
        <p:nvSpPr>
          <p:cNvPr id="1933" name="Google Shape;1933;p36"/>
          <p:cNvSpPr txBox="1"/>
          <p:nvPr>
            <p:ph type="subTitle" idx="1"/>
          </p:nvPr>
        </p:nvSpPr>
        <p:spPr>
          <a:xfrm>
            <a:off x="5039655" y="2495142"/>
            <a:ext cx="3160500" cy="914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34" name="Google Shape;1934;p36"/>
          <p:cNvSpPr/>
          <p:nvPr/>
        </p:nvSpPr>
        <p:spPr>
          <a:xfrm>
            <a:off x="123948" y="1850837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5" name="Google Shape;1935;p36"/>
          <p:cNvSpPr/>
          <p:nvPr/>
        </p:nvSpPr>
        <p:spPr>
          <a:xfrm>
            <a:off x="254261" y="1565156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6" name="Google Shape;1936;p36"/>
          <p:cNvSpPr/>
          <p:nvPr/>
        </p:nvSpPr>
        <p:spPr>
          <a:xfrm>
            <a:off x="413085" y="2499564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7" name="Google Shape;1937;p36"/>
          <p:cNvSpPr/>
          <p:nvPr/>
        </p:nvSpPr>
        <p:spPr>
          <a:xfrm>
            <a:off x="653078" y="1899932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8" name="Google Shape;1938;p36"/>
          <p:cNvSpPr txBox="1"/>
          <p:nvPr>
            <p:ph type="title" idx="2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39" name="Google Shape;1939;p36"/>
          <p:cNvSpPr txBox="1"/>
          <p:nvPr/>
        </p:nvSpPr>
        <p:spPr>
          <a:xfrm>
            <a:off x="1496675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0" name="Google Shape;1940;p36"/>
          <p:cNvSpPr txBox="1"/>
          <p:nvPr/>
        </p:nvSpPr>
        <p:spPr>
          <a:xfrm>
            <a:off x="4069200" y="1857375"/>
            <a:ext cx="11520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sz="1800">
              <a:solidFill>
                <a:srgbClr val="FFFFFF"/>
              </a:solidFill>
              <a:latin typeface="Nunito ExtraBold"/>
              <a:ea typeface="Nunito ExtraBold"/>
              <a:cs typeface="Nunito ExtraBold"/>
              <a:sym typeface="Nunito ExtraBold"/>
            </a:endParaRPr>
          </a:p>
        </p:txBody>
      </p:sp>
      <p:sp>
        <p:nvSpPr>
          <p:cNvPr id="1941" name="Google Shape;1941;p36"/>
          <p:cNvSpPr txBox="1"/>
          <p:nvPr>
            <p:ph type="subTitle" idx="3"/>
          </p:nvPr>
        </p:nvSpPr>
        <p:spPr>
          <a:xfrm>
            <a:off x="5039655" y="2096063"/>
            <a:ext cx="3160500" cy="402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_1_1_1_1_1_1_1">
    <p:spTree>
      <p:nvGrpSpPr>
        <p:cNvPr id="1942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37"/>
          <p:cNvSpPr txBox="1"/>
          <p:nvPr>
            <p:ph type="title" hasCustomPrompt="1"/>
          </p:nvPr>
        </p:nvSpPr>
        <p:spPr>
          <a:xfrm>
            <a:off x="753600" y="1703988"/>
            <a:ext cx="64176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4" name="Google Shape;1944;p37"/>
          <p:cNvSpPr txBox="1"/>
          <p:nvPr>
            <p:ph type="body" idx="1"/>
          </p:nvPr>
        </p:nvSpPr>
        <p:spPr>
          <a:xfrm>
            <a:off x="752850" y="3073813"/>
            <a:ext cx="64191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45" name="Google Shape;1945;p37"/>
          <p:cNvSpPr/>
          <p:nvPr/>
        </p:nvSpPr>
        <p:spPr>
          <a:xfrm>
            <a:off x="0" y="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6" name="Google Shape;1946;p37"/>
          <p:cNvSpPr/>
          <p:nvPr/>
        </p:nvSpPr>
        <p:spPr>
          <a:xfrm rot="10800000">
            <a:off x="5813700" y="478300"/>
            <a:ext cx="3330303" cy="4665197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7" name="Google Shape;1947;p37"/>
          <p:cNvSpPr/>
          <p:nvPr/>
        </p:nvSpPr>
        <p:spPr>
          <a:xfrm>
            <a:off x="6856892" y="125732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8" name="Google Shape;1948;p37"/>
          <p:cNvSpPr/>
          <p:nvPr/>
        </p:nvSpPr>
        <p:spPr>
          <a:xfrm>
            <a:off x="8031198" y="224415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9" name="Google Shape;1949;p37"/>
          <p:cNvSpPr/>
          <p:nvPr/>
        </p:nvSpPr>
        <p:spPr>
          <a:xfrm>
            <a:off x="6377372" y="333854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0" name="Google Shape;1950;p37"/>
          <p:cNvSpPr/>
          <p:nvPr/>
        </p:nvSpPr>
        <p:spPr>
          <a:xfrm>
            <a:off x="8129888" y="640464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1" name="Google Shape;1951;p37"/>
          <p:cNvSpPr/>
          <p:nvPr/>
        </p:nvSpPr>
        <p:spPr>
          <a:xfrm>
            <a:off x="8221580" y="915454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2" name="Google Shape;1952;p37"/>
          <p:cNvSpPr/>
          <p:nvPr/>
        </p:nvSpPr>
        <p:spPr>
          <a:xfrm>
            <a:off x="8591653" y="1338500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3" name="Google Shape;1953;p37"/>
          <p:cNvSpPr/>
          <p:nvPr/>
        </p:nvSpPr>
        <p:spPr>
          <a:xfrm flipH="1">
            <a:off x="349015" y="4584054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4" name="Google Shape;1954;p37"/>
          <p:cNvSpPr/>
          <p:nvPr/>
        </p:nvSpPr>
        <p:spPr>
          <a:xfrm flipH="1">
            <a:off x="1727506" y="3794332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5" name="Google Shape;1955;p37"/>
          <p:cNvSpPr/>
          <p:nvPr/>
        </p:nvSpPr>
        <p:spPr>
          <a:xfrm flipH="1">
            <a:off x="179822" y="5007100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6" name="Google Shape;1956;p37"/>
          <p:cNvSpPr/>
          <p:nvPr/>
        </p:nvSpPr>
        <p:spPr>
          <a:xfrm flipH="1">
            <a:off x="641522" y="4309064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7" name="Google Shape;1957;p37"/>
          <p:cNvSpPr/>
          <p:nvPr/>
        </p:nvSpPr>
        <p:spPr>
          <a:xfrm flipH="1">
            <a:off x="740278" y="3893015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8" name="Google Shape;1958;p37"/>
          <p:cNvSpPr/>
          <p:nvPr/>
        </p:nvSpPr>
        <p:spPr>
          <a:xfrm flipH="1">
            <a:off x="2390345" y="4002454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59" name="Google Shape;1959;p37"/>
          <p:cNvSpPr/>
          <p:nvPr/>
        </p:nvSpPr>
        <p:spPr>
          <a:xfrm>
            <a:off x="3923192" y="261832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0" name="Google Shape;1960;p37"/>
          <p:cNvSpPr/>
          <p:nvPr/>
        </p:nvSpPr>
        <p:spPr>
          <a:xfrm>
            <a:off x="3443672" y="469954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1" name="Google Shape;1961;p37"/>
          <p:cNvSpPr/>
          <p:nvPr/>
        </p:nvSpPr>
        <p:spPr>
          <a:xfrm>
            <a:off x="8260428" y="1861750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_1_1_1_1_1_1_1_1">
    <p:spTree>
      <p:nvGrpSpPr>
        <p:cNvPr id="1962" name="Shape 1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3" name="Google Shape;1963;p3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4" name="Google Shape;1964;p38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65" name="Google Shape;1965;p38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6" name="Google Shape;1966;p38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7" name="Google Shape;1967;p38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8" name="Google Shape;1968;p38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69" name="Google Shape;1969;p38"/>
          <p:cNvSpPr/>
          <p:nvPr/>
        </p:nvSpPr>
        <p:spPr>
          <a:xfrm>
            <a:off x="6179440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0" name="Google Shape;1970;p38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1" name="Google Shape;1971;p38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2" name="Google Shape;1972;p38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3" name="Google Shape;1973;p3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4" name="Google Shape;1974;p38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75" name="Google Shape;1975;p38"/>
          <p:cNvSpPr txBox="1"/>
          <p:nvPr>
            <p:ph type="subTitle" idx="1"/>
          </p:nvPr>
        </p:nvSpPr>
        <p:spPr>
          <a:xfrm>
            <a:off x="1958400" y="1654350"/>
            <a:ext cx="1058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6" name="Google Shape;1976;p38"/>
          <p:cNvSpPr txBox="1"/>
          <p:nvPr>
            <p:ph type="subTitle" idx="2"/>
          </p:nvPr>
        </p:nvSpPr>
        <p:spPr>
          <a:xfrm>
            <a:off x="5906875" y="1655383"/>
            <a:ext cx="1060800" cy="3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77" name="Google Shape;1977;p38"/>
          <p:cNvSpPr txBox="1"/>
          <p:nvPr>
            <p:ph type="subTitle" idx="3"/>
          </p:nvPr>
        </p:nvSpPr>
        <p:spPr>
          <a:xfrm>
            <a:off x="713250" y="2129875"/>
            <a:ext cx="3548700" cy="25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8" name="Google Shape;1978;p38"/>
          <p:cNvSpPr txBox="1"/>
          <p:nvPr>
            <p:ph type="subTitle" idx="4"/>
          </p:nvPr>
        </p:nvSpPr>
        <p:spPr>
          <a:xfrm>
            <a:off x="4663375" y="2128525"/>
            <a:ext cx="3547800" cy="25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79" name="Google Shape;1979;p38"/>
          <p:cNvSpPr txBox="1"/>
          <p:nvPr>
            <p:ph type="subTitle" idx="5"/>
          </p:nvPr>
        </p:nvSpPr>
        <p:spPr>
          <a:xfrm>
            <a:off x="713250" y="1212725"/>
            <a:ext cx="7717500" cy="30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0" name="Google Shape;1980;p38"/>
          <p:cNvSpPr/>
          <p:nvPr/>
        </p:nvSpPr>
        <p:spPr>
          <a:xfrm flipH="1">
            <a:off x="359690" y="10842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1" name="Google Shape;1981;p38"/>
          <p:cNvSpPr/>
          <p:nvPr/>
        </p:nvSpPr>
        <p:spPr>
          <a:xfrm flipH="1">
            <a:off x="1738181" y="2945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2" name="Google Shape;1982;p38"/>
          <p:cNvSpPr/>
          <p:nvPr/>
        </p:nvSpPr>
        <p:spPr>
          <a:xfrm flipH="1">
            <a:off x="190497" y="15072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3" name="Google Shape;1983;p38"/>
          <p:cNvSpPr/>
          <p:nvPr/>
        </p:nvSpPr>
        <p:spPr>
          <a:xfrm flipH="1">
            <a:off x="652197" y="8092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4" name="Google Shape;1984;p38"/>
          <p:cNvSpPr/>
          <p:nvPr/>
        </p:nvSpPr>
        <p:spPr>
          <a:xfrm flipH="1">
            <a:off x="750953" y="3932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5" name="Google Shape;1985;p38"/>
          <p:cNvSpPr/>
          <p:nvPr/>
        </p:nvSpPr>
        <p:spPr>
          <a:xfrm flipH="1">
            <a:off x="2401020" y="5026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1_1_1_1_1_1_1_1_1_1">
    <p:spTree>
      <p:nvGrpSpPr>
        <p:cNvPr id="1986" name="Shape 1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7" name="Google Shape;1987;p39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8" name="Google Shape;1988;p39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989" name="Google Shape;1989;p39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0" name="Google Shape;1990;p39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1" name="Google Shape;1991;p39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2" name="Google Shape;1992;p39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3" name="Google Shape;1993;p39"/>
          <p:cNvSpPr/>
          <p:nvPr/>
        </p:nvSpPr>
        <p:spPr>
          <a:xfrm>
            <a:off x="7636765" y="4172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4" name="Google Shape;1994;p39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5" name="Google Shape;1995;p39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6" name="Google Shape;1996;p39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7" name="Google Shape;1997;p39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8" name="Google Shape;1998;p39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99" name="Google Shape;1999;p39"/>
          <p:cNvSpPr/>
          <p:nvPr/>
        </p:nvSpPr>
        <p:spPr>
          <a:xfrm flipH="1">
            <a:off x="359690" y="10842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0" name="Google Shape;2000;p39"/>
          <p:cNvSpPr/>
          <p:nvPr/>
        </p:nvSpPr>
        <p:spPr>
          <a:xfrm flipH="1">
            <a:off x="1738181" y="2945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1" name="Google Shape;2001;p39"/>
          <p:cNvSpPr/>
          <p:nvPr/>
        </p:nvSpPr>
        <p:spPr>
          <a:xfrm flipH="1">
            <a:off x="190497" y="15072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2" name="Google Shape;2002;p39"/>
          <p:cNvSpPr/>
          <p:nvPr/>
        </p:nvSpPr>
        <p:spPr>
          <a:xfrm flipH="1">
            <a:off x="652197" y="8092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3" name="Google Shape;2003;p39"/>
          <p:cNvSpPr/>
          <p:nvPr/>
        </p:nvSpPr>
        <p:spPr>
          <a:xfrm flipH="1">
            <a:off x="750953" y="3932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4" name="Google Shape;2004;p39"/>
          <p:cNvSpPr/>
          <p:nvPr/>
        </p:nvSpPr>
        <p:spPr>
          <a:xfrm flipH="1">
            <a:off x="2401020" y="5026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05" name="Google Shape;2005;p39"/>
          <p:cNvSpPr txBox="1"/>
          <p:nvPr>
            <p:ph type="subTitle" idx="1"/>
          </p:nvPr>
        </p:nvSpPr>
        <p:spPr>
          <a:xfrm>
            <a:off x="1671600" y="2628900"/>
            <a:ext cx="19527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6" name="Google Shape;2006;p39"/>
          <p:cNvSpPr txBox="1"/>
          <p:nvPr>
            <p:ph type="subTitle" idx="2"/>
          </p:nvPr>
        </p:nvSpPr>
        <p:spPr>
          <a:xfrm>
            <a:off x="1158750" y="2952750"/>
            <a:ext cx="29784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7" name="Google Shape;2007;p39"/>
          <p:cNvSpPr txBox="1"/>
          <p:nvPr>
            <p:ph type="subTitle" idx="3"/>
          </p:nvPr>
        </p:nvSpPr>
        <p:spPr>
          <a:xfrm>
            <a:off x="5532275" y="2628900"/>
            <a:ext cx="1952700" cy="3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8" name="Google Shape;2008;p39"/>
          <p:cNvSpPr txBox="1"/>
          <p:nvPr>
            <p:ph type="subTitle" idx="4"/>
          </p:nvPr>
        </p:nvSpPr>
        <p:spPr>
          <a:xfrm>
            <a:off x="5018225" y="2952750"/>
            <a:ext cx="29808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1_1_1_1_1_1_1_1_1_1_1"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4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11" name="Google Shape;2011;p40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12" name="Google Shape;2012;p40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15" name="Google Shape;2015;p40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16" name="Google Shape;2016;p40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17" name="Google Shape;2017;p40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18" name="Google Shape;2018;p40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24" name="Google Shape;2024;p40"/>
          <p:cNvSpPr txBox="1"/>
          <p:nvPr>
            <p:ph type="subTitle" idx="1"/>
          </p:nvPr>
        </p:nvSpPr>
        <p:spPr>
          <a:xfrm>
            <a:off x="713225" y="2590800"/>
            <a:ext cx="385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5" name="Google Shape;2025;p40"/>
          <p:cNvSpPr txBox="1"/>
          <p:nvPr>
            <p:ph type="subTitle" idx="2"/>
          </p:nvPr>
        </p:nvSpPr>
        <p:spPr>
          <a:xfrm>
            <a:off x="713225" y="2915902"/>
            <a:ext cx="38406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26" name="Google Shape;2026;p40"/>
          <p:cNvSpPr txBox="1"/>
          <p:nvPr>
            <p:ph type="subTitle" idx="3"/>
          </p:nvPr>
        </p:nvSpPr>
        <p:spPr>
          <a:xfrm>
            <a:off x="4562825" y="2590800"/>
            <a:ext cx="3858900" cy="35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27" name="Google Shape;2027;p40"/>
          <p:cNvSpPr txBox="1"/>
          <p:nvPr>
            <p:ph type="subTitle" idx="4"/>
          </p:nvPr>
        </p:nvSpPr>
        <p:spPr>
          <a:xfrm>
            <a:off x="4572125" y="2915902"/>
            <a:ext cx="3840300" cy="164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5"/>
          <p:cNvSpPr txBox="1"/>
          <p:nvPr>
            <p:ph type="subTitle" idx="1"/>
          </p:nvPr>
        </p:nvSpPr>
        <p:spPr>
          <a:xfrm>
            <a:off x="1681425" y="3198313"/>
            <a:ext cx="19527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"/>
          <p:cNvSpPr txBox="1"/>
          <p:nvPr>
            <p:ph type="subTitle" idx="2"/>
          </p:nvPr>
        </p:nvSpPr>
        <p:spPr>
          <a:xfrm>
            <a:off x="1231275" y="3476625"/>
            <a:ext cx="2853000" cy="61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5"/>
          <p:cNvSpPr txBox="1"/>
          <p:nvPr>
            <p:ph type="subTitle" idx="3"/>
          </p:nvPr>
        </p:nvSpPr>
        <p:spPr>
          <a:xfrm>
            <a:off x="5530075" y="3198313"/>
            <a:ext cx="1952700" cy="26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"/>
          <p:cNvSpPr txBox="1"/>
          <p:nvPr>
            <p:ph type="subTitle" idx="4"/>
          </p:nvPr>
        </p:nvSpPr>
        <p:spPr>
          <a:xfrm>
            <a:off x="5081875" y="3476625"/>
            <a:ext cx="28491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5"/>
          <p:cNvSpPr/>
          <p:nvPr/>
        </p:nvSpPr>
        <p:spPr>
          <a:xfrm flipH="1">
            <a:off x="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0" name="Google Shape;350;p5"/>
          <p:cNvSpPr/>
          <p:nvPr/>
        </p:nvSpPr>
        <p:spPr>
          <a:xfrm rot="-5400000">
            <a:off x="7057082" y="-399114"/>
            <a:ext cx="1687807" cy="2486022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1" name="Google Shape;351;p5"/>
          <p:cNvSpPr/>
          <p:nvPr/>
        </p:nvSpPr>
        <p:spPr>
          <a:xfrm flipH="1">
            <a:off x="1738181" y="1421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2" name="Google Shape;352;p5"/>
          <p:cNvSpPr/>
          <p:nvPr/>
        </p:nvSpPr>
        <p:spPr>
          <a:xfrm flipH="1">
            <a:off x="750953" y="2408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3" name="Google Shape;353;p5"/>
          <p:cNvSpPr/>
          <p:nvPr/>
        </p:nvSpPr>
        <p:spPr>
          <a:xfrm flipH="1">
            <a:off x="2401020" y="3502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4" name="Google Shape;354;p5"/>
          <p:cNvSpPr/>
          <p:nvPr/>
        </p:nvSpPr>
        <p:spPr>
          <a:xfrm flipH="1">
            <a:off x="652197" y="6568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5" name="Google Shape;355;p5"/>
          <p:cNvSpPr/>
          <p:nvPr/>
        </p:nvSpPr>
        <p:spPr>
          <a:xfrm flipH="1">
            <a:off x="359690" y="9318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6" name="Google Shape;356;p5"/>
          <p:cNvSpPr/>
          <p:nvPr/>
        </p:nvSpPr>
        <p:spPr>
          <a:xfrm flipH="1">
            <a:off x="190497" y="13548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7" name="Google Shape;357;p5"/>
          <p:cNvSpPr/>
          <p:nvPr/>
        </p:nvSpPr>
        <p:spPr>
          <a:xfrm>
            <a:off x="8062286" y="32821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8" name="Google Shape;358;p5"/>
          <p:cNvSpPr/>
          <p:nvPr/>
        </p:nvSpPr>
        <p:spPr>
          <a:xfrm>
            <a:off x="7931973" y="61389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9" name="Google Shape;359;p5"/>
          <p:cNvSpPr/>
          <p:nvPr/>
        </p:nvSpPr>
        <p:spPr>
          <a:xfrm>
            <a:off x="8461103" y="66299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0" name="Google Shape;360;p5"/>
          <p:cNvSpPr/>
          <p:nvPr/>
        </p:nvSpPr>
        <p:spPr>
          <a:xfrm>
            <a:off x="8221110" y="126262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61" name="Google Shape;361;p5"/>
          <p:cNvGrpSpPr/>
          <p:nvPr/>
        </p:nvGrpSpPr>
        <p:grpSpPr>
          <a:xfrm>
            <a:off x="379450" y="4291775"/>
            <a:ext cx="480225" cy="615300"/>
            <a:chOff x="912850" y="4743425"/>
            <a:chExt cx="480225" cy="615300"/>
          </a:xfrm>
        </p:grpSpPr>
        <p:sp>
          <p:nvSpPr>
            <p:cNvPr id="362" name="Google Shape;362;p5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7" name="Google Shape;367;p5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8" name="Google Shape;368;p5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" name="Google Shape;374;p5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" name="Google Shape;375;p5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5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5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2" name="Google Shape;382;p5"/>
          <p:cNvSpPr/>
          <p:nvPr/>
        </p:nvSpPr>
        <p:spPr>
          <a:xfrm>
            <a:off x="8412926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3" name="Google Shape;383;p5"/>
          <p:cNvSpPr/>
          <p:nvPr/>
        </p:nvSpPr>
        <p:spPr>
          <a:xfrm>
            <a:off x="7855840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4" name="Google Shape;384;p5"/>
          <p:cNvSpPr/>
          <p:nvPr/>
        </p:nvSpPr>
        <p:spPr>
          <a:xfrm>
            <a:off x="7485508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4">
  <p:cSld name="CUSTOM_1_1_1_1_1_1_1_1_1_1_1_1">
    <p:spTree>
      <p:nvGrpSpPr>
        <p:cNvPr id="2028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9" name="Google Shape;2029;p4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030" name="Google Shape;2030;p41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31" name="Google Shape;2031;p41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2" name="Google Shape;2032;p41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3" name="Google Shape;2033;p41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34" name="Google Shape;2034;p41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35" name="Google Shape;2035;p41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36" name="Google Shape;2036;p41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37" name="Google Shape;2037;p41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8" name="Google Shape;2038;p41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9" name="Google Shape;2039;p41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0" name="Google Shape;2040;p41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1" name="Google Shape;2041;p41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2" name="Google Shape;2042;p41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43" name="Google Shape;2043;p41"/>
          <p:cNvSpPr txBox="1"/>
          <p:nvPr>
            <p:ph type="subTitle" idx="1"/>
          </p:nvPr>
        </p:nvSpPr>
        <p:spPr>
          <a:xfrm>
            <a:off x="3134180" y="1491761"/>
            <a:ext cx="3840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4" name="Google Shape;2044;p41"/>
          <p:cNvSpPr txBox="1"/>
          <p:nvPr>
            <p:ph type="subTitle" idx="2"/>
          </p:nvPr>
        </p:nvSpPr>
        <p:spPr>
          <a:xfrm>
            <a:off x="3134180" y="1858892"/>
            <a:ext cx="38406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45" name="Google Shape;2045;p41"/>
          <p:cNvSpPr txBox="1"/>
          <p:nvPr>
            <p:ph type="subTitle" idx="3"/>
          </p:nvPr>
        </p:nvSpPr>
        <p:spPr>
          <a:xfrm>
            <a:off x="3134180" y="2939574"/>
            <a:ext cx="3840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6" name="Google Shape;2046;p41"/>
          <p:cNvSpPr txBox="1"/>
          <p:nvPr>
            <p:ph type="subTitle" idx="4"/>
          </p:nvPr>
        </p:nvSpPr>
        <p:spPr>
          <a:xfrm>
            <a:off x="3134180" y="3306704"/>
            <a:ext cx="38403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5">
  <p:cSld name="CUSTOM_1_1_1_1_1_1_1_1_1_1_1_1_1"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" name="Google Shape;2048;p42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49" name="Google Shape;2049;p42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0" name="Google Shape;2050;p42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1" name="Google Shape;2051;p42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52" name="Google Shape;2052;p42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53" name="Google Shape;2053;p42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54" name="Google Shape;2054;p42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55" name="Google Shape;2055;p42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6" name="Google Shape;2056;p42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7" name="Google Shape;2057;p42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8" name="Google Shape;2058;p42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9" name="Google Shape;2059;p42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0" name="Google Shape;2060;p42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61" name="Google Shape;2061;p42"/>
          <p:cNvSpPr txBox="1"/>
          <p:nvPr>
            <p:ph type="subTitle" idx="1"/>
          </p:nvPr>
        </p:nvSpPr>
        <p:spPr>
          <a:xfrm>
            <a:off x="2226582" y="1208387"/>
            <a:ext cx="566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2" name="Google Shape;2062;p42"/>
          <p:cNvSpPr txBox="1"/>
          <p:nvPr>
            <p:ph type="subTitle" idx="2"/>
          </p:nvPr>
        </p:nvSpPr>
        <p:spPr>
          <a:xfrm>
            <a:off x="2226582" y="1575518"/>
            <a:ext cx="5660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63" name="Google Shape;2063;p42"/>
          <p:cNvSpPr txBox="1"/>
          <p:nvPr>
            <p:ph type="subTitle" idx="3"/>
          </p:nvPr>
        </p:nvSpPr>
        <p:spPr>
          <a:xfrm flipH="1">
            <a:off x="2224774" y="2836582"/>
            <a:ext cx="5660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Nunito ExtraBold"/>
                <a:ea typeface="Nunito ExtraBold"/>
                <a:cs typeface="Nunito ExtraBold"/>
                <a:sym typeface="Nunito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64" name="Google Shape;2064;p42"/>
          <p:cNvSpPr txBox="1"/>
          <p:nvPr>
            <p:ph type="subTitle" idx="4"/>
          </p:nvPr>
        </p:nvSpPr>
        <p:spPr>
          <a:xfrm flipH="1">
            <a:off x="2225374" y="3203713"/>
            <a:ext cx="56601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1_1_1_1_1_1_1_1_1_1_1_1_1_1">
    <p:spTree>
      <p:nvGrpSpPr>
        <p:cNvPr id="2065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6" name="Google Shape;2066;p43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2067" name="Google Shape;2067;p43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8" name="Google Shape;2068;p43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9" name="Google Shape;2069;p43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0" name="Google Shape;2070;p43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71" name="Google Shape;2071;p43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72" name="Google Shape;2072;p43"/>
          <p:cNvGrpSpPr/>
          <p:nvPr/>
        </p:nvGrpSpPr>
        <p:grpSpPr>
          <a:xfrm flipH="1">
            <a:off x="190497" y="294520"/>
            <a:ext cx="2270722" cy="1272963"/>
            <a:chOff x="5158247" y="5768045"/>
            <a:chExt cx="2270722" cy="1272963"/>
          </a:xfrm>
        </p:grpSpPr>
        <p:sp>
          <p:nvSpPr>
            <p:cNvPr id="2073" name="Google Shape;2073;p43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4" name="Google Shape;2074;p43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5" name="Google Shape;2075;p43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6" name="Google Shape;2076;p43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7" name="Google Shape;2077;p43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8" name="Google Shape;2078;p43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79" name="Google Shape;2079;p43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80" name="Google Shape;2080;p43"/>
          <p:cNvSpPr txBox="1"/>
          <p:nvPr>
            <p:ph type="subTitle" idx="1"/>
          </p:nvPr>
        </p:nvSpPr>
        <p:spPr>
          <a:xfrm>
            <a:off x="713225" y="1526998"/>
            <a:ext cx="38406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1" name="Google Shape;2081;p43"/>
          <p:cNvSpPr txBox="1"/>
          <p:nvPr>
            <p:ph type="subTitle" idx="2"/>
          </p:nvPr>
        </p:nvSpPr>
        <p:spPr>
          <a:xfrm>
            <a:off x="4572125" y="1526998"/>
            <a:ext cx="3840300" cy="29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082" name="Google Shape;2082;p43"/>
          <p:cNvSpPr txBox="1"/>
          <p:nvPr>
            <p:ph type="subTitle" idx="3"/>
          </p:nvPr>
        </p:nvSpPr>
        <p:spPr>
          <a:xfrm>
            <a:off x="713225" y="1087100"/>
            <a:ext cx="7717500" cy="3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">
    <p:spTree>
      <p:nvGrpSpPr>
        <p:cNvPr id="2083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44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085" name="Google Shape;2085;p44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086" name="Google Shape;2086;p44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7" name="Google Shape;2087;p44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8" name="Google Shape;2088;p44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9" name="Google Shape;2089;p44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0" name="Google Shape;2090;p44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1" name="Google Shape;2091;p44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92" name="Google Shape;2092;p44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093" name="Google Shape;2093;p44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4" name="Google Shape;2094;p44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5" name="Google Shape;2095;p44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6" name="Google Shape;2096;p44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7" name="Google Shape;2097;p44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8" name="Google Shape;2098;p44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99" name="Google Shape;2099;p44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0" name="Google Shape;2100;p44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01" name="Google Shape;2101;p44"/>
          <p:cNvSpPr txBox="1"/>
          <p:nvPr>
            <p:ph type="subTitle" idx="1"/>
          </p:nvPr>
        </p:nvSpPr>
        <p:spPr>
          <a:xfrm>
            <a:off x="1152525" y="2030000"/>
            <a:ext cx="2943000" cy="13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_1">
    <p:spTree>
      <p:nvGrpSpPr>
        <p:cNvPr id="2102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45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04" name="Google Shape;2104;p45"/>
          <p:cNvGrpSpPr/>
          <p:nvPr/>
        </p:nvGrpSpPr>
        <p:grpSpPr>
          <a:xfrm>
            <a:off x="6873272" y="4066120"/>
            <a:ext cx="2101529" cy="1047282"/>
            <a:chOff x="5158247" y="5768045"/>
            <a:chExt cx="2101529" cy="1047282"/>
          </a:xfrm>
        </p:grpSpPr>
        <p:sp>
          <p:nvSpPr>
            <p:cNvPr id="2105" name="Google Shape;2105;p45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6" name="Google Shape;2106;p45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7" name="Google Shape;2107;p45"/>
            <p:cNvSpPr/>
            <p:nvPr/>
          </p:nvSpPr>
          <p:spPr>
            <a:xfrm>
              <a:off x="6077128" y="59902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8" name="Google Shape;2108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9" name="Google Shape;2109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0" name="Google Shape;2110;p45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11" name="Google Shape;2111;p45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12" name="Google Shape;2112;p45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3" name="Google Shape;2113;p45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4" name="Google Shape;2114;p45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5" name="Google Shape;2115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6" name="Google Shape;2116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17" name="Google Shape;2117;p45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8" name="Google Shape;2118;p45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19" name="Google Shape;2119;p45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0" name="Google Shape;2120;p45"/>
          <p:cNvSpPr txBox="1"/>
          <p:nvPr>
            <p:ph type="subTitle" idx="1"/>
          </p:nvPr>
        </p:nvSpPr>
        <p:spPr>
          <a:xfrm>
            <a:off x="5090800" y="2654313"/>
            <a:ext cx="29430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21" name="Google Shape;2121;p45"/>
          <p:cNvGrpSpPr/>
          <p:nvPr/>
        </p:nvGrpSpPr>
        <p:grpSpPr>
          <a:xfrm rot="-5400000" flipH="1">
            <a:off x="-276095" y="1014409"/>
            <a:ext cx="2471604" cy="1692916"/>
            <a:chOff x="5158247" y="5348091"/>
            <a:chExt cx="2471604" cy="1692916"/>
          </a:xfrm>
        </p:grpSpPr>
        <p:sp>
          <p:nvSpPr>
            <p:cNvPr id="2122" name="Google Shape;2122;p45"/>
            <p:cNvSpPr/>
            <p:nvPr/>
          </p:nvSpPr>
          <p:spPr>
            <a:xfrm>
              <a:off x="7372530" y="53480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3" name="Google Shape;2123;p45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4" name="Google Shape;2124;p45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5" name="Google Shape;2125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6" name="Google Shape;2126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27" name="Google Shape;2127;p45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28" name="Google Shape;2128;p45"/>
          <p:cNvGrpSpPr/>
          <p:nvPr/>
        </p:nvGrpSpPr>
        <p:grpSpPr>
          <a:xfrm rot="-5400000">
            <a:off x="3658355" y="-374363"/>
            <a:ext cx="1917076" cy="8645338"/>
            <a:chOff x="6529847" y="5348091"/>
            <a:chExt cx="1917076" cy="8645338"/>
          </a:xfrm>
        </p:grpSpPr>
        <p:sp>
          <p:nvSpPr>
            <p:cNvPr id="2129" name="Google Shape;2129;p45"/>
            <p:cNvSpPr/>
            <p:nvPr/>
          </p:nvSpPr>
          <p:spPr>
            <a:xfrm>
              <a:off x="7372530" y="53480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0" name="Google Shape;2130;p45"/>
            <p:cNvSpPr/>
            <p:nvPr/>
          </p:nvSpPr>
          <p:spPr>
            <a:xfrm>
              <a:off x="8203405" y="1374999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1" name="Google Shape;2131;p45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2" name="Google Shape;2132;p45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3" name="Google Shape;2133;p45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4" name="Google Shape;2134;p45"/>
            <p:cNvSpPr/>
            <p:nvPr/>
          </p:nvSpPr>
          <p:spPr>
            <a:xfrm>
              <a:off x="65298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4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37" name="Google Shape;2137;p46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38" name="Google Shape;2138;p46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1" name="Google Shape;2141;p4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2" name="Google Shape;2142;p4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3" name="Google Shape;2143;p4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44" name="Google Shape;2144;p46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45" name="Google Shape;2145;p46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6" name="Google Shape;2146;p4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7" name="Google Shape;2147;p4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8" name="Google Shape;2148;p4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49" name="Google Shape;2149;p4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0" name="Google Shape;2150;p4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51" name="Google Shape;2151;p46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2" name="Google Shape;2152;p46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53" name="Google Shape;2153;p46"/>
          <p:cNvSpPr txBox="1"/>
          <p:nvPr>
            <p:ph type="subTitle" idx="1"/>
          </p:nvPr>
        </p:nvSpPr>
        <p:spPr>
          <a:xfrm>
            <a:off x="703800" y="1680075"/>
            <a:ext cx="4630200" cy="218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_1">
    <p:spTree>
      <p:nvGrpSpPr>
        <p:cNvPr id="2154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47"/>
          <p:cNvSpPr txBox="1"/>
          <p:nvPr>
            <p:ph type="title"/>
          </p:nvPr>
        </p:nvSpPr>
        <p:spPr>
          <a:xfrm>
            <a:off x="4980450" y="1840599"/>
            <a:ext cx="2739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56" name="Google Shape;2156;p4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57" name="Google Shape;2157;p47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63" name="Google Shape;2163;p4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64" name="Google Shape;2164;p47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69" name="Google Shape;2169;p4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70" name="Google Shape;2170;p47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1" name="Google Shape;2171;p47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2" name="Google Shape;2172;p47"/>
          <p:cNvSpPr txBox="1"/>
          <p:nvPr>
            <p:ph type="subTitle" idx="1"/>
          </p:nvPr>
        </p:nvSpPr>
        <p:spPr>
          <a:xfrm>
            <a:off x="4980450" y="2297001"/>
            <a:ext cx="27432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_1_1_1_1_1">
    <p:spTree>
      <p:nvGrpSpPr>
        <p:cNvPr id="2173" name="Shape 2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4" name="Google Shape;2174;p48"/>
          <p:cNvSpPr txBox="1"/>
          <p:nvPr>
            <p:ph type="title"/>
          </p:nvPr>
        </p:nvSpPr>
        <p:spPr>
          <a:xfrm>
            <a:off x="1018050" y="1840599"/>
            <a:ext cx="27399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grpSp>
        <p:nvGrpSpPr>
          <p:cNvPr id="2175" name="Google Shape;2175;p48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2176" name="Google Shape;2176;p48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7" name="Google Shape;2177;p48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8" name="Google Shape;2178;p4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79" name="Google Shape;2179;p4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0" name="Google Shape;2180;p4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1" name="Google Shape;2181;p4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182" name="Google Shape;2182;p48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183" name="Google Shape;2183;p48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4" name="Google Shape;2184;p48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5" name="Google Shape;2185;p4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6" name="Google Shape;2186;p4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7" name="Google Shape;2187;p4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88" name="Google Shape;2188;p4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89" name="Google Shape;2189;p4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0" name="Google Shape;2190;p4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1" name="Google Shape;2191;p48"/>
          <p:cNvSpPr txBox="1"/>
          <p:nvPr>
            <p:ph type="subTitle" idx="1"/>
          </p:nvPr>
        </p:nvSpPr>
        <p:spPr>
          <a:xfrm>
            <a:off x="1018050" y="2297001"/>
            <a:ext cx="2743200" cy="100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4">
    <p:spTree>
      <p:nvGrpSpPr>
        <p:cNvPr id="2192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49"/>
          <p:cNvSpPr txBox="1"/>
          <p:nvPr>
            <p:ph type="title"/>
          </p:nvPr>
        </p:nvSpPr>
        <p:spPr>
          <a:xfrm>
            <a:off x="949213" y="3507675"/>
            <a:ext cx="4114800" cy="2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4" name="Google Shape;2194;p49"/>
          <p:cNvSpPr txBox="1"/>
          <p:nvPr>
            <p:ph type="subTitle" idx="1"/>
          </p:nvPr>
        </p:nvSpPr>
        <p:spPr>
          <a:xfrm>
            <a:off x="951313" y="1131650"/>
            <a:ext cx="4110600" cy="224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5" name="Google Shape;2195;p49"/>
          <p:cNvSpPr/>
          <p:nvPr/>
        </p:nvSpPr>
        <p:spPr>
          <a:xfrm>
            <a:off x="6512060" y="3505300"/>
            <a:ext cx="2631929" cy="1638202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6" name="Google Shape;2196;p49"/>
          <p:cNvSpPr/>
          <p:nvPr/>
        </p:nvSpPr>
        <p:spPr>
          <a:xfrm>
            <a:off x="0" y="0"/>
            <a:ext cx="1822326" cy="2552773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4_1">
    <p:spTree>
      <p:nvGrpSpPr>
        <p:cNvPr id="2197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50"/>
          <p:cNvSpPr txBox="1"/>
          <p:nvPr>
            <p:ph type="title"/>
          </p:nvPr>
        </p:nvSpPr>
        <p:spPr>
          <a:xfrm>
            <a:off x="713250" y="3198926"/>
            <a:ext cx="7717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99" name="Google Shape;2199;p50"/>
          <p:cNvSpPr txBox="1"/>
          <p:nvPr>
            <p:ph type="subTitle" idx="1"/>
          </p:nvPr>
        </p:nvSpPr>
        <p:spPr>
          <a:xfrm>
            <a:off x="713100" y="1578874"/>
            <a:ext cx="7717800" cy="162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0" name="Google Shape;2200;p50"/>
          <p:cNvSpPr/>
          <p:nvPr/>
        </p:nvSpPr>
        <p:spPr>
          <a:xfrm rot="10800000">
            <a:off x="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01" name="Google Shape;2201;p50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202" name="Google Shape;2202;p50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3" name="Google Shape;2203;p50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204" name="Google Shape;2204;p50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205" name="Google Shape;2205;p50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6" name="Google Shape;2206;p50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7" name="Google Shape;2207;p50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8" name="Google Shape;2208;p50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9" name="Google Shape;2209;p50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0" name="Google Shape;2210;p50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3" name="Google Shape;2213;p50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4" name="Google Shape;2214;p50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215" name="Google Shape;2215;p50"/>
          <p:cNvSpPr/>
          <p:nvPr/>
        </p:nvSpPr>
        <p:spPr>
          <a:xfrm flipH="1">
            <a:off x="146018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6" name="Google Shape;2216;p50"/>
          <p:cNvSpPr/>
          <p:nvPr/>
        </p:nvSpPr>
        <p:spPr>
          <a:xfrm flipH="1">
            <a:off x="1530690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7" name="Google Shape;2217;p50"/>
          <p:cNvSpPr/>
          <p:nvPr/>
        </p:nvSpPr>
        <p:spPr>
          <a:xfrm flipH="1">
            <a:off x="1372189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8" name="Google Shape;2218;p50"/>
          <p:cNvSpPr/>
          <p:nvPr/>
        </p:nvSpPr>
        <p:spPr>
          <a:xfrm flipH="1">
            <a:off x="1131937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9" name="Google Shape;2219;p50"/>
          <p:cNvSpPr/>
          <p:nvPr/>
        </p:nvSpPr>
        <p:spPr>
          <a:xfrm>
            <a:off x="8540889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0" name="Google Shape;2220;p50"/>
          <p:cNvSpPr/>
          <p:nvPr/>
        </p:nvSpPr>
        <p:spPr>
          <a:xfrm>
            <a:off x="717620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1" name="Google Shape;2221;p50"/>
          <p:cNvSpPr/>
          <p:nvPr/>
        </p:nvSpPr>
        <p:spPr>
          <a:xfrm>
            <a:off x="8910962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2" name="Google Shape;2222;p50"/>
          <p:cNvSpPr/>
          <p:nvPr/>
        </p:nvSpPr>
        <p:spPr>
          <a:xfrm>
            <a:off x="84491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3" name="Google Shape;2223;p50"/>
          <p:cNvSpPr/>
          <p:nvPr/>
        </p:nvSpPr>
        <p:spPr>
          <a:xfrm>
            <a:off x="8350507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4" name="Google Shape;2224;p50"/>
          <p:cNvSpPr/>
          <p:nvPr/>
        </p:nvSpPr>
        <p:spPr>
          <a:xfrm>
            <a:off x="6696681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5" name="Google Shape;2225;p50"/>
          <p:cNvSpPr/>
          <p:nvPr/>
        </p:nvSpPr>
        <p:spPr>
          <a:xfrm flipH="1">
            <a:off x="236474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6" name="Google Shape;2226;p50"/>
          <p:cNvSpPr/>
          <p:nvPr/>
        </p:nvSpPr>
        <p:spPr>
          <a:xfrm flipH="1">
            <a:off x="1614964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7" name="Google Shape;2227;p50"/>
          <p:cNvSpPr/>
          <p:nvPr/>
        </p:nvSpPr>
        <p:spPr>
          <a:xfrm flipH="1">
            <a:off x="67281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8" name="Google Shape;2228;p50"/>
          <p:cNvSpPr/>
          <p:nvPr/>
        </p:nvSpPr>
        <p:spPr>
          <a:xfrm flipH="1">
            <a:off x="528981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29" name="Google Shape;2229;p50"/>
          <p:cNvSpPr/>
          <p:nvPr/>
        </p:nvSpPr>
        <p:spPr>
          <a:xfrm flipH="1">
            <a:off x="627736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0" name="Google Shape;2230;p50"/>
          <p:cNvSpPr/>
          <p:nvPr/>
        </p:nvSpPr>
        <p:spPr>
          <a:xfrm flipH="1">
            <a:off x="2277803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1" name="Google Shape;2231;p50"/>
          <p:cNvSpPr/>
          <p:nvPr/>
        </p:nvSpPr>
        <p:spPr>
          <a:xfrm>
            <a:off x="652005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2" name="Google Shape;2232;p50"/>
          <p:cNvSpPr/>
          <p:nvPr/>
        </p:nvSpPr>
        <p:spPr>
          <a:xfrm>
            <a:off x="7792737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3" name="Google Shape;2233;p50"/>
          <p:cNvSpPr/>
          <p:nvPr/>
        </p:nvSpPr>
        <p:spPr>
          <a:xfrm>
            <a:off x="7923050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4" name="Google Shape;2234;p50"/>
          <p:cNvSpPr/>
          <p:nvPr/>
        </p:nvSpPr>
        <p:spPr>
          <a:xfrm>
            <a:off x="8081875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35" name="Google Shape;2235;p50"/>
          <p:cNvSpPr/>
          <p:nvPr/>
        </p:nvSpPr>
        <p:spPr>
          <a:xfrm>
            <a:off x="832186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36" name="Google Shape;2236;p50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237" name="Google Shape;2237;p50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8" name="Google Shape;2238;p50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39" name="Google Shape;2239;p50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0" name="Google Shape;2240;p50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1" name="Google Shape;2241;p50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2" name="Google Shape;2242;p50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3" name="Google Shape;2243;p50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4" name="Google Shape;2244;p50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5" name="Google Shape;2245;p50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6" name="Google Shape;2246;p50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7" name="Google Shape;2247;p50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8" name="Google Shape;2248;p50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49" name="Google Shape;2249;p50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0" name="Google Shape;2250;p50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1" name="Google Shape;2251;p50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2" name="Google Shape;2252;p50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3" name="Google Shape;2253;p50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4" name="Google Shape;2254;p50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5" name="Google Shape;2255;p50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6" name="Google Shape;2256;p50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7" name="Google Shape;2257;p50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8" name="Google Shape;2258;p50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59" name="Google Shape;2259;p50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0" name="Google Shape;2260;p50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1" name="Google Shape;2261;p50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2" name="Google Shape;2262;p50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3" name="Google Shape;2263;p50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4" name="Google Shape;2264;p50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5" name="Google Shape;2265;p50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6" name="Google Shape;2266;p50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7" name="Google Shape;2267;p50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8" name="Google Shape;2268;p50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69" name="Google Shape;2269;p50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0" name="Google Shape;2270;p50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1" name="Google Shape;2271;p50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2" name="Google Shape;2272;p50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3" name="Google Shape;2273;p50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4" name="Google Shape;2274;p50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5" name="Google Shape;2275;p50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6" name="Google Shape;2276;p50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7" name="Google Shape;2277;p50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8" name="Google Shape;2278;p50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79" name="Google Shape;2279;p50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0" name="Google Shape;2280;p50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1" name="Google Shape;2281;p50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2" name="Google Shape;2282;p50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3" name="Google Shape;2283;p50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4" name="Google Shape;2284;p50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5" name="Google Shape;2285;p50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6" name="Google Shape;2286;p50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87" name="Google Shape;2287;p50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6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7" name="Google Shape;387;p6"/>
          <p:cNvSpPr/>
          <p:nvPr/>
        </p:nvSpPr>
        <p:spPr>
          <a:xfrm rot="10800000">
            <a:off x="5305440" y="4623973"/>
            <a:ext cx="3838559" cy="519527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8" name="Google Shape;388;p6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9" name="Google Shape;389;p6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0" name="Google Shape;390;p6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1" name="Google Shape;391;p6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2" name="Google Shape;392;p6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3" name="Google Shape;393;p6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4" name="Google Shape;394;p6"/>
          <p:cNvSpPr/>
          <p:nvPr/>
        </p:nvSpPr>
        <p:spPr>
          <a:xfrm>
            <a:off x="673173" y="82517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5" name="Google Shape;395;p6"/>
          <p:cNvSpPr/>
          <p:nvPr/>
        </p:nvSpPr>
        <p:spPr>
          <a:xfrm>
            <a:off x="803486" y="53949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6" name="Google Shape;396;p6"/>
          <p:cNvSpPr/>
          <p:nvPr/>
        </p:nvSpPr>
        <p:spPr>
          <a:xfrm>
            <a:off x="962310" y="147390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7" name="Google Shape;397;p6"/>
          <p:cNvSpPr/>
          <p:nvPr/>
        </p:nvSpPr>
        <p:spPr>
          <a:xfrm>
            <a:off x="1202303" y="87426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8" name="Google Shape;398;p6"/>
          <p:cNvSpPr/>
          <p:nvPr/>
        </p:nvSpPr>
        <p:spPr>
          <a:xfrm rot="-5400000">
            <a:off x="76252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99" name="Google Shape;399;p6"/>
          <p:cNvSpPr/>
          <p:nvPr/>
        </p:nvSpPr>
        <p:spPr>
          <a:xfrm rot="5400000" flipH="1">
            <a:off x="290450" y="-290450"/>
            <a:ext cx="1228300" cy="1809200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00" name="Google Shape;400;p6"/>
          <p:cNvGrpSpPr/>
          <p:nvPr/>
        </p:nvGrpSpPr>
        <p:grpSpPr>
          <a:xfrm>
            <a:off x="8012063" y="168438"/>
            <a:ext cx="837425" cy="742113"/>
            <a:chOff x="6215925" y="6858088"/>
            <a:chExt cx="837425" cy="742113"/>
          </a:xfrm>
        </p:grpSpPr>
        <p:sp>
          <p:nvSpPr>
            <p:cNvPr id="401" name="Google Shape;401;p6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6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403" name="Google Shape;403;p6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404" name="Google Shape;404;p6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5" name="Google Shape;405;p6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6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6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6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9" name="Google Shape;409;p6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0" name="Google Shape;410;p6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6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6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6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_1_1_1_1_1_1_1_2">
    <p:spTree>
      <p:nvGrpSpPr>
        <p:cNvPr id="2288" name="Shape 2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9" name="Google Shape;2289;p51"/>
          <p:cNvSpPr txBox="1"/>
          <p:nvPr>
            <p:ph type="title"/>
          </p:nvPr>
        </p:nvSpPr>
        <p:spPr>
          <a:xfrm>
            <a:off x="2488075" y="920500"/>
            <a:ext cx="41679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2290" name="Google Shape;2290;p51"/>
          <p:cNvGrpSpPr/>
          <p:nvPr/>
        </p:nvGrpSpPr>
        <p:grpSpPr>
          <a:xfrm flipH="1">
            <a:off x="190497" y="65920"/>
            <a:ext cx="2270722" cy="1349163"/>
            <a:chOff x="5158247" y="5691845"/>
            <a:chExt cx="2270722" cy="1349163"/>
          </a:xfrm>
        </p:grpSpPr>
        <p:sp>
          <p:nvSpPr>
            <p:cNvPr id="2291" name="Google Shape;2291;p51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2" name="Google Shape;2292;p51"/>
            <p:cNvSpPr/>
            <p:nvPr/>
          </p:nvSpPr>
          <p:spPr>
            <a:xfrm>
              <a:off x="5332967" y="56918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3" name="Google Shape;2293;p51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4" name="Google Shape;2294;p51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5" name="Google Shape;2295;p51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6" name="Google Shape;2296;p51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97" name="Google Shape;2297;p51"/>
          <p:cNvGrpSpPr/>
          <p:nvPr/>
        </p:nvGrpSpPr>
        <p:grpSpPr>
          <a:xfrm>
            <a:off x="8554648" y="1707199"/>
            <a:ext cx="589312" cy="962674"/>
            <a:chOff x="3236798" y="7844724"/>
            <a:chExt cx="589312" cy="962674"/>
          </a:xfrm>
        </p:grpSpPr>
        <p:sp>
          <p:nvSpPr>
            <p:cNvPr id="2298" name="Google Shape;2298;p51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9" name="Google Shape;2299;p51"/>
            <p:cNvSpPr/>
            <p:nvPr/>
          </p:nvSpPr>
          <p:spPr>
            <a:xfrm>
              <a:off x="3765911" y="8747268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0" name="Google Shape;2300;p51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1" name="Google Shape;2301;p51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302" name="Google Shape;2302;p51"/>
          <p:cNvGrpSpPr/>
          <p:nvPr/>
        </p:nvGrpSpPr>
        <p:grpSpPr>
          <a:xfrm>
            <a:off x="5123308" y="4675623"/>
            <a:ext cx="987293" cy="324364"/>
            <a:chOff x="5694208" y="9209048"/>
            <a:chExt cx="987293" cy="324364"/>
          </a:xfrm>
        </p:grpSpPr>
        <p:sp>
          <p:nvSpPr>
            <p:cNvPr id="2303" name="Google Shape;2303;p51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4" name="Google Shape;2304;p51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5" name="Google Shape;2305;p51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306" name="Google Shape;2306;p51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7" name="Google Shape;2307;p51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8" name="Google Shape;2308;p51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09" name="Google Shape;2309;p51"/>
          <p:cNvSpPr txBox="1"/>
          <p:nvPr>
            <p:ph type="subTitle" idx="1"/>
          </p:nvPr>
        </p:nvSpPr>
        <p:spPr>
          <a:xfrm>
            <a:off x="2488075" y="1500375"/>
            <a:ext cx="41679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0" name="Google Shape;2310;p51"/>
          <p:cNvSpPr txBox="1"/>
          <p:nvPr/>
        </p:nvSpPr>
        <p:spPr>
          <a:xfrm>
            <a:off x="2209625" y="3289175"/>
            <a:ext cx="472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CREDITS: </a:t>
            </a:r>
            <a:r>
              <a:rPr lang="en-GB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This presentation template was created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/>
              </a:rPr>
              <a:t>Slidesgo</a:t>
            </a:r>
            <a:r>
              <a:rPr lang="en-GB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including icons by</a:t>
            </a:r>
            <a:r>
              <a:rPr lang="en-GB" sz="1200" b="1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/>
              </a:rPr>
              <a:t>Flaticon</a:t>
            </a:r>
            <a:r>
              <a:rPr lang="en-GB" sz="12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rPr>
              <a:t>, and infographics &amp; images by </a:t>
            </a:r>
            <a:r>
              <a:rPr lang="en-GB" sz="1200" b="1">
                <a:solidFill>
                  <a:schemeClr val="lt2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/>
              </a:rPr>
              <a:t>Freepik</a:t>
            </a:r>
            <a:endParaRPr sz="1200" b="1">
              <a:solidFill>
                <a:schemeClr val="lt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311" name="Google Shape;2311;p51"/>
          <p:cNvGrpSpPr/>
          <p:nvPr/>
        </p:nvGrpSpPr>
        <p:grpSpPr>
          <a:xfrm>
            <a:off x="7127363" y="2515738"/>
            <a:ext cx="1795725" cy="2292400"/>
            <a:chOff x="3962225" y="1536275"/>
            <a:chExt cx="1795725" cy="2292400"/>
          </a:xfrm>
        </p:grpSpPr>
        <p:sp>
          <p:nvSpPr>
            <p:cNvPr id="2312" name="Google Shape;2312;p51"/>
            <p:cNvSpPr/>
            <p:nvPr/>
          </p:nvSpPr>
          <p:spPr>
            <a:xfrm>
              <a:off x="3962225" y="1655850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3" name="Google Shape;2313;p51"/>
            <p:cNvSpPr/>
            <p:nvPr/>
          </p:nvSpPr>
          <p:spPr>
            <a:xfrm>
              <a:off x="4054175" y="2052025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4" name="Google Shape;2314;p51"/>
            <p:cNvSpPr/>
            <p:nvPr/>
          </p:nvSpPr>
          <p:spPr>
            <a:xfrm>
              <a:off x="4031275" y="2049175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5" name="Google Shape;2315;p51"/>
            <p:cNvSpPr/>
            <p:nvPr/>
          </p:nvSpPr>
          <p:spPr>
            <a:xfrm>
              <a:off x="4061925" y="2057325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6" name="Google Shape;2316;p51"/>
            <p:cNvSpPr/>
            <p:nvPr/>
          </p:nvSpPr>
          <p:spPr>
            <a:xfrm>
              <a:off x="4046600" y="2085325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7" name="Google Shape;2317;p51"/>
            <p:cNvSpPr/>
            <p:nvPr/>
          </p:nvSpPr>
          <p:spPr>
            <a:xfrm>
              <a:off x="4043950" y="2080225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8" name="Google Shape;2318;p51"/>
            <p:cNvSpPr/>
            <p:nvPr/>
          </p:nvSpPr>
          <p:spPr>
            <a:xfrm>
              <a:off x="4207425" y="1970275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9" name="Google Shape;2319;p51"/>
            <p:cNvSpPr/>
            <p:nvPr/>
          </p:nvSpPr>
          <p:spPr>
            <a:xfrm>
              <a:off x="4184525" y="1967450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0" name="Google Shape;2320;p51"/>
            <p:cNvSpPr/>
            <p:nvPr/>
          </p:nvSpPr>
          <p:spPr>
            <a:xfrm>
              <a:off x="4217650" y="1975600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1" name="Google Shape;2321;p51"/>
            <p:cNvSpPr/>
            <p:nvPr/>
          </p:nvSpPr>
          <p:spPr>
            <a:xfrm>
              <a:off x="4202325" y="200360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2" name="Google Shape;2322;p51"/>
            <p:cNvSpPr/>
            <p:nvPr/>
          </p:nvSpPr>
          <p:spPr>
            <a:xfrm>
              <a:off x="4199850" y="1998475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3" name="Google Shape;2323;p51"/>
            <p:cNvSpPr/>
            <p:nvPr/>
          </p:nvSpPr>
          <p:spPr>
            <a:xfrm>
              <a:off x="4363325" y="1888550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4" name="Google Shape;2324;p51"/>
            <p:cNvSpPr/>
            <p:nvPr/>
          </p:nvSpPr>
          <p:spPr>
            <a:xfrm>
              <a:off x="4340250" y="1885725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5" name="Google Shape;2325;p51"/>
            <p:cNvSpPr/>
            <p:nvPr/>
          </p:nvSpPr>
          <p:spPr>
            <a:xfrm>
              <a:off x="4373550" y="1893875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6" name="Google Shape;2326;p51"/>
            <p:cNvSpPr/>
            <p:nvPr/>
          </p:nvSpPr>
          <p:spPr>
            <a:xfrm>
              <a:off x="4355575" y="1921850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7" name="Google Shape;2327;p51"/>
            <p:cNvSpPr/>
            <p:nvPr/>
          </p:nvSpPr>
          <p:spPr>
            <a:xfrm>
              <a:off x="4355575" y="1916750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8" name="Google Shape;2328;p51"/>
            <p:cNvSpPr/>
            <p:nvPr/>
          </p:nvSpPr>
          <p:spPr>
            <a:xfrm>
              <a:off x="4516575" y="1806825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9" name="Google Shape;2329;p51"/>
            <p:cNvSpPr/>
            <p:nvPr/>
          </p:nvSpPr>
          <p:spPr>
            <a:xfrm>
              <a:off x="4493500" y="1803975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0" name="Google Shape;2330;p51"/>
            <p:cNvSpPr/>
            <p:nvPr/>
          </p:nvSpPr>
          <p:spPr>
            <a:xfrm>
              <a:off x="4526800" y="1812125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1" name="Google Shape;2331;p51"/>
            <p:cNvSpPr/>
            <p:nvPr/>
          </p:nvSpPr>
          <p:spPr>
            <a:xfrm>
              <a:off x="4511475" y="1840125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2" name="Google Shape;2332;p51"/>
            <p:cNvSpPr/>
            <p:nvPr/>
          </p:nvSpPr>
          <p:spPr>
            <a:xfrm>
              <a:off x="4508825" y="1835025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3" name="Google Shape;2333;p51"/>
            <p:cNvSpPr/>
            <p:nvPr/>
          </p:nvSpPr>
          <p:spPr>
            <a:xfrm>
              <a:off x="4672275" y="172507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4" name="Google Shape;2334;p51"/>
            <p:cNvSpPr/>
            <p:nvPr/>
          </p:nvSpPr>
          <p:spPr>
            <a:xfrm>
              <a:off x="4649400" y="1722175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5" name="Google Shape;2335;p51"/>
            <p:cNvSpPr/>
            <p:nvPr/>
          </p:nvSpPr>
          <p:spPr>
            <a:xfrm>
              <a:off x="4682500" y="1730400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6" name="Google Shape;2336;p51"/>
            <p:cNvSpPr/>
            <p:nvPr/>
          </p:nvSpPr>
          <p:spPr>
            <a:xfrm>
              <a:off x="4667175" y="1758400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7" name="Google Shape;2337;p51"/>
            <p:cNvSpPr/>
            <p:nvPr/>
          </p:nvSpPr>
          <p:spPr>
            <a:xfrm>
              <a:off x="4664725" y="1753275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8" name="Google Shape;2338;p51"/>
            <p:cNvSpPr/>
            <p:nvPr/>
          </p:nvSpPr>
          <p:spPr>
            <a:xfrm>
              <a:off x="4128350" y="2195050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9" name="Google Shape;2339;p51"/>
            <p:cNvSpPr/>
            <p:nvPr/>
          </p:nvSpPr>
          <p:spPr>
            <a:xfrm>
              <a:off x="4105250" y="2192225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0" name="Google Shape;2340;p51"/>
            <p:cNvSpPr/>
            <p:nvPr/>
          </p:nvSpPr>
          <p:spPr>
            <a:xfrm>
              <a:off x="4138550" y="2200375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1" name="Google Shape;2341;p51"/>
            <p:cNvSpPr/>
            <p:nvPr/>
          </p:nvSpPr>
          <p:spPr>
            <a:xfrm>
              <a:off x="4123225" y="2228350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2" name="Google Shape;2342;p51"/>
            <p:cNvSpPr/>
            <p:nvPr/>
          </p:nvSpPr>
          <p:spPr>
            <a:xfrm>
              <a:off x="4120575" y="2223250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3" name="Google Shape;2343;p51"/>
            <p:cNvSpPr/>
            <p:nvPr/>
          </p:nvSpPr>
          <p:spPr>
            <a:xfrm>
              <a:off x="4284050" y="2113325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4" name="Google Shape;2344;p51"/>
            <p:cNvSpPr/>
            <p:nvPr/>
          </p:nvSpPr>
          <p:spPr>
            <a:xfrm>
              <a:off x="4261150" y="2110475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5" name="Google Shape;2345;p51"/>
            <p:cNvSpPr/>
            <p:nvPr/>
          </p:nvSpPr>
          <p:spPr>
            <a:xfrm>
              <a:off x="4294275" y="2118625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6" name="Google Shape;2346;p51"/>
            <p:cNvSpPr/>
            <p:nvPr/>
          </p:nvSpPr>
          <p:spPr>
            <a:xfrm>
              <a:off x="4276475" y="2146625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7" name="Google Shape;2347;p51"/>
            <p:cNvSpPr/>
            <p:nvPr/>
          </p:nvSpPr>
          <p:spPr>
            <a:xfrm>
              <a:off x="4276475" y="2141525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8" name="Google Shape;2348;p51"/>
            <p:cNvSpPr/>
            <p:nvPr/>
          </p:nvSpPr>
          <p:spPr>
            <a:xfrm>
              <a:off x="4437300" y="2031575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9" name="Google Shape;2349;p51"/>
            <p:cNvSpPr/>
            <p:nvPr/>
          </p:nvSpPr>
          <p:spPr>
            <a:xfrm>
              <a:off x="4414425" y="2028675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4447525" y="2036900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4432200" y="206490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429750" y="2059775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593200" y="1949850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570125" y="1946950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603425" y="1955175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588100" y="1980700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585450" y="1978050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748900" y="1868125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726025" y="1865200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756675" y="1870775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741350" y="1898975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738700" y="1896325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830650" y="2448025"/>
              <a:ext cx="482850" cy="533550"/>
            </a:xfrm>
            <a:custGeom>
              <a:avLst/>
              <a:gdLst/>
              <a:ahLst/>
              <a:cxnLst/>
              <a:rect l="l" t="t" r="r" b="b"/>
              <a:pathLst>
                <a:path w="19314" h="21342" extrusionOk="0">
                  <a:moveTo>
                    <a:pt x="5926" y="0"/>
                  </a:moveTo>
                  <a:lnTo>
                    <a:pt x="5722" y="1022"/>
                  </a:lnTo>
                  <a:cubicBezTo>
                    <a:pt x="4291" y="1128"/>
                    <a:pt x="3065" y="1945"/>
                    <a:pt x="2763" y="3270"/>
                  </a:cubicBezTo>
                  <a:lnTo>
                    <a:pt x="311" y="15840"/>
                  </a:lnTo>
                  <a:cubicBezTo>
                    <a:pt x="0" y="17475"/>
                    <a:pt x="1332" y="19003"/>
                    <a:pt x="3172" y="19412"/>
                  </a:cubicBezTo>
                  <a:lnTo>
                    <a:pt x="12571" y="21251"/>
                  </a:lnTo>
                  <a:cubicBezTo>
                    <a:pt x="12860" y="21312"/>
                    <a:pt x="13145" y="21341"/>
                    <a:pt x="13421" y="21341"/>
                  </a:cubicBezTo>
                  <a:cubicBezTo>
                    <a:pt x="14996" y="21341"/>
                    <a:pt x="16294" y="20394"/>
                    <a:pt x="16551" y="19003"/>
                  </a:cubicBezTo>
                  <a:lnTo>
                    <a:pt x="19003" y="6539"/>
                  </a:lnTo>
                  <a:cubicBezTo>
                    <a:pt x="19314" y="5215"/>
                    <a:pt x="18497" y="3883"/>
                    <a:pt x="17164" y="3270"/>
                  </a:cubicBezTo>
                  <a:lnTo>
                    <a:pt x="17369" y="2248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976325" y="2448025"/>
              <a:ext cx="288550" cy="71525"/>
            </a:xfrm>
            <a:custGeom>
              <a:avLst/>
              <a:gdLst/>
              <a:ahLst/>
              <a:cxnLst/>
              <a:rect l="l" t="t" r="r" b="b"/>
              <a:pathLst>
                <a:path w="11542" h="2861" extrusionOk="0">
                  <a:moveTo>
                    <a:pt x="99" y="0"/>
                  </a:moveTo>
                  <a:lnTo>
                    <a:pt x="1" y="613"/>
                  </a:lnTo>
                  <a:lnTo>
                    <a:pt x="11444" y="2861"/>
                  </a:lnTo>
                  <a:lnTo>
                    <a:pt x="11542" y="224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958350" y="2366275"/>
              <a:ext cx="344950" cy="143075"/>
            </a:xfrm>
            <a:custGeom>
              <a:avLst/>
              <a:gdLst/>
              <a:ahLst/>
              <a:cxnLst/>
              <a:rect l="l" t="t" r="r" b="b"/>
              <a:pathLst>
                <a:path w="13798" h="5723" extrusionOk="0">
                  <a:moveTo>
                    <a:pt x="614" y="1"/>
                  </a:moveTo>
                  <a:lnTo>
                    <a:pt x="1" y="3066"/>
                  </a:lnTo>
                  <a:lnTo>
                    <a:pt x="13184" y="5722"/>
                  </a:lnTo>
                  <a:lnTo>
                    <a:pt x="13797" y="255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968575" y="236627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72"/>
                  </a:lnTo>
                  <a:lnTo>
                    <a:pt x="613" y="3270"/>
                  </a:lnTo>
                  <a:lnTo>
                    <a:pt x="1226" y="205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999225" y="2374050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3" y="0"/>
                  </a:moveTo>
                  <a:lnTo>
                    <a:pt x="0" y="3065"/>
                  </a:lnTo>
                  <a:lnTo>
                    <a:pt x="515" y="3164"/>
                  </a:lnTo>
                  <a:lnTo>
                    <a:pt x="1128" y="99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5027425" y="2379150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613" y="1"/>
                  </a:moveTo>
                  <a:lnTo>
                    <a:pt x="0" y="3164"/>
                  </a:lnTo>
                  <a:lnTo>
                    <a:pt x="613" y="3270"/>
                  </a:lnTo>
                  <a:lnTo>
                    <a:pt x="1226" y="99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9" name="Google Shape;2369;p51"/>
            <p:cNvSpPr/>
            <p:nvPr/>
          </p:nvSpPr>
          <p:spPr>
            <a:xfrm>
              <a:off x="5058075" y="23842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507" y="3269"/>
                  </a:lnTo>
                  <a:lnTo>
                    <a:pt x="1120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0" name="Google Shape;2370;p51"/>
            <p:cNvSpPr/>
            <p:nvPr/>
          </p:nvSpPr>
          <p:spPr>
            <a:xfrm>
              <a:off x="5086050" y="2391825"/>
              <a:ext cx="30675" cy="79300"/>
            </a:xfrm>
            <a:custGeom>
              <a:avLst/>
              <a:gdLst/>
              <a:ahLst/>
              <a:cxnLst/>
              <a:rect l="l" t="t" r="r" b="b"/>
              <a:pathLst>
                <a:path w="1227" h="3172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72"/>
                  </a:lnTo>
                  <a:lnTo>
                    <a:pt x="1227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5114250" y="2396925"/>
              <a:ext cx="30675" cy="81775"/>
            </a:xfrm>
            <a:custGeom>
              <a:avLst/>
              <a:gdLst/>
              <a:ahLst/>
              <a:cxnLst/>
              <a:rect l="l" t="t" r="r" b="b"/>
              <a:pathLst>
                <a:path w="1227" h="3271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5144900" y="2402050"/>
              <a:ext cx="28025" cy="81750"/>
            </a:xfrm>
            <a:custGeom>
              <a:avLst/>
              <a:gdLst/>
              <a:ahLst/>
              <a:cxnLst/>
              <a:rect l="l" t="t" r="r" b="b"/>
              <a:pathLst>
                <a:path w="1121" h="3270" extrusionOk="0">
                  <a:moveTo>
                    <a:pt x="614" y="0"/>
                  </a:moveTo>
                  <a:lnTo>
                    <a:pt x="1" y="3171"/>
                  </a:lnTo>
                  <a:lnTo>
                    <a:pt x="508" y="3270"/>
                  </a:lnTo>
                  <a:lnTo>
                    <a:pt x="1121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5172900" y="240715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1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205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5203550" y="2414925"/>
              <a:ext cx="28225" cy="79100"/>
            </a:xfrm>
            <a:custGeom>
              <a:avLst/>
              <a:gdLst/>
              <a:ahLst/>
              <a:cxnLst/>
              <a:rect l="l" t="t" r="r" b="b"/>
              <a:pathLst>
                <a:path w="1129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129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5231750" y="242002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64"/>
                  </a:lnTo>
                  <a:lnTo>
                    <a:pt x="614" y="3270"/>
                  </a:lnTo>
                  <a:lnTo>
                    <a:pt x="1227" y="99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5262400" y="242512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4853725" y="258595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1" y="7152"/>
                  </a:lnTo>
                  <a:lnTo>
                    <a:pt x="16241" y="10421"/>
                  </a:lnTo>
                  <a:lnTo>
                    <a:pt x="17672" y="3172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4830650" y="2792925"/>
              <a:ext cx="424025" cy="188650"/>
            </a:xfrm>
            <a:custGeom>
              <a:avLst/>
              <a:gdLst/>
              <a:ahLst/>
              <a:cxnLst/>
              <a:rect l="l" t="t" r="r" b="b"/>
              <a:pathLst>
                <a:path w="16961" h="7546" extrusionOk="0">
                  <a:moveTo>
                    <a:pt x="16960" y="3164"/>
                  </a:moveTo>
                  <a:lnTo>
                    <a:pt x="16945" y="3241"/>
                  </a:lnTo>
                  <a:lnTo>
                    <a:pt x="16945" y="3241"/>
                  </a:lnTo>
                  <a:cubicBezTo>
                    <a:pt x="16950" y="3215"/>
                    <a:pt x="16955" y="3190"/>
                    <a:pt x="16960" y="3164"/>
                  </a:cubicBezTo>
                  <a:close/>
                  <a:moveTo>
                    <a:pt x="719" y="1"/>
                  </a:moveTo>
                  <a:lnTo>
                    <a:pt x="311" y="2044"/>
                  </a:lnTo>
                  <a:cubicBezTo>
                    <a:pt x="0" y="3679"/>
                    <a:pt x="1332" y="5207"/>
                    <a:pt x="3172" y="5616"/>
                  </a:cubicBezTo>
                  <a:lnTo>
                    <a:pt x="12571" y="7455"/>
                  </a:lnTo>
                  <a:cubicBezTo>
                    <a:pt x="12860" y="7516"/>
                    <a:pt x="13145" y="7545"/>
                    <a:pt x="13421" y="7545"/>
                  </a:cubicBezTo>
                  <a:cubicBezTo>
                    <a:pt x="14996" y="7545"/>
                    <a:pt x="16294" y="6598"/>
                    <a:pt x="16551" y="5207"/>
                  </a:cubicBezTo>
                  <a:lnTo>
                    <a:pt x="16945" y="3241"/>
                  </a:lnTo>
                  <a:lnTo>
                    <a:pt x="16945" y="3241"/>
                  </a:lnTo>
                  <a:cubicBezTo>
                    <a:pt x="16655" y="4590"/>
                    <a:pt x="15375" y="5502"/>
                    <a:pt x="13829" y="5502"/>
                  </a:cubicBezTo>
                  <a:cubicBezTo>
                    <a:pt x="13553" y="5502"/>
                    <a:pt x="13269" y="5473"/>
                    <a:pt x="12980" y="5412"/>
                  </a:cubicBezTo>
                  <a:lnTo>
                    <a:pt x="3580" y="3573"/>
                  </a:lnTo>
                  <a:cubicBezTo>
                    <a:pt x="1741" y="3164"/>
                    <a:pt x="409" y="1636"/>
                    <a:pt x="719" y="1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4884375" y="2585950"/>
              <a:ext cx="411150" cy="112400"/>
            </a:xfrm>
            <a:custGeom>
              <a:avLst/>
              <a:gdLst/>
              <a:ahLst/>
              <a:cxnLst/>
              <a:rect l="l" t="t" r="r" b="b"/>
              <a:pathLst>
                <a:path w="16446" h="4496" extrusionOk="0">
                  <a:moveTo>
                    <a:pt x="205" y="0"/>
                  </a:moveTo>
                  <a:lnTo>
                    <a:pt x="1" y="1333"/>
                  </a:lnTo>
                  <a:lnTo>
                    <a:pt x="16241" y="4496"/>
                  </a:lnTo>
                  <a:lnTo>
                    <a:pt x="16446" y="3172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4902150" y="2657450"/>
              <a:ext cx="97100" cy="94650"/>
            </a:xfrm>
            <a:custGeom>
              <a:avLst/>
              <a:gdLst/>
              <a:ahLst/>
              <a:cxnLst/>
              <a:rect l="l" t="t" r="r" b="b"/>
              <a:pathLst>
                <a:path w="3884" h="3786" extrusionOk="0">
                  <a:moveTo>
                    <a:pt x="1538" y="1"/>
                  </a:moveTo>
                  <a:lnTo>
                    <a:pt x="1333" y="1023"/>
                  </a:lnTo>
                  <a:lnTo>
                    <a:pt x="312" y="818"/>
                  </a:lnTo>
                  <a:lnTo>
                    <a:pt x="1" y="2249"/>
                  </a:lnTo>
                  <a:lnTo>
                    <a:pt x="1129" y="2453"/>
                  </a:lnTo>
                  <a:lnTo>
                    <a:pt x="925" y="3475"/>
                  </a:lnTo>
                  <a:lnTo>
                    <a:pt x="2355" y="3785"/>
                  </a:lnTo>
                  <a:lnTo>
                    <a:pt x="2559" y="2764"/>
                  </a:lnTo>
                  <a:lnTo>
                    <a:pt x="3581" y="2968"/>
                  </a:lnTo>
                  <a:lnTo>
                    <a:pt x="3883" y="1538"/>
                  </a:lnTo>
                  <a:lnTo>
                    <a:pt x="2862" y="1333"/>
                  </a:lnTo>
                  <a:lnTo>
                    <a:pt x="3066" y="205"/>
                  </a:lnTo>
                  <a:lnTo>
                    <a:pt x="153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5098925" y="2698325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99" y="1"/>
                  </a:moveTo>
                  <a:lnTo>
                    <a:pt x="1" y="614"/>
                  </a:lnTo>
                  <a:lnTo>
                    <a:pt x="5722" y="1742"/>
                  </a:lnTo>
                  <a:lnTo>
                    <a:pt x="5820" y="1129"/>
                  </a:lnTo>
                  <a:lnTo>
                    <a:pt x="99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5091175" y="2736750"/>
              <a:ext cx="145700" cy="43325"/>
            </a:xfrm>
            <a:custGeom>
              <a:avLst/>
              <a:gdLst/>
              <a:ahLst/>
              <a:cxnLst/>
              <a:rect l="l" t="t" r="r" b="b"/>
              <a:pathLst>
                <a:path w="5828" h="1733" extrusionOk="0">
                  <a:moveTo>
                    <a:pt x="107" y="0"/>
                  </a:moveTo>
                  <a:lnTo>
                    <a:pt x="0" y="613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4754025" y="3193850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4759125" y="3201600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5" name="Google Shape;2385;p51"/>
            <p:cNvSpPr/>
            <p:nvPr/>
          </p:nvSpPr>
          <p:spPr>
            <a:xfrm>
              <a:off x="4774450" y="3214275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6" name="Google Shape;2386;p51"/>
            <p:cNvSpPr/>
            <p:nvPr/>
          </p:nvSpPr>
          <p:spPr>
            <a:xfrm>
              <a:off x="4787325" y="322960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4800000" y="324247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4812875" y="3257800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4825525" y="3273125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4840850" y="3285800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4853725" y="33011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4866400" y="33140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4879275" y="3329325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4266275" y="3268000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4294275" y="3400825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4736250" y="3239825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4294275" y="3666475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4891950" y="35592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5068275" y="3559200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5065625" y="3119875"/>
              <a:ext cx="510875" cy="470000"/>
            </a:xfrm>
            <a:custGeom>
              <a:avLst/>
              <a:gdLst/>
              <a:ahLst/>
              <a:cxnLst/>
              <a:rect l="l" t="t" r="r" b="b"/>
              <a:pathLst>
                <a:path w="20435" h="18800" extrusionOk="0">
                  <a:moveTo>
                    <a:pt x="15228" y="0"/>
                  </a:moveTo>
                  <a:lnTo>
                    <a:pt x="1946" y="11647"/>
                  </a:lnTo>
                  <a:lnTo>
                    <a:pt x="1129" y="15530"/>
                  </a:lnTo>
                  <a:lnTo>
                    <a:pt x="107" y="16445"/>
                  </a:lnTo>
                  <a:cubicBezTo>
                    <a:pt x="107" y="16445"/>
                    <a:pt x="1" y="17164"/>
                    <a:pt x="720" y="17982"/>
                  </a:cubicBezTo>
                  <a:cubicBezTo>
                    <a:pt x="1431" y="18799"/>
                    <a:pt x="2150" y="18799"/>
                    <a:pt x="2150" y="18799"/>
                  </a:cubicBezTo>
                  <a:lnTo>
                    <a:pt x="3172" y="17875"/>
                  </a:lnTo>
                  <a:lnTo>
                    <a:pt x="7152" y="17573"/>
                  </a:lnTo>
                  <a:lnTo>
                    <a:pt x="20434" y="5926"/>
                  </a:lnTo>
                  <a:lnTo>
                    <a:pt x="152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1" name="Google Shape;2401;p51"/>
            <p:cNvSpPr/>
            <p:nvPr/>
          </p:nvSpPr>
          <p:spPr>
            <a:xfrm>
              <a:off x="5499850" y="3004825"/>
              <a:ext cx="217225" cy="207025"/>
            </a:xfrm>
            <a:custGeom>
              <a:avLst/>
              <a:gdLst/>
              <a:ahLst/>
              <a:cxnLst/>
              <a:rect l="l" t="t" r="r" b="b"/>
              <a:pathLst>
                <a:path w="8689" h="8281" extrusionOk="0">
                  <a:moveTo>
                    <a:pt x="6539" y="1"/>
                  </a:moveTo>
                  <a:lnTo>
                    <a:pt x="0" y="5828"/>
                  </a:lnTo>
                  <a:lnTo>
                    <a:pt x="2150" y="8280"/>
                  </a:lnTo>
                  <a:lnTo>
                    <a:pt x="8688" y="2453"/>
                  </a:lnTo>
                  <a:lnTo>
                    <a:pt x="6539" y="1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2" name="Google Shape;2402;p51"/>
            <p:cNvSpPr/>
            <p:nvPr/>
          </p:nvSpPr>
          <p:spPr>
            <a:xfrm>
              <a:off x="5499850" y="3127425"/>
              <a:ext cx="79300" cy="84425"/>
            </a:xfrm>
            <a:custGeom>
              <a:avLst/>
              <a:gdLst/>
              <a:ahLst/>
              <a:cxnLst/>
              <a:rect l="l" t="t" r="r" b="b"/>
              <a:pathLst>
                <a:path w="3172" h="3377" extrusionOk="0">
                  <a:moveTo>
                    <a:pt x="1022" y="1"/>
                  </a:moveTo>
                  <a:lnTo>
                    <a:pt x="0" y="924"/>
                  </a:lnTo>
                  <a:lnTo>
                    <a:pt x="2150" y="3376"/>
                  </a:lnTo>
                  <a:lnTo>
                    <a:pt x="3171" y="2453"/>
                  </a:lnTo>
                  <a:lnTo>
                    <a:pt x="1022" y="1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5650650" y="2966625"/>
              <a:ext cx="107300" cy="114850"/>
            </a:xfrm>
            <a:custGeom>
              <a:avLst/>
              <a:gdLst/>
              <a:ahLst/>
              <a:cxnLst/>
              <a:rect l="l" t="t" r="r" b="b"/>
              <a:pathLst>
                <a:path w="4292" h="4594" extrusionOk="0">
                  <a:moveTo>
                    <a:pt x="1120" y="0"/>
                  </a:moveTo>
                  <a:lnTo>
                    <a:pt x="0" y="1022"/>
                  </a:lnTo>
                  <a:lnTo>
                    <a:pt x="3163" y="4594"/>
                  </a:lnTo>
                  <a:lnTo>
                    <a:pt x="4291" y="3678"/>
                  </a:lnTo>
                  <a:lnTo>
                    <a:pt x="1120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5425875" y="3099425"/>
              <a:ext cx="176150" cy="189050"/>
            </a:xfrm>
            <a:custGeom>
              <a:avLst/>
              <a:gdLst/>
              <a:ahLst/>
              <a:cxnLst/>
              <a:rect l="l" t="t" r="r" b="b"/>
              <a:pathLst>
                <a:path w="7046" h="7562" extrusionOk="0">
                  <a:moveTo>
                    <a:pt x="1733" y="1"/>
                  </a:moveTo>
                  <a:lnTo>
                    <a:pt x="0" y="1529"/>
                  </a:lnTo>
                  <a:lnTo>
                    <a:pt x="5313" y="7561"/>
                  </a:lnTo>
                  <a:lnTo>
                    <a:pt x="7046" y="602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5443650" y="3257800"/>
              <a:ext cx="69100" cy="74000"/>
            </a:xfrm>
            <a:custGeom>
              <a:avLst/>
              <a:gdLst/>
              <a:ahLst/>
              <a:cxnLst/>
              <a:rect l="l" t="t" r="r" b="b"/>
              <a:pathLst>
                <a:path w="2764" h="2960" extrusionOk="0">
                  <a:moveTo>
                    <a:pt x="409" y="0"/>
                  </a:moveTo>
                  <a:lnTo>
                    <a:pt x="0" y="303"/>
                  </a:lnTo>
                  <a:lnTo>
                    <a:pt x="2354" y="2959"/>
                  </a:lnTo>
                  <a:lnTo>
                    <a:pt x="276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5395225" y="3301125"/>
              <a:ext cx="66425" cy="74200"/>
            </a:xfrm>
            <a:custGeom>
              <a:avLst/>
              <a:gdLst/>
              <a:ahLst/>
              <a:cxnLst/>
              <a:rect l="l" t="t" r="r" b="b"/>
              <a:pathLst>
                <a:path w="2657" h="2968" extrusionOk="0">
                  <a:moveTo>
                    <a:pt x="409" y="0"/>
                  </a:moveTo>
                  <a:lnTo>
                    <a:pt x="0" y="311"/>
                  </a:lnTo>
                  <a:lnTo>
                    <a:pt x="2346" y="2967"/>
                  </a:lnTo>
                  <a:lnTo>
                    <a:pt x="2657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5346600" y="3344650"/>
              <a:ext cx="66425" cy="73975"/>
            </a:xfrm>
            <a:custGeom>
              <a:avLst/>
              <a:gdLst/>
              <a:ahLst/>
              <a:cxnLst/>
              <a:rect l="l" t="t" r="r" b="b"/>
              <a:pathLst>
                <a:path w="2657" h="2959" extrusionOk="0">
                  <a:moveTo>
                    <a:pt x="409" y="0"/>
                  </a:moveTo>
                  <a:lnTo>
                    <a:pt x="0" y="302"/>
                  </a:lnTo>
                  <a:lnTo>
                    <a:pt x="2248" y="2959"/>
                  </a:lnTo>
                  <a:lnTo>
                    <a:pt x="2656" y="2656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C2C2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5088725" y="3316450"/>
              <a:ext cx="268100" cy="252975"/>
            </a:xfrm>
            <a:custGeom>
              <a:avLst/>
              <a:gdLst/>
              <a:ahLst/>
              <a:cxnLst/>
              <a:rect l="l" t="t" r="r" b="b"/>
              <a:pathLst>
                <a:path w="10724" h="10119" extrusionOk="0">
                  <a:moveTo>
                    <a:pt x="6539" y="0"/>
                  </a:moveTo>
                  <a:lnTo>
                    <a:pt x="2142" y="3882"/>
                  </a:lnTo>
                  <a:lnTo>
                    <a:pt x="1226" y="7765"/>
                  </a:lnTo>
                  <a:lnTo>
                    <a:pt x="0" y="8688"/>
                  </a:lnTo>
                  <a:cubicBezTo>
                    <a:pt x="0" y="8688"/>
                    <a:pt x="0" y="9195"/>
                    <a:pt x="409" y="9604"/>
                  </a:cubicBezTo>
                  <a:cubicBezTo>
                    <a:pt x="818" y="10119"/>
                    <a:pt x="1226" y="10119"/>
                    <a:pt x="1226" y="10119"/>
                  </a:cubicBezTo>
                  <a:lnTo>
                    <a:pt x="2346" y="8991"/>
                  </a:lnTo>
                  <a:lnTo>
                    <a:pt x="6228" y="8688"/>
                  </a:lnTo>
                  <a:lnTo>
                    <a:pt x="10724" y="4700"/>
                  </a:lnTo>
                  <a:lnTo>
                    <a:pt x="6539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5088725" y="3421275"/>
              <a:ext cx="268100" cy="148150"/>
            </a:xfrm>
            <a:custGeom>
              <a:avLst/>
              <a:gdLst/>
              <a:ahLst/>
              <a:cxnLst/>
              <a:rect l="l" t="t" r="r" b="b"/>
              <a:pathLst>
                <a:path w="10724" h="5926" extrusionOk="0">
                  <a:moveTo>
                    <a:pt x="10217" y="0"/>
                  </a:moveTo>
                  <a:lnTo>
                    <a:pt x="6228" y="3572"/>
                  </a:lnTo>
                  <a:lnTo>
                    <a:pt x="2346" y="3882"/>
                  </a:lnTo>
                  <a:lnTo>
                    <a:pt x="1226" y="5002"/>
                  </a:lnTo>
                  <a:cubicBezTo>
                    <a:pt x="1226" y="5002"/>
                    <a:pt x="818" y="5002"/>
                    <a:pt x="409" y="4495"/>
                  </a:cubicBezTo>
                  <a:cubicBezTo>
                    <a:pt x="303" y="4495"/>
                    <a:pt x="303" y="4389"/>
                    <a:pt x="205" y="4389"/>
                  </a:cubicBezTo>
                  <a:lnTo>
                    <a:pt x="0" y="4495"/>
                  </a:lnTo>
                  <a:cubicBezTo>
                    <a:pt x="0" y="4495"/>
                    <a:pt x="0" y="5002"/>
                    <a:pt x="409" y="5411"/>
                  </a:cubicBezTo>
                  <a:cubicBezTo>
                    <a:pt x="818" y="5926"/>
                    <a:pt x="1226" y="5926"/>
                    <a:pt x="1226" y="5926"/>
                  </a:cubicBezTo>
                  <a:lnTo>
                    <a:pt x="2346" y="4798"/>
                  </a:lnTo>
                  <a:lnTo>
                    <a:pt x="6228" y="4495"/>
                  </a:lnTo>
                  <a:lnTo>
                    <a:pt x="10724" y="507"/>
                  </a:lnTo>
                  <a:lnTo>
                    <a:pt x="10217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577875" y="3329325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600775" y="3400825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68725" y="2655000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76475" y="2713650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94275" y="270610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12250" y="2700975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30025" y="2693225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348000" y="26881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368450" y="268055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386225" y="2675450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404200" y="266767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421975" y="2662575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2" name="Google Shape;2422;p51"/>
            <p:cNvSpPr/>
            <p:nvPr/>
          </p:nvSpPr>
          <p:spPr>
            <a:xfrm>
              <a:off x="4439950" y="2655000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3" name="Google Shape;2423;p51"/>
            <p:cNvSpPr/>
            <p:nvPr/>
          </p:nvSpPr>
          <p:spPr>
            <a:xfrm>
              <a:off x="4314700" y="2741850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4" name="Google Shape;2424;p51"/>
            <p:cNvSpPr/>
            <p:nvPr/>
          </p:nvSpPr>
          <p:spPr>
            <a:xfrm>
              <a:off x="4391325" y="2910425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5" name="Google Shape;2425;p51"/>
            <p:cNvSpPr/>
            <p:nvPr/>
          </p:nvSpPr>
          <p:spPr>
            <a:xfrm>
              <a:off x="4289150" y="2718750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6" name="Google Shape;2426;p51"/>
            <p:cNvSpPr/>
            <p:nvPr/>
          </p:nvSpPr>
          <p:spPr>
            <a:xfrm>
              <a:off x="4519025" y="3280675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7" name="Google Shape;2427;p51"/>
            <p:cNvSpPr/>
            <p:nvPr/>
          </p:nvSpPr>
          <p:spPr>
            <a:xfrm>
              <a:off x="5469200" y="1536275"/>
              <a:ext cx="199250" cy="176175"/>
            </a:xfrm>
            <a:custGeom>
              <a:avLst/>
              <a:gdLst/>
              <a:ahLst/>
              <a:cxnLst/>
              <a:rect l="l" t="t" r="r" b="b"/>
              <a:pathLst>
                <a:path w="7970" h="7047" extrusionOk="0">
                  <a:moveTo>
                    <a:pt x="1741" y="1"/>
                  </a:moveTo>
                  <a:lnTo>
                    <a:pt x="0" y="2248"/>
                  </a:lnTo>
                  <a:lnTo>
                    <a:pt x="6334" y="7046"/>
                  </a:lnTo>
                  <a:lnTo>
                    <a:pt x="7969" y="4798"/>
                  </a:lnTo>
                  <a:lnTo>
                    <a:pt x="1741" y="1"/>
                  </a:lnTo>
                  <a:close/>
                </a:path>
              </a:pathLst>
            </a:custGeom>
            <a:solidFill>
              <a:srgbClr val="2854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8" name="Google Shape;2428;p51"/>
            <p:cNvSpPr/>
            <p:nvPr/>
          </p:nvSpPr>
          <p:spPr>
            <a:xfrm>
              <a:off x="5476950" y="15413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249"/>
                  </a:lnTo>
                  <a:lnTo>
                    <a:pt x="205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29" name="Google Shape;2429;p51"/>
            <p:cNvSpPr/>
            <p:nvPr/>
          </p:nvSpPr>
          <p:spPr>
            <a:xfrm>
              <a:off x="5492275" y="15540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1"/>
                  </a:moveTo>
                  <a:lnTo>
                    <a:pt x="1" y="2150"/>
                  </a:lnTo>
                  <a:lnTo>
                    <a:pt x="303" y="2453"/>
                  </a:lnTo>
                  <a:lnTo>
                    <a:pt x="1938" y="205"/>
                  </a:lnTo>
                  <a:lnTo>
                    <a:pt x="1635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0" name="Google Shape;2430;p51"/>
            <p:cNvSpPr/>
            <p:nvPr/>
          </p:nvSpPr>
          <p:spPr>
            <a:xfrm>
              <a:off x="5507600" y="156427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311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1" name="Google Shape;2431;p51"/>
            <p:cNvSpPr/>
            <p:nvPr/>
          </p:nvSpPr>
          <p:spPr>
            <a:xfrm>
              <a:off x="5522925" y="1577150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1938" y="205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2" name="Google Shape;2432;p51"/>
            <p:cNvSpPr/>
            <p:nvPr/>
          </p:nvSpPr>
          <p:spPr>
            <a:xfrm>
              <a:off x="5538250" y="158982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635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1938" y="204"/>
                  </a:lnTo>
                  <a:lnTo>
                    <a:pt x="1635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3" name="Google Shape;2433;p51"/>
            <p:cNvSpPr/>
            <p:nvPr/>
          </p:nvSpPr>
          <p:spPr>
            <a:xfrm>
              <a:off x="5553575" y="1600025"/>
              <a:ext cx="48450" cy="61325"/>
            </a:xfrm>
            <a:custGeom>
              <a:avLst/>
              <a:gdLst/>
              <a:ahLst/>
              <a:cxnLst/>
              <a:rect l="l" t="t" r="r" b="b"/>
              <a:pathLst>
                <a:path w="1938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1938" y="311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4" name="Google Shape;2434;p51"/>
            <p:cNvSpPr/>
            <p:nvPr/>
          </p:nvSpPr>
          <p:spPr>
            <a:xfrm>
              <a:off x="5568900" y="16129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8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5" name="Google Shape;2435;p51"/>
            <p:cNvSpPr/>
            <p:nvPr/>
          </p:nvSpPr>
          <p:spPr>
            <a:xfrm>
              <a:off x="5584225" y="1625575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150"/>
                  </a:lnTo>
                  <a:lnTo>
                    <a:pt x="303" y="2452"/>
                  </a:lnTo>
                  <a:lnTo>
                    <a:pt x="2044" y="205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6" name="Google Shape;2436;p51"/>
            <p:cNvSpPr/>
            <p:nvPr/>
          </p:nvSpPr>
          <p:spPr>
            <a:xfrm>
              <a:off x="5599550" y="163580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0"/>
                  </a:moveTo>
                  <a:lnTo>
                    <a:pt x="1" y="2248"/>
                  </a:lnTo>
                  <a:lnTo>
                    <a:pt x="303" y="2452"/>
                  </a:lnTo>
                  <a:lnTo>
                    <a:pt x="2044" y="204"/>
                  </a:lnTo>
                  <a:lnTo>
                    <a:pt x="1733" y="0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7" name="Google Shape;2437;p51"/>
            <p:cNvSpPr/>
            <p:nvPr/>
          </p:nvSpPr>
          <p:spPr>
            <a:xfrm>
              <a:off x="5614875" y="1648650"/>
              <a:ext cx="51125" cy="61325"/>
            </a:xfrm>
            <a:custGeom>
              <a:avLst/>
              <a:gdLst/>
              <a:ahLst/>
              <a:cxnLst/>
              <a:rect l="l" t="t" r="r" b="b"/>
              <a:pathLst>
                <a:path w="2045" h="2453" extrusionOk="0">
                  <a:moveTo>
                    <a:pt x="1733" y="1"/>
                  </a:moveTo>
                  <a:lnTo>
                    <a:pt x="1" y="2249"/>
                  </a:lnTo>
                  <a:lnTo>
                    <a:pt x="303" y="2453"/>
                  </a:lnTo>
                  <a:lnTo>
                    <a:pt x="2044" y="205"/>
                  </a:lnTo>
                  <a:lnTo>
                    <a:pt x="1733" y="1"/>
                  </a:lnTo>
                  <a:close/>
                </a:path>
              </a:pathLst>
            </a:custGeom>
            <a:solidFill>
              <a:srgbClr val="306F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8" name="Google Shape;2438;p51"/>
            <p:cNvSpPr/>
            <p:nvPr/>
          </p:nvSpPr>
          <p:spPr>
            <a:xfrm>
              <a:off x="5070725" y="1618000"/>
              <a:ext cx="531300" cy="621250"/>
            </a:xfrm>
            <a:custGeom>
              <a:avLst/>
              <a:gdLst/>
              <a:ahLst/>
              <a:cxnLst/>
              <a:rect l="l" t="t" r="r" b="b"/>
              <a:pathLst>
                <a:path w="21252" h="24850" extrusionOk="0">
                  <a:moveTo>
                    <a:pt x="16143" y="1"/>
                  </a:moveTo>
                  <a:lnTo>
                    <a:pt x="1023" y="19715"/>
                  </a:lnTo>
                  <a:cubicBezTo>
                    <a:pt x="1" y="21047"/>
                    <a:pt x="205" y="23091"/>
                    <a:pt x="1636" y="24211"/>
                  </a:cubicBezTo>
                  <a:cubicBezTo>
                    <a:pt x="2232" y="24636"/>
                    <a:pt x="2917" y="24849"/>
                    <a:pt x="3595" y="24849"/>
                  </a:cubicBezTo>
                  <a:cubicBezTo>
                    <a:pt x="4544" y="24849"/>
                    <a:pt x="5478" y="24432"/>
                    <a:pt x="6131" y="23598"/>
                  </a:cubicBezTo>
                  <a:lnTo>
                    <a:pt x="21252" y="3883"/>
                  </a:lnTo>
                  <a:lnTo>
                    <a:pt x="1614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39" name="Google Shape;2439;p51"/>
            <p:cNvSpPr/>
            <p:nvPr/>
          </p:nvSpPr>
          <p:spPr>
            <a:xfrm>
              <a:off x="5096275" y="1766150"/>
              <a:ext cx="383150" cy="446850"/>
            </a:xfrm>
            <a:custGeom>
              <a:avLst/>
              <a:gdLst/>
              <a:ahLst/>
              <a:cxnLst/>
              <a:rect l="l" t="t" r="r" b="b"/>
              <a:pathLst>
                <a:path w="15326" h="17874" extrusionOk="0">
                  <a:moveTo>
                    <a:pt x="11648" y="1"/>
                  </a:moveTo>
                  <a:lnTo>
                    <a:pt x="818" y="14100"/>
                  </a:lnTo>
                  <a:cubicBezTo>
                    <a:pt x="1" y="15121"/>
                    <a:pt x="205" y="16650"/>
                    <a:pt x="1227" y="17369"/>
                  </a:cubicBezTo>
                  <a:cubicBezTo>
                    <a:pt x="1653" y="17710"/>
                    <a:pt x="2169" y="17873"/>
                    <a:pt x="2678" y="17873"/>
                  </a:cubicBezTo>
                  <a:cubicBezTo>
                    <a:pt x="3387" y="17873"/>
                    <a:pt x="4082" y="17556"/>
                    <a:pt x="4496" y="16960"/>
                  </a:cubicBezTo>
                  <a:lnTo>
                    <a:pt x="15326" y="2861"/>
                  </a:lnTo>
                  <a:lnTo>
                    <a:pt x="11648" y="1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0" name="Google Shape;2440;p51"/>
            <p:cNvSpPr/>
            <p:nvPr/>
          </p:nvSpPr>
          <p:spPr>
            <a:xfrm>
              <a:off x="5453875" y="1589825"/>
              <a:ext cx="173700" cy="143050"/>
            </a:xfrm>
            <a:custGeom>
              <a:avLst/>
              <a:gdLst/>
              <a:ahLst/>
              <a:cxnLst/>
              <a:rect l="l" t="t" r="r" b="b"/>
              <a:pathLst>
                <a:path w="6948" h="5722" extrusionOk="0">
                  <a:moveTo>
                    <a:pt x="719" y="0"/>
                  </a:moveTo>
                  <a:lnTo>
                    <a:pt x="0" y="924"/>
                  </a:lnTo>
                  <a:lnTo>
                    <a:pt x="6236" y="5721"/>
                  </a:lnTo>
                  <a:lnTo>
                    <a:pt x="6947" y="4806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1" name="Google Shape;2441;p51"/>
            <p:cNvSpPr/>
            <p:nvPr/>
          </p:nvSpPr>
          <p:spPr>
            <a:xfrm>
              <a:off x="5096275" y="2075100"/>
              <a:ext cx="145725" cy="137900"/>
            </a:xfrm>
            <a:custGeom>
              <a:avLst/>
              <a:gdLst/>
              <a:ahLst/>
              <a:cxnLst/>
              <a:rect l="l" t="t" r="r" b="b"/>
              <a:pathLst>
                <a:path w="5829" h="5516" extrusionOk="0">
                  <a:moveTo>
                    <a:pt x="2150" y="1"/>
                  </a:moveTo>
                  <a:lnTo>
                    <a:pt x="2150" y="1"/>
                  </a:lnTo>
                  <a:cubicBezTo>
                    <a:pt x="2130" y="27"/>
                    <a:pt x="2110" y="53"/>
                    <a:pt x="2090" y="79"/>
                  </a:cubicBezTo>
                  <a:lnTo>
                    <a:pt x="2090" y="79"/>
                  </a:lnTo>
                  <a:lnTo>
                    <a:pt x="2150" y="1"/>
                  </a:lnTo>
                  <a:close/>
                  <a:moveTo>
                    <a:pt x="5828" y="2861"/>
                  </a:moveTo>
                  <a:lnTo>
                    <a:pt x="5728" y="2992"/>
                  </a:lnTo>
                  <a:lnTo>
                    <a:pt x="5728" y="2992"/>
                  </a:lnTo>
                  <a:cubicBezTo>
                    <a:pt x="5763" y="2950"/>
                    <a:pt x="5797" y="2907"/>
                    <a:pt x="5828" y="2861"/>
                  </a:cubicBezTo>
                  <a:close/>
                  <a:moveTo>
                    <a:pt x="2090" y="79"/>
                  </a:moveTo>
                  <a:lnTo>
                    <a:pt x="818" y="1742"/>
                  </a:lnTo>
                  <a:cubicBezTo>
                    <a:pt x="1" y="2763"/>
                    <a:pt x="205" y="4292"/>
                    <a:pt x="1227" y="5011"/>
                  </a:cubicBezTo>
                  <a:cubicBezTo>
                    <a:pt x="1653" y="5352"/>
                    <a:pt x="2169" y="5515"/>
                    <a:pt x="2678" y="5515"/>
                  </a:cubicBezTo>
                  <a:cubicBezTo>
                    <a:pt x="3387" y="5515"/>
                    <a:pt x="4082" y="5198"/>
                    <a:pt x="4496" y="4602"/>
                  </a:cubicBezTo>
                  <a:lnTo>
                    <a:pt x="5728" y="2992"/>
                  </a:lnTo>
                  <a:lnTo>
                    <a:pt x="5728" y="2992"/>
                  </a:lnTo>
                  <a:cubicBezTo>
                    <a:pt x="5304" y="3503"/>
                    <a:pt x="4662" y="3774"/>
                    <a:pt x="4008" y="3774"/>
                  </a:cubicBezTo>
                  <a:cubicBezTo>
                    <a:pt x="3500" y="3774"/>
                    <a:pt x="2985" y="3611"/>
                    <a:pt x="2559" y="3270"/>
                  </a:cubicBezTo>
                  <a:cubicBezTo>
                    <a:pt x="1563" y="2577"/>
                    <a:pt x="1344" y="1100"/>
                    <a:pt x="2090" y="79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1">
  <p:cSld name="CUSTOM_3">
    <p:spTree>
      <p:nvGrpSpPr>
        <p:cNvPr id="2442" name="Shape 2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3" name="Google Shape;2443;p52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44" name="Google Shape;2444;p52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45" name="Google Shape;2445;p52"/>
          <p:cNvGrpSpPr/>
          <p:nvPr/>
        </p:nvGrpSpPr>
        <p:grpSpPr>
          <a:xfrm>
            <a:off x="6873272" y="2960366"/>
            <a:ext cx="2214279" cy="2073916"/>
            <a:chOff x="5158247" y="4662291"/>
            <a:chExt cx="2214279" cy="2073916"/>
          </a:xfrm>
        </p:grpSpPr>
        <p:sp>
          <p:nvSpPr>
            <p:cNvPr id="2446" name="Google Shape;2446;p52"/>
            <p:cNvSpPr/>
            <p:nvPr/>
          </p:nvSpPr>
          <p:spPr>
            <a:xfrm>
              <a:off x="7115205" y="4662291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6458128" y="66760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452" name="Google Shape;2452;p52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2453" name="Google Shape;2453;p52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2">
  <p:cSld name="CUSTOM_3_1">
    <p:spTree>
      <p:nvGrpSpPr>
        <p:cNvPr id="2459" name="Shape 2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0" name="Google Shape;2460;p53"/>
          <p:cNvSpPr/>
          <p:nvPr/>
        </p:nvSpPr>
        <p:spPr>
          <a:xfrm>
            <a:off x="5726630" y="46697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1" name="Google Shape;2461;p53"/>
          <p:cNvSpPr/>
          <p:nvPr/>
        </p:nvSpPr>
        <p:spPr>
          <a:xfrm>
            <a:off x="4285742" y="47182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2" name="Google Shape;2462;p53"/>
          <p:cNvSpPr/>
          <p:nvPr/>
        </p:nvSpPr>
        <p:spPr>
          <a:xfrm>
            <a:off x="6096703" y="50928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3" name="Google Shape;2463;p53"/>
          <p:cNvSpPr/>
          <p:nvPr/>
        </p:nvSpPr>
        <p:spPr>
          <a:xfrm>
            <a:off x="5634938" y="43947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4" name="Google Shape;2464;p53"/>
          <p:cNvSpPr/>
          <p:nvPr/>
        </p:nvSpPr>
        <p:spPr>
          <a:xfrm>
            <a:off x="5383848" y="46645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5" name="Google Shape;2465;p53"/>
          <p:cNvSpPr/>
          <p:nvPr/>
        </p:nvSpPr>
        <p:spPr>
          <a:xfrm>
            <a:off x="3882422" y="40881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6" name="Google Shape;2466;p53"/>
          <p:cNvSpPr/>
          <p:nvPr/>
        </p:nvSpPr>
        <p:spPr>
          <a:xfrm rot="-5400000">
            <a:off x="379925" y="2820412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7" name="Google Shape;2467;p53"/>
          <p:cNvSpPr/>
          <p:nvPr/>
        </p:nvSpPr>
        <p:spPr>
          <a:xfrm rot="-5400000">
            <a:off x="6696375" y="5622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8" name="Google Shape;2468;p53"/>
          <p:cNvSpPr/>
          <p:nvPr/>
        </p:nvSpPr>
        <p:spPr>
          <a:xfrm>
            <a:off x="-9525" y="-9525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9" name="Google Shape;2469;p53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0" name="Google Shape;2470;p53"/>
          <p:cNvSpPr/>
          <p:nvPr/>
        </p:nvSpPr>
        <p:spPr>
          <a:xfrm flipH="1">
            <a:off x="642711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1" name="Google Shape;2471;p53"/>
          <p:cNvSpPr/>
          <p:nvPr/>
        </p:nvSpPr>
        <p:spPr>
          <a:xfrm flipH="1">
            <a:off x="481012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2" name="Google Shape;2472;p53"/>
          <p:cNvSpPr/>
          <p:nvPr/>
        </p:nvSpPr>
        <p:spPr>
          <a:xfrm flipH="1">
            <a:off x="527182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3" name="Google Shape;2473;p53"/>
          <p:cNvSpPr/>
          <p:nvPr/>
        </p:nvSpPr>
        <p:spPr>
          <a:xfrm flipH="1">
            <a:off x="537057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4" name="Google Shape;2474;p53"/>
          <p:cNvSpPr/>
          <p:nvPr/>
        </p:nvSpPr>
        <p:spPr>
          <a:xfrm flipH="1">
            <a:off x="702064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3">
  <p:cSld name="CUSTOM_3_1_1">
    <p:spTree>
      <p:nvGrpSpPr>
        <p:cNvPr id="2475" name="Shape 2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6" name="Google Shape;2476;p54"/>
          <p:cNvSpPr/>
          <p:nvPr/>
        </p:nvSpPr>
        <p:spPr>
          <a:xfrm>
            <a:off x="8317430" y="449831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7" name="Google Shape;2477;p54"/>
          <p:cNvSpPr/>
          <p:nvPr/>
        </p:nvSpPr>
        <p:spPr>
          <a:xfrm>
            <a:off x="6876542" y="454679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8" name="Google Shape;2478;p54"/>
          <p:cNvSpPr/>
          <p:nvPr/>
        </p:nvSpPr>
        <p:spPr>
          <a:xfrm>
            <a:off x="8687503" y="492136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9" name="Google Shape;2479;p54"/>
          <p:cNvSpPr/>
          <p:nvPr/>
        </p:nvSpPr>
        <p:spPr>
          <a:xfrm>
            <a:off x="8225738" y="422332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0" name="Google Shape;2480;p54"/>
          <p:cNvSpPr/>
          <p:nvPr/>
        </p:nvSpPr>
        <p:spPr>
          <a:xfrm>
            <a:off x="7974648" y="449307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1" name="Google Shape;2481;p54"/>
          <p:cNvSpPr/>
          <p:nvPr/>
        </p:nvSpPr>
        <p:spPr>
          <a:xfrm>
            <a:off x="6473222" y="391671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2" name="Google Shape;2482;p54"/>
          <p:cNvSpPr/>
          <p:nvPr/>
        </p:nvSpPr>
        <p:spPr>
          <a:xfrm flipH="1">
            <a:off x="8490265" y="3100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3" name="Google Shape;2483;p54"/>
          <p:cNvSpPr/>
          <p:nvPr/>
        </p:nvSpPr>
        <p:spPr>
          <a:xfrm flipH="1">
            <a:off x="6873272" y="11140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4" name="Google Shape;2484;p54"/>
          <p:cNvSpPr/>
          <p:nvPr/>
        </p:nvSpPr>
        <p:spPr>
          <a:xfrm flipH="1">
            <a:off x="7334972" y="4160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5" name="Google Shape;2485;p54"/>
          <p:cNvSpPr/>
          <p:nvPr/>
        </p:nvSpPr>
        <p:spPr>
          <a:xfrm flipH="1">
            <a:off x="7433728" y="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6" name="Google Shape;2486;p54"/>
          <p:cNvSpPr/>
          <p:nvPr/>
        </p:nvSpPr>
        <p:spPr>
          <a:xfrm flipH="1">
            <a:off x="9083795" y="1094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7" name="Google Shape;2487;p54"/>
          <p:cNvSpPr/>
          <p:nvPr/>
        </p:nvSpPr>
        <p:spPr>
          <a:xfrm rot="5400000">
            <a:off x="-571851" y="2686210"/>
            <a:ext cx="3029130" cy="1885434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8" name="Google Shape;2488;p54"/>
          <p:cNvSpPr/>
          <p:nvPr/>
        </p:nvSpPr>
        <p:spPr>
          <a:xfrm rot="-5400000" flipH="1">
            <a:off x="7042571" y="3042089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89" name="Google Shape;2489;p54"/>
          <p:cNvSpPr/>
          <p:nvPr/>
        </p:nvSpPr>
        <p:spPr>
          <a:xfrm>
            <a:off x="0" y="-9525"/>
            <a:ext cx="4687105" cy="634373"/>
          </a:xfrm>
          <a:custGeom>
            <a:avLst/>
            <a:gdLst/>
            <a:ahLst/>
            <a:cxnLst/>
            <a:rect l="l" t="t" r="r" b="b"/>
            <a:pathLst>
              <a:path w="121830" h="16489" extrusionOk="0">
                <a:moveTo>
                  <a:pt x="0" y="0"/>
                </a:moveTo>
                <a:lnTo>
                  <a:pt x="0" y="16489"/>
                </a:lnTo>
                <a:cubicBezTo>
                  <a:pt x="6168" y="13464"/>
                  <a:pt x="26903" y="8978"/>
                  <a:pt x="43499" y="8978"/>
                </a:cubicBezTo>
                <a:cubicBezTo>
                  <a:pt x="49308" y="8978"/>
                  <a:pt x="54610" y="9528"/>
                  <a:pt x="58603" y="10882"/>
                </a:cubicBezTo>
                <a:cubicBezTo>
                  <a:pt x="64748" y="12941"/>
                  <a:pt x="68805" y="13769"/>
                  <a:pt x="71786" y="13769"/>
                </a:cubicBezTo>
                <a:cubicBezTo>
                  <a:pt x="79047" y="13769"/>
                  <a:pt x="79930" y="8856"/>
                  <a:pt x="89074" y="4845"/>
                </a:cubicBezTo>
                <a:cubicBezTo>
                  <a:pt x="95712" y="1907"/>
                  <a:pt x="117638" y="1741"/>
                  <a:pt x="12182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4">
  <p:cSld name="CUSTOM_3_1_1_1">
    <p:spTree>
      <p:nvGrpSpPr>
        <p:cNvPr id="2490" name="Shape 2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1" name="Google Shape;2491;p55"/>
          <p:cNvSpPr/>
          <p:nvPr/>
        </p:nvSpPr>
        <p:spPr>
          <a:xfrm rot="10800000">
            <a:off x="0" y="0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492" name="Google Shape;2492;p55"/>
          <p:cNvGrpSpPr/>
          <p:nvPr/>
        </p:nvGrpSpPr>
        <p:grpSpPr>
          <a:xfrm flipH="1">
            <a:off x="294513" y="168438"/>
            <a:ext cx="837425" cy="742113"/>
            <a:chOff x="6215925" y="6858088"/>
            <a:chExt cx="837425" cy="742113"/>
          </a:xfrm>
        </p:grpSpPr>
        <p:sp>
          <p:nvSpPr>
            <p:cNvPr id="2493" name="Google Shape;2493;p55"/>
            <p:cNvSpPr/>
            <p:nvPr/>
          </p:nvSpPr>
          <p:spPr>
            <a:xfrm>
              <a:off x="6215925" y="7421400"/>
              <a:ext cx="201900" cy="178800"/>
            </a:xfrm>
            <a:custGeom>
              <a:avLst/>
              <a:gdLst/>
              <a:ahLst/>
              <a:cxnLst/>
              <a:rect l="l" t="t" r="r" b="b"/>
              <a:pathLst>
                <a:path w="8076" h="7152" extrusionOk="0">
                  <a:moveTo>
                    <a:pt x="7561" y="0"/>
                  </a:moveTo>
                  <a:lnTo>
                    <a:pt x="0" y="6637"/>
                  </a:lnTo>
                  <a:lnTo>
                    <a:pt x="515" y="7152"/>
                  </a:lnTo>
                  <a:lnTo>
                    <a:pt x="8076" y="507"/>
                  </a:lnTo>
                  <a:lnTo>
                    <a:pt x="7561" y="0"/>
                  </a:ln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94" name="Google Shape;2494;p55"/>
            <p:cNvSpPr/>
            <p:nvPr/>
          </p:nvSpPr>
          <p:spPr>
            <a:xfrm>
              <a:off x="6401775" y="7430925"/>
              <a:ext cx="25575" cy="22900"/>
            </a:xfrm>
            <a:custGeom>
              <a:avLst/>
              <a:gdLst/>
              <a:ahLst/>
              <a:cxnLst/>
              <a:rect l="l" t="t" r="r" b="b"/>
              <a:pathLst>
                <a:path w="1023" h="916" extrusionOk="0">
                  <a:moveTo>
                    <a:pt x="508" y="0"/>
                  </a:moveTo>
                  <a:lnTo>
                    <a:pt x="1" y="507"/>
                  </a:lnTo>
                  <a:lnTo>
                    <a:pt x="508" y="915"/>
                  </a:lnTo>
                  <a:lnTo>
                    <a:pt x="1023" y="507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1C0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2495" name="Google Shape;2495;p55"/>
            <p:cNvGrpSpPr/>
            <p:nvPr/>
          </p:nvGrpSpPr>
          <p:grpSpPr>
            <a:xfrm>
              <a:off x="6361025" y="6858088"/>
              <a:ext cx="692325" cy="623250"/>
              <a:chOff x="6361025" y="6858088"/>
              <a:chExt cx="692325" cy="623250"/>
            </a:xfrm>
          </p:grpSpPr>
          <p:sp>
            <p:nvSpPr>
              <p:cNvPr id="2496" name="Google Shape;2496;p55"/>
              <p:cNvSpPr/>
              <p:nvPr/>
            </p:nvSpPr>
            <p:spPr>
              <a:xfrm>
                <a:off x="6361025" y="7011338"/>
                <a:ext cx="510875" cy="470000"/>
              </a:xfrm>
              <a:custGeom>
                <a:avLst/>
                <a:gdLst/>
                <a:ahLst/>
                <a:cxnLst/>
                <a:rect l="l" t="t" r="r" b="b"/>
                <a:pathLst>
                  <a:path w="20435" h="18800" extrusionOk="0">
                    <a:moveTo>
                      <a:pt x="15228" y="0"/>
                    </a:moveTo>
                    <a:lnTo>
                      <a:pt x="1946" y="11647"/>
                    </a:lnTo>
                    <a:lnTo>
                      <a:pt x="1129" y="15530"/>
                    </a:lnTo>
                    <a:lnTo>
                      <a:pt x="107" y="16445"/>
                    </a:lnTo>
                    <a:cubicBezTo>
                      <a:pt x="107" y="16445"/>
                      <a:pt x="1" y="17164"/>
                      <a:pt x="720" y="17982"/>
                    </a:cubicBezTo>
                    <a:cubicBezTo>
                      <a:pt x="1431" y="18799"/>
                      <a:pt x="2150" y="18799"/>
                      <a:pt x="2150" y="18799"/>
                    </a:cubicBezTo>
                    <a:lnTo>
                      <a:pt x="3172" y="17875"/>
                    </a:lnTo>
                    <a:lnTo>
                      <a:pt x="7152" y="17573"/>
                    </a:lnTo>
                    <a:lnTo>
                      <a:pt x="20434" y="5926"/>
                    </a:lnTo>
                    <a:lnTo>
                      <a:pt x="1522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7" name="Google Shape;2497;p55"/>
              <p:cNvSpPr/>
              <p:nvPr/>
            </p:nvSpPr>
            <p:spPr>
              <a:xfrm>
                <a:off x="6795250" y="6896288"/>
                <a:ext cx="217225" cy="207025"/>
              </a:xfrm>
              <a:custGeom>
                <a:avLst/>
                <a:gdLst/>
                <a:ahLst/>
                <a:cxnLst/>
                <a:rect l="l" t="t" r="r" b="b"/>
                <a:pathLst>
                  <a:path w="8689" h="8281" extrusionOk="0">
                    <a:moveTo>
                      <a:pt x="6539" y="1"/>
                    </a:moveTo>
                    <a:lnTo>
                      <a:pt x="0" y="5828"/>
                    </a:lnTo>
                    <a:lnTo>
                      <a:pt x="2150" y="8280"/>
                    </a:lnTo>
                    <a:lnTo>
                      <a:pt x="8688" y="2453"/>
                    </a:lnTo>
                    <a:lnTo>
                      <a:pt x="6539" y="1"/>
                    </a:lnTo>
                    <a:close/>
                  </a:path>
                </a:pathLst>
              </a:custGeom>
              <a:solidFill>
                <a:srgbClr val="F1F0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8" name="Google Shape;2498;p55"/>
              <p:cNvSpPr/>
              <p:nvPr/>
            </p:nvSpPr>
            <p:spPr>
              <a:xfrm>
                <a:off x="6795250" y="7018888"/>
                <a:ext cx="79300" cy="84425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77" extrusionOk="0">
                    <a:moveTo>
                      <a:pt x="1022" y="1"/>
                    </a:moveTo>
                    <a:lnTo>
                      <a:pt x="0" y="924"/>
                    </a:lnTo>
                    <a:lnTo>
                      <a:pt x="2150" y="3376"/>
                    </a:lnTo>
                    <a:lnTo>
                      <a:pt x="3171" y="2453"/>
                    </a:lnTo>
                    <a:lnTo>
                      <a:pt x="1022" y="1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9" name="Google Shape;2499;p55"/>
              <p:cNvSpPr/>
              <p:nvPr/>
            </p:nvSpPr>
            <p:spPr>
              <a:xfrm>
                <a:off x="6946050" y="6858088"/>
                <a:ext cx="107300" cy="114850"/>
              </a:xfrm>
              <a:custGeom>
                <a:avLst/>
                <a:gdLst/>
                <a:ahLst/>
                <a:cxnLst/>
                <a:rect l="l" t="t" r="r" b="b"/>
                <a:pathLst>
                  <a:path w="4292" h="4594" extrusionOk="0">
                    <a:moveTo>
                      <a:pt x="1120" y="0"/>
                    </a:moveTo>
                    <a:lnTo>
                      <a:pt x="0" y="1022"/>
                    </a:lnTo>
                    <a:lnTo>
                      <a:pt x="3163" y="4594"/>
                    </a:lnTo>
                    <a:lnTo>
                      <a:pt x="4291" y="3678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0" name="Google Shape;2500;p55"/>
              <p:cNvSpPr/>
              <p:nvPr/>
            </p:nvSpPr>
            <p:spPr>
              <a:xfrm>
                <a:off x="6721275" y="6990888"/>
                <a:ext cx="176150" cy="189050"/>
              </a:xfrm>
              <a:custGeom>
                <a:avLst/>
                <a:gdLst/>
                <a:ahLst/>
                <a:cxnLst/>
                <a:rect l="l" t="t" r="r" b="b"/>
                <a:pathLst>
                  <a:path w="7046" h="7562" extrusionOk="0">
                    <a:moveTo>
                      <a:pt x="1733" y="1"/>
                    </a:moveTo>
                    <a:lnTo>
                      <a:pt x="0" y="1529"/>
                    </a:lnTo>
                    <a:lnTo>
                      <a:pt x="5313" y="7561"/>
                    </a:lnTo>
                    <a:lnTo>
                      <a:pt x="7046" y="6025"/>
                    </a:lnTo>
                    <a:lnTo>
                      <a:pt x="1733" y="1"/>
                    </a:lnTo>
                    <a:close/>
                  </a:path>
                </a:pathLst>
              </a:custGeom>
              <a:solidFill>
                <a:srgbClr val="FF787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1" name="Google Shape;2501;p55"/>
              <p:cNvSpPr/>
              <p:nvPr/>
            </p:nvSpPr>
            <p:spPr>
              <a:xfrm>
                <a:off x="6739050" y="7149263"/>
                <a:ext cx="69100" cy="74000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2960" extrusionOk="0">
                    <a:moveTo>
                      <a:pt x="409" y="0"/>
                    </a:moveTo>
                    <a:lnTo>
                      <a:pt x="0" y="303"/>
                    </a:lnTo>
                    <a:lnTo>
                      <a:pt x="2354" y="2959"/>
                    </a:lnTo>
                    <a:lnTo>
                      <a:pt x="2763" y="2657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2" name="Google Shape;2502;p55"/>
              <p:cNvSpPr/>
              <p:nvPr/>
            </p:nvSpPr>
            <p:spPr>
              <a:xfrm>
                <a:off x="6690625" y="7192588"/>
                <a:ext cx="66425" cy="74200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68" extrusionOk="0">
                    <a:moveTo>
                      <a:pt x="409" y="0"/>
                    </a:moveTo>
                    <a:lnTo>
                      <a:pt x="0" y="311"/>
                    </a:lnTo>
                    <a:lnTo>
                      <a:pt x="2346" y="2967"/>
                    </a:lnTo>
                    <a:lnTo>
                      <a:pt x="2657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3" name="Google Shape;2503;p55"/>
              <p:cNvSpPr/>
              <p:nvPr/>
            </p:nvSpPr>
            <p:spPr>
              <a:xfrm>
                <a:off x="6642000" y="7236113"/>
                <a:ext cx="66425" cy="73975"/>
              </a:xfrm>
              <a:custGeom>
                <a:avLst/>
                <a:gdLst/>
                <a:ahLst/>
                <a:cxnLst/>
                <a:rect l="l" t="t" r="r" b="b"/>
                <a:pathLst>
                  <a:path w="2657" h="2959" extrusionOk="0">
                    <a:moveTo>
                      <a:pt x="409" y="0"/>
                    </a:moveTo>
                    <a:lnTo>
                      <a:pt x="0" y="302"/>
                    </a:lnTo>
                    <a:lnTo>
                      <a:pt x="2248" y="2959"/>
                    </a:lnTo>
                    <a:lnTo>
                      <a:pt x="2656" y="2656"/>
                    </a:lnTo>
                    <a:lnTo>
                      <a:pt x="409" y="0"/>
                    </a:lnTo>
                    <a:close/>
                  </a:path>
                </a:pathLst>
              </a:custGeom>
              <a:solidFill>
                <a:srgbClr val="C2C2C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4" name="Google Shape;2504;p55"/>
              <p:cNvSpPr/>
              <p:nvPr/>
            </p:nvSpPr>
            <p:spPr>
              <a:xfrm>
                <a:off x="6384125" y="7207913"/>
                <a:ext cx="268100" cy="252975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10119" extrusionOk="0">
                    <a:moveTo>
                      <a:pt x="6539" y="0"/>
                    </a:moveTo>
                    <a:lnTo>
                      <a:pt x="2142" y="3882"/>
                    </a:lnTo>
                    <a:lnTo>
                      <a:pt x="1226" y="7765"/>
                    </a:lnTo>
                    <a:lnTo>
                      <a:pt x="0" y="8688"/>
                    </a:lnTo>
                    <a:cubicBezTo>
                      <a:pt x="0" y="8688"/>
                      <a:pt x="0" y="9195"/>
                      <a:pt x="409" y="9604"/>
                    </a:cubicBezTo>
                    <a:cubicBezTo>
                      <a:pt x="818" y="10119"/>
                      <a:pt x="1226" y="10119"/>
                      <a:pt x="1226" y="10119"/>
                    </a:cubicBezTo>
                    <a:lnTo>
                      <a:pt x="2346" y="8991"/>
                    </a:lnTo>
                    <a:lnTo>
                      <a:pt x="6228" y="8688"/>
                    </a:lnTo>
                    <a:lnTo>
                      <a:pt x="10724" y="4700"/>
                    </a:lnTo>
                    <a:lnTo>
                      <a:pt x="6539" y="0"/>
                    </a:lnTo>
                    <a:close/>
                  </a:path>
                </a:pathLst>
              </a:custGeom>
              <a:solidFill>
                <a:srgbClr val="4675A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5" name="Google Shape;2505;p55"/>
              <p:cNvSpPr/>
              <p:nvPr/>
            </p:nvSpPr>
            <p:spPr>
              <a:xfrm>
                <a:off x="6384125" y="7312738"/>
                <a:ext cx="268100" cy="148150"/>
              </a:xfrm>
              <a:custGeom>
                <a:avLst/>
                <a:gdLst/>
                <a:ahLst/>
                <a:cxnLst/>
                <a:rect l="l" t="t" r="r" b="b"/>
                <a:pathLst>
                  <a:path w="10724" h="5926" extrusionOk="0">
                    <a:moveTo>
                      <a:pt x="10217" y="0"/>
                    </a:moveTo>
                    <a:lnTo>
                      <a:pt x="6228" y="3572"/>
                    </a:lnTo>
                    <a:lnTo>
                      <a:pt x="2346" y="3882"/>
                    </a:lnTo>
                    <a:lnTo>
                      <a:pt x="1226" y="5002"/>
                    </a:lnTo>
                    <a:cubicBezTo>
                      <a:pt x="1226" y="5002"/>
                      <a:pt x="818" y="5002"/>
                      <a:pt x="409" y="4495"/>
                    </a:cubicBezTo>
                    <a:cubicBezTo>
                      <a:pt x="303" y="4495"/>
                      <a:pt x="303" y="4389"/>
                      <a:pt x="205" y="4389"/>
                    </a:cubicBezTo>
                    <a:lnTo>
                      <a:pt x="0" y="4495"/>
                    </a:lnTo>
                    <a:cubicBezTo>
                      <a:pt x="0" y="4495"/>
                      <a:pt x="0" y="5002"/>
                      <a:pt x="409" y="5411"/>
                    </a:cubicBezTo>
                    <a:cubicBezTo>
                      <a:pt x="818" y="5926"/>
                      <a:pt x="1226" y="5926"/>
                      <a:pt x="1226" y="5926"/>
                    </a:cubicBezTo>
                    <a:lnTo>
                      <a:pt x="2346" y="4798"/>
                    </a:lnTo>
                    <a:lnTo>
                      <a:pt x="6228" y="4495"/>
                    </a:lnTo>
                    <a:lnTo>
                      <a:pt x="10724" y="507"/>
                    </a:lnTo>
                    <a:lnTo>
                      <a:pt x="10217" y="0"/>
                    </a:lnTo>
                    <a:close/>
                  </a:path>
                </a:pathLst>
              </a:custGeom>
              <a:solidFill>
                <a:srgbClr val="3D699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506" name="Google Shape;2506;p55"/>
          <p:cNvSpPr/>
          <p:nvPr/>
        </p:nvSpPr>
        <p:spPr>
          <a:xfrm flipH="1">
            <a:off x="1460188" y="6434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7" name="Google Shape;2507;p55"/>
          <p:cNvSpPr/>
          <p:nvPr/>
        </p:nvSpPr>
        <p:spPr>
          <a:xfrm flipH="1">
            <a:off x="1530690" y="3577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8" name="Google Shape;2508;p55"/>
          <p:cNvSpPr/>
          <p:nvPr/>
        </p:nvSpPr>
        <p:spPr>
          <a:xfrm flipH="1">
            <a:off x="1372189" y="12921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09" name="Google Shape;2509;p55"/>
          <p:cNvSpPr/>
          <p:nvPr/>
        </p:nvSpPr>
        <p:spPr>
          <a:xfrm flipH="1">
            <a:off x="1131937" y="6925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0" name="Google Shape;2510;p55"/>
          <p:cNvSpPr/>
          <p:nvPr/>
        </p:nvSpPr>
        <p:spPr>
          <a:xfrm>
            <a:off x="8540889" y="8754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1" name="Google Shape;2511;p55"/>
          <p:cNvSpPr/>
          <p:nvPr/>
        </p:nvSpPr>
        <p:spPr>
          <a:xfrm>
            <a:off x="7176201" y="857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2" name="Google Shape;2512;p55"/>
          <p:cNvSpPr/>
          <p:nvPr/>
        </p:nvSpPr>
        <p:spPr>
          <a:xfrm>
            <a:off x="8910962" y="12984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3" name="Google Shape;2513;p55"/>
          <p:cNvSpPr/>
          <p:nvPr/>
        </p:nvSpPr>
        <p:spPr>
          <a:xfrm>
            <a:off x="8449197" y="6004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4" name="Google Shape;2514;p55"/>
          <p:cNvSpPr/>
          <p:nvPr/>
        </p:nvSpPr>
        <p:spPr>
          <a:xfrm>
            <a:off x="8350507" y="1844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5" name="Google Shape;2515;p55"/>
          <p:cNvSpPr/>
          <p:nvPr/>
        </p:nvSpPr>
        <p:spPr>
          <a:xfrm>
            <a:off x="6696681" y="2938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6" name="Google Shape;2516;p55"/>
          <p:cNvSpPr/>
          <p:nvPr/>
        </p:nvSpPr>
        <p:spPr>
          <a:xfrm flipH="1">
            <a:off x="236474" y="4645166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7" name="Google Shape;2517;p55"/>
          <p:cNvSpPr/>
          <p:nvPr/>
        </p:nvSpPr>
        <p:spPr>
          <a:xfrm flipH="1">
            <a:off x="1614964" y="3855445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8" name="Google Shape;2518;p55"/>
          <p:cNvSpPr/>
          <p:nvPr/>
        </p:nvSpPr>
        <p:spPr>
          <a:xfrm flipH="1">
            <a:off x="67281" y="5068213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9" name="Google Shape;2519;p55"/>
          <p:cNvSpPr/>
          <p:nvPr/>
        </p:nvSpPr>
        <p:spPr>
          <a:xfrm flipH="1">
            <a:off x="528981" y="4370176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0" name="Google Shape;2520;p55"/>
          <p:cNvSpPr/>
          <p:nvPr/>
        </p:nvSpPr>
        <p:spPr>
          <a:xfrm flipH="1">
            <a:off x="627736" y="3954127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1" name="Google Shape;2521;p55"/>
          <p:cNvSpPr/>
          <p:nvPr/>
        </p:nvSpPr>
        <p:spPr>
          <a:xfrm flipH="1">
            <a:off x="2277803" y="4063566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2" name="Google Shape;2522;p55"/>
          <p:cNvSpPr/>
          <p:nvPr/>
        </p:nvSpPr>
        <p:spPr>
          <a:xfrm>
            <a:off x="6520050" y="3186075"/>
            <a:ext cx="2623950" cy="1957425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3" name="Google Shape;2523;p55"/>
          <p:cNvSpPr/>
          <p:nvPr/>
        </p:nvSpPr>
        <p:spPr>
          <a:xfrm>
            <a:off x="7792737" y="3471749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4" name="Google Shape;2524;p55"/>
          <p:cNvSpPr/>
          <p:nvPr/>
        </p:nvSpPr>
        <p:spPr>
          <a:xfrm>
            <a:off x="7923050" y="3186068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5" name="Google Shape;2525;p55"/>
          <p:cNvSpPr/>
          <p:nvPr/>
        </p:nvSpPr>
        <p:spPr>
          <a:xfrm>
            <a:off x="8081875" y="4120477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6" name="Google Shape;2526;p55"/>
          <p:cNvSpPr/>
          <p:nvPr/>
        </p:nvSpPr>
        <p:spPr>
          <a:xfrm>
            <a:off x="8321868" y="352084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27" name="Google Shape;2527;p55"/>
          <p:cNvGrpSpPr/>
          <p:nvPr/>
        </p:nvGrpSpPr>
        <p:grpSpPr>
          <a:xfrm flipH="1">
            <a:off x="7339075" y="4119838"/>
            <a:ext cx="985925" cy="744150"/>
            <a:chOff x="1666700" y="5967688"/>
            <a:chExt cx="985925" cy="744150"/>
          </a:xfrm>
        </p:grpSpPr>
        <p:sp>
          <p:nvSpPr>
            <p:cNvPr id="2528" name="Google Shape;2528;p55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29" name="Google Shape;2529;p55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0" name="Google Shape;2530;p55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1" name="Google Shape;2531;p55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2" name="Google Shape;2532;p55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3" name="Google Shape;2533;p55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4" name="Google Shape;2534;p55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5" name="Google Shape;2535;p55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6" name="Google Shape;2536;p55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7" name="Google Shape;2537;p55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4" name="Google Shape;2564;p55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5" name="Google Shape;2565;p55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 Background 5">
  <p:cSld name="CUSTOM_3_1_1_1_1">
    <p:spTree>
      <p:nvGrpSpPr>
        <p:cNvPr id="2579" name="Shape 2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0" name="Google Shape;2580;p56"/>
          <p:cNvGrpSpPr/>
          <p:nvPr/>
        </p:nvGrpSpPr>
        <p:grpSpPr>
          <a:xfrm flipH="1">
            <a:off x="0" y="4066120"/>
            <a:ext cx="2270722" cy="1272963"/>
            <a:chOff x="5158247" y="5768045"/>
            <a:chExt cx="2270722" cy="1272963"/>
          </a:xfrm>
        </p:grpSpPr>
        <p:sp>
          <p:nvSpPr>
            <p:cNvPr id="2581" name="Google Shape;2581;p56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2" name="Google Shape;2582;p5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3" name="Google Shape;2583;p5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4" name="Google Shape;2584;p5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5" name="Google Shape;2585;p5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6" name="Google Shape;2586;p5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587" name="Google Shape;2587;p56"/>
          <p:cNvGrpSpPr/>
          <p:nvPr/>
        </p:nvGrpSpPr>
        <p:grpSpPr>
          <a:xfrm>
            <a:off x="0" y="-5"/>
            <a:ext cx="2270722" cy="1272963"/>
            <a:chOff x="5158247" y="5768045"/>
            <a:chExt cx="2270722" cy="1272963"/>
          </a:xfrm>
        </p:grpSpPr>
        <p:sp>
          <p:nvSpPr>
            <p:cNvPr id="2588" name="Google Shape;2588;p56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9" name="Google Shape;2589;p56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0" name="Google Shape;2590;p56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1" name="Google Shape;2591;p56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2" name="Google Shape;2592;p56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3" name="Google Shape;2593;p56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594" name="Google Shape;2594;p56"/>
          <p:cNvSpPr/>
          <p:nvPr/>
        </p:nvSpPr>
        <p:spPr>
          <a:xfrm flipH="1">
            <a:off x="37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95" name="Google Shape;2595;p56"/>
          <p:cNvSpPr/>
          <p:nvPr/>
        </p:nvSpPr>
        <p:spPr>
          <a:xfrm flipH="1">
            <a:off x="7200851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"/>
          <p:cNvSpPr txBox="1"/>
          <p:nvPr>
            <p:ph type="title"/>
          </p:nvPr>
        </p:nvSpPr>
        <p:spPr>
          <a:xfrm>
            <a:off x="1863575" y="1176150"/>
            <a:ext cx="54252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416" name="Google Shape;416;p7"/>
          <p:cNvSpPr txBox="1"/>
          <p:nvPr>
            <p:ph type="body" idx="1"/>
          </p:nvPr>
        </p:nvSpPr>
        <p:spPr>
          <a:xfrm>
            <a:off x="1855225" y="1654350"/>
            <a:ext cx="5425200" cy="23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417" name="Google Shape;417;p7"/>
          <p:cNvGrpSpPr/>
          <p:nvPr/>
        </p:nvGrpSpPr>
        <p:grpSpPr>
          <a:xfrm>
            <a:off x="6873272" y="4066120"/>
            <a:ext cx="2270722" cy="1272963"/>
            <a:chOff x="5158247" y="5768045"/>
            <a:chExt cx="2270722" cy="1272963"/>
          </a:xfrm>
        </p:grpSpPr>
        <p:sp>
          <p:nvSpPr>
            <p:cNvPr id="418" name="Google Shape;418;p7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24" name="Google Shape;424;p7"/>
          <p:cNvGrpSpPr/>
          <p:nvPr/>
        </p:nvGrpSpPr>
        <p:grpSpPr>
          <a:xfrm flipH="1">
            <a:off x="6873272" y="-5"/>
            <a:ext cx="2270722" cy="1272963"/>
            <a:chOff x="5158247" y="5768045"/>
            <a:chExt cx="2270722" cy="1272963"/>
          </a:xfrm>
        </p:grpSpPr>
        <p:sp>
          <p:nvSpPr>
            <p:cNvPr id="425" name="Google Shape;425;p7"/>
            <p:cNvSpPr/>
            <p:nvPr/>
          </p:nvSpPr>
          <p:spPr>
            <a:xfrm>
              <a:off x="55546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6" name="Google Shape;426;p7"/>
            <p:cNvSpPr/>
            <p:nvPr/>
          </p:nvSpPr>
          <p:spPr>
            <a:xfrm>
              <a:off x="56377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7" name="Google Shape;427;p7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8" name="Google Shape;428;p7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9" name="Google Shape;429;p7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0" name="Google Shape;430;p7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31" name="Google Shape;431;p7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2" name="Google Shape;432;p7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8"/>
          <p:cNvSpPr txBox="1"/>
          <p:nvPr>
            <p:ph type="title"/>
          </p:nvPr>
        </p:nvSpPr>
        <p:spPr>
          <a:xfrm>
            <a:off x="955800" y="1045425"/>
            <a:ext cx="7232400" cy="30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grpSp>
        <p:nvGrpSpPr>
          <p:cNvPr id="435" name="Google Shape;435;p8"/>
          <p:cNvGrpSpPr/>
          <p:nvPr/>
        </p:nvGrpSpPr>
        <p:grpSpPr>
          <a:xfrm flipH="1">
            <a:off x="190497" y="142120"/>
            <a:ext cx="2270722" cy="1272963"/>
            <a:chOff x="5158247" y="5768045"/>
            <a:chExt cx="2270722" cy="1272963"/>
          </a:xfrm>
        </p:grpSpPr>
        <p:sp>
          <p:nvSpPr>
            <p:cNvPr id="436" name="Google Shape;436;p8"/>
            <p:cNvSpPr/>
            <p:nvPr/>
          </p:nvSpPr>
          <p:spPr>
            <a:xfrm>
              <a:off x="7002455" y="655776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7" name="Google Shape;437;p8"/>
            <p:cNvSpPr/>
            <p:nvPr/>
          </p:nvSpPr>
          <p:spPr>
            <a:xfrm>
              <a:off x="5409167" y="576804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8" name="Google Shape;438;p8"/>
            <p:cNvSpPr/>
            <p:nvPr/>
          </p:nvSpPr>
          <p:spPr>
            <a:xfrm>
              <a:off x="7372528" y="698081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9" name="Google Shape;439;p8"/>
            <p:cNvSpPr/>
            <p:nvPr/>
          </p:nvSpPr>
          <p:spPr>
            <a:xfrm>
              <a:off x="6910763" y="628277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0" name="Google Shape;440;p8"/>
            <p:cNvSpPr/>
            <p:nvPr/>
          </p:nvSpPr>
          <p:spPr>
            <a:xfrm>
              <a:off x="6812073" y="586672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8"/>
            <p:cNvSpPr/>
            <p:nvPr/>
          </p:nvSpPr>
          <p:spPr>
            <a:xfrm>
              <a:off x="5158247" y="597616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2" name="Google Shape;442;p8"/>
          <p:cNvGrpSpPr/>
          <p:nvPr/>
        </p:nvGrpSpPr>
        <p:grpSpPr>
          <a:xfrm>
            <a:off x="7931973" y="328218"/>
            <a:ext cx="589265" cy="994279"/>
            <a:chOff x="3236798" y="7559043"/>
            <a:chExt cx="589265" cy="994279"/>
          </a:xfrm>
        </p:grpSpPr>
        <p:sp>
          <p:nvSpPr>
            <p:cNvPr id="443" name="Google Shape;443;p8"/>
            <p:cNvSpPr/>
            <p:nvPr/>
          </p:nvSpPr>
          <p:spPr>
            <a:xfrm>
              <a:off x="3236798" y="784472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8"/>
            <p:cNvSpPr/>
            <p:nvPr/>
          </p:nvSpPr>
          <p:spPr>
            <a:xfrm>
              <a:off x="3367111" y="755904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8"/>
            <p:cNvSpPr/>
            <p:nvPr/>
          </p:nvSpPr>
          <p:spPr>
            <a:xfrm>
              <a:off x="3525935" y="849345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8"/>
            <p:cNvSpPr/>
            <p:nvPr/>
          </p:nvSpPr>
          <p:spPr>
            <a:xfrm>
              <a:off x="3765928" y="789381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7" name="Google Shape;447;p8"/>
          <p:cNvGrpSpPr/>
          <p:nvPr/>
        </p:nvGrpSpPr>
        <p:grpSpPr>
          <a:xfrm>
            <a:off x="7485508" y="4599423"/>
            <a:ext cx="987293" cy="324364"/>
            <a:chOff x="5694208" y="9209048"/>
            <a:chExt cx="987293" cy="324364"/>
          </a:xfrm>
        </p:grpSpPr>
        <p:sp>
          <p:nvSpPr>
            <p:cNvPr id="448" name="Google Shape;448;p8"/>
            <p:cNvSpPr/>
            <p:nvPr/>
          </p:nvSpPr>
          <p:spPr>
            <a:xfrm>
              <a:off x="6064540" y="932548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8"/>
            <p:cNvSpPr/>
            <p:nvPr/>
          </p:nvSpPr>
          <p:spPr>
            <a:xfrm>
              <a:off x="5694208" y="944878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8"/>
            <p:cNvSpPr/>
            <p:nvPr/>
          </p:nvSpPr>
          <p:spPr>
            <a:xfrm>
              <a:off x="6621626" y="920904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51" name="Google Shape;451;p8"/>
          <p:cNvSpPr/>
          <p:nvPr/>
        </p:nvSpPr>
        <p:spPr>
          <a:xfrm rot="-5400000">
            <a:off x="7033096" y="-403711"/>
            <a:ext cx="1707214" cy="2514607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2" name="Google Shape;452;p8"/>
          <p:cNvSpPr/>
          <p:nvPr/>
        </p:nvSpPr>
        <p:spPr>
          <a:xfrm>
            <a:off x="6115050" y="3258175"/>
            <a:ext cx="3028907" cy="1885295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3" name="Google Shape;453;p8"/>
          <p:cNvSpPr/>
          <p:nvPr/>
        </p:nvSpPr>
        <p:spPr>
          <a:xfrm>
            <a:off x="0" y="0"/>
            <a:ext cx="1943143" cy="2722018"/>
          </a:xfrm>
          <a:custGeom>
            <a:avLst/>
            <a:gdLst/>
            <a:ahLst/>
            <a:cxnLst/>
            <a:rect l="l" t="t" r="r" b="b"/>
            <a:pathLst>
              <a:path w="49719" h="69648" extrusionOk="0">
                <a:moveTo>
                  <a:pt x="0" y="1"/>
                </a:moveTo>
                <a:lnTo>
                  <a:pt x="0" y="69648"/>
                </a:lnTo>
                <a:cubicBezTo>
                  <a:pt x="7726" y="62086"/>
                  <a:pt x="13329" y="52510"/>
                  <a:pt x="9032" y="42442"/>
                </a:cubicBezTo>
                <a:cubicBezTo>
                  <a:pt x="684" y="23087"/>
                  <a:pt x="10447" y="12185"/>
                  <a:pt x="21914" y="12185"/>
                </a:cubicBezTo>
                <a:cubicBezTo>
                  <a:pt x="22406" y="12185"/>
                  <a:pt x="22900" y="12205"/>
                  <a:pt x="23397" y="12245"/>
                </a:cubicBezTo>
                <a:cubicBezTo>
                  <a:pt x="25475" y="12417"/>
                  <a:pt x="27419" y="12499"/>
                  <a:pt x="29233" y="12499"/>
                </a:cubicBezTo>
                <a:cubicBezTo>
                  <a:pt x="43567" y="12499"/>
                  <a:pt x="49719" y="7342"/>
                  <a:pt x="4875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54" name="Google Shape;454;p8"/>
          <p:cNvSpPr/>
          <p:nvPr/>
        </p:nvSpPr>
        <p:spPr>
          <a:xfrm flipH="1">
            <a:off x="34" y="3181350"/>
            <a:ext cx="1332091" cy="196225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9"/>
          <p:cNvSpPr/>
          <p:nvPr/>
        </p:nvSpPr>
        <p:spPr>
          <a:xfrm>
            <a:off x="7172325" y="2239350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7" name="Google Shape;457;p9"/>
          <p:cNvGrpSpPr/>
          <p:nvPr/>
        </p:nvGrpSpPr>
        <p:grpSpPr>
          <a:xfrm>
            <a:off x="7172313" y="4341638"/>
            <a:ext cx="985925" cy="744150"/>
            <a:chOff x="1666700" y="5967688"/>
            <a:chExt cx="985925" cy="744150"/>
          </a:xfrm>
        </p:grpSpPr>
        <p:sp>
          <p:nvSpPr>
            <p:cNvPr id="458" name="Google Shape;458;p9"/>
            <p:cNvSpPr/>
            <p:nvPr/>
          </p:nvSpPr>
          <p:spPr>
            <a:xfrm>
              <a:off x="1666700" y="5967688"/>
              <a:ext cx="985925" cy="744150"/>
            </a:xfrm>
            <a:custGeom>
              <a:avLst/>
              <a:gdLst/>
              <a:ahLst/>
              <a:cxnLst/>
              <a:rect l="l" t="t" r="r" b="b"/>
              <a:pathLst>
                <a:path w="39437" h="29766" extrusionOk="0">
                  <a:moveTo>
                    <a:pt x="31419" y="0"/>
                  </a:moveTo>
                  <a:cubicBezTo>
                    <a:pt x="30988" y="0"/>
                    <a:pt x="30551" y="105"/>
                    <a:pt x="30144" y="326"/>
                  </a:cubicBezTo>
                  <a:lnTo>
                    <a:pt x="1839" y="15340"/>
                  </a:lnTo>
                  <a:cubicBezTo>
                    <a:pt x="515" y="16060"/>
                    <a:pt x="0" y="17694"/>
                    <a:pt x="720" y="19018"/>
                  </a:cubicBezTo>
                  <a:lnTo>
                    <a:pt x="5624" y="28320"/>
                  </a:lnTo>
                  <a:cubicBezTo>
                    <a:pt x="6116" y="29236"/>
                    <a:pt x="7051" y="29765"/>
                    <a:pt x="8022" y="29765"/>
                  </a:cubicBezTo>
                  <a:cubicBezTo>
                    <a:pt x="8453" y="29765"/>
                    <a:pt x="8892" y="29661"/>
                    <a:pt x="9302" y="29440"/>
                  </a:cubicBezTo>
                  <a:lnTo>
                    <a:pt x="37598" y="14523"/>
                  </a:lnTo>
                  <a:cubicBezTo>
                    <a:pt x="38930" y="13812"/>
                    <a:pt x="39437" y="12177"/>
                    <a:pt x="38726" y="10845"/>
                  </a:cubicBezTo>
                  <a:lnTo>
                    <a:pt x="33822" y="1446"/>
                  </a:lnTo>
                  <a:cubicBezTo>
                    <a:pt x="33324" y="529"/>
                    <a:pt x="32387" y="0"/>
                    <a:pt x="31419" y="0"/>
                  </a:cubicBezTo>
                  <a:close/>
                </a:path>
              </a:pathLst>
            </a:custGeom>
            <a:solidFill>
              <a:srgbClr val="F1F0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1758650" y="6363863"/>
              <a:ext cx="130375" cy="130375"/>
            </a:xfrm>
            <a:custGeom>
              <a:avLst/>
              <a:gdLst/>
              <a:ahLst/>
              <a:cxnLst/>
              <a:rect l="l" t="t" r="r" b="b"/>
              <a:pathLst>
                <a:path w="5215" h="5215" extrusionOk="0">
                  <a:moveTo>
                    <a:pt x="2555" y="0"/>
                  </a:moveTo>
                  <a:cubicBezTo>
                    <a:pt x="1305" y="0"/>
                    <a:pt x="194" y="901"/>
                    <a:pt x="0" y="2256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lnTo>
                    <a:pt x="0" y="2763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409" y="4193"/>
                    <a:pt x="515" y="4193"/>
                    <a:pt x="515" y="4299"/>
                  </a:cubicBezTo>
                  <a:lnTo>
                    <a:pt x="613" y="4299"/>
                  </a:lnTo>
                  <a:cubicBezTo>
                    <a:pt x="613" y="4397"/>
                    <a:pt x="613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lnTo>
                    <a:pt x="1128" y="4806"/>
                  </a:lnTo>
                  <a:cubicBezTo>
                    <a:pt x="1226" y="4806"/>
                    <a:pt x="1226" y="4912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5" y="5010"/>
                    <a:pt x="1741" y="5117"/>
                    <a:pt x="1741" y="5117"/>
                  </a:cubicBezTo>
                  <a:lnTo>
                    <a:pt x="2044" y="5117"/>
                  </a:lnTo>
                  <a:lnTo>
                    <a:pt x="2044" y="5215"/>
                  </a:lnTo>
                  <a:lnTo>
                    <a:pt x="2354" y="5215"/>
                  </a:lnTo>
                  <a:cubicBezTo>
                    <a:pt x="2763" y="5215"/>
                    <a:pt x="3172" y="5215"/>
                    <a:pt x="3580" y="5010"/>
                  </a:cubicBezTo>
                  <a:cubicBezTo>
                    <a:pt x="3678" y="5010"/>
                    <a:pt x="3785" y="4912"/>
                    <a:pt x="3785" y="4912"/>
                  </a:cubicBezTo>
                  <a:cubicBezTo>
                    <a:pt x="3883" y="4912"/>
                    <a:pt x="3989" y="4806"/>
                    <a:pt x="3989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lnTo>
                    <a:pt x="4904" y="1537"/>
                  </a:lnTo>
                  <a:lnTo>
                    <a:pt x="4904" y="1439"/>
                  </a:lnTo>
                  <a:lnTo>
                    <a:pt x="4806" y="1332"/>
                  </a:lnTo>
                  <a:cubicBezTo>
                    <a:pt x="4398" y="621"/>
                    <a:pt x="3678" y="106"/>
                    <a:pt x="2763" y="8"/>
                  </a:cubicBezTo>
                  <a:cubicBezTo>
                    <a:pt x="2693" y="3"/>
                    <a:pt x="2624" y="0"/>
                    <a:pt x="2555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1735750" y="6361013"/>
              <a:ext cx="148175" cy="131150"/>
            </a:xfrm>
            <a:custGeom>
              <a:avLst/>
              <a:gdLst/>
              <a:ahLst/>
              <a:cxnLst/>
              <a:rect l="l" t="t" r="r" b="b"/>
              <a:pathLst>
                <a:path w="5927" h="5246" extrusionOk="0">
                  <a:moveTo>
                    <a:pt x="2940" y="1"/>
                  </a:moveTo>
                  <a:cubicBezTo>
                    <a:pt x="2527" y="1"/>
                    <a:pt x="2111" y="105"/>
                    <a:pt x="1734" y="327"/>
                  </a:cubicBezTo>
                  <a:cubicBezTo>
                    <a:pt x="410" y="940"/>
                    <a:pt x="1" y="2574"/>
                    <a:pt x="614" y="3800"/>
                  </a:cubicBezTo>
                  <a:cubicBezTo>
                    <a:pt x="1106" y="4717"/>
                    <a:pt x="1994" y="5246"/>
                    <a:pt x="2901" y="5246"/>
                  </a:cubicBezTo>
                  <a:cubicBezTo>
                    <a:pt x="3304" y="5246"/>
                    <a:pt x="3710" y="5141"/>
                    <a:pt x="4088" y="4920"/>
                  </a:cubicBezTo>
                  <a:cubicBezTo>
                    <a:pt x="5412" y="4307"/>
                    <a:pt x="5927" y="2672"/>
                    <a:pt x="5207" y="1446"/>
                  </a:cubicBezTo>
                  <a:cubicBezTo>
                    <a:pt x="4783" y="530"/>
                    <a:pt x="3869" y="1"/>
                    <a:pt x="2940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1766400" y="63691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2" y="1"/>
                  </a:moveTo>
                  <a:lnTo>
                    <a:pt x="2862" y="1"/>
                  </a:lnTo>
                  <a:cubicBezTo>
                    <a:pt x="3164" y="205"/>
                    <a:pt x="3368" y="409"/>
                    <a:pt x="3573" y="818"/>
                  </a:cubicBezTo>
                  <a:cubicBezTo>
                    <a:pt x="4186" y="2044"/>
                    <a:pt x="3679" y="3572"/>
                    <a:pt x="2453" y="4292"/>
                  </a:cubicBezTo>
                  <a:cubicBezTo>
                    <a:pt x="2044" y="4496"/>
                    <a:pt x="1636" y="4598"/>
                    <a:pt x="1227" y="4598"/>
                  </a:cubicBezTo>
                  <a:cubicBezTo>
                    <a:pt x="818" y="4598"/>
                    <a:pt x="410" y="4496"/>
                    <a:pt x="1" y="4292"/>
                  </a:cubicBezTo>
                  <a:lnTo>
                    <a:pt x="1" y="4292"/>
                  </a:lnTo>
                  <a:cubicBezTo>
                    <a:pt x="499" y="4665"/>
                    <a:pt x="1109" y="4887"/>
                    <a:pt x="1718" y="4887"/>
                  </a:cubicBezTo>
                  <a:cubicBezTo>
                    <a:pt x="2109" y="4887"/>
                    <a:pt x="2501" y="4795"/>
                    <a:pt x="2862" y="4594"/>
                  </a:cubicBezTo>
                  <a:cubicBezTo>
                    <a:pt x="4186" y="3981"/>
                    <a:pt x="4701" y="2346"/>
                    <a:pt x="3981" y="1120"/>
                  </a:cubicBezTo>
                  <a:cubicBezTo>
                    <a:pt x="3777" y="614"/>
                    <a:pt x="3368" y="205"/>
                    <a:pt x="2862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1751075" y="63971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cubicBezTo>
                    <a:pt x="1" y="2354"/>
                    <a:pt x="1" y="2452"/>
                    <a:pt x="99" y="2452"/>
                  </a:cubicBezTo>
                  <a:cubicBezTo>
                    <a:pt x="99" y="2559"/>
                    <a:pt x="99" y="2559"/>
                    <a:pt x="205" y="2657"/>
                  </a:cubicBezTo>
                  <a:lnTo>
                    <a:pt x="4799" y="311"/>
                  </a:lnTo>
                  <a:cubicBezTo>
                    <a:pt x="4701" y="205"/>
                    <a:pt x="4701" y="107"/>
                    <a:pt x="4701" y="107"/>
                  </a:cubicBezTo>
                  <a:cubicBezTo>
                    <a:pt x="4701" y="0"/>
                    <a:pt x="4594" y="0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9"/>
            <p:cNvSpPr/>
            <p:nvPr/>
          </p:nvSpPr>
          <p:spPr>
            <a:xfrm>
              <a:off x="1748425" y="63920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1" y="2452"/>
                  </a:lnTo>
                  <a:cubicBezTo>
                    <a:pt x="107" y="2452"/>
                    <a:pt x="107" y="2558"/>
                    <a:pt x="107" y="2558"/>
                  </a:cubicBezTo>
                  <a:cubicBezTo>
                    <a:pt x="107" y="2656"/>
                    <a:pt x="205" y="2656"/>
                    <a:pt x="205" y="2763"/>
                  </a:cubicBezTo>
                  <a:lnTo>
                    <a:pt x="4807" y="311"/>
                  </a:lnTo>
                  <a:cubicBezTo>
                    <a:pt x="4807" y="311"/>
                    <a:pt x="4807" y="204"/>
                    <a:pt x="4700" y="204"/>
                  </a:cubicBez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1911900" y="6282113"/>
              <a:ext cx="130375" cy="130400"/>
            </a:xfrm>
            <a:custGeom>
              <a:avLst/>
              <a:gdLst/>
              <a:ahLst/>
              <a:cxnLst/>
              <a:rect l="l" t="t" r="r" b="b"/>
              <a:pathLst>
                <a:path w="5215" h="5216" extrusionOk="0">
                  <a:moveTo>
                    <a:pt x="2654" y="1"/>
                  </a:moveTo>
                  <a:cubicBezTo>
                    <a:pt x="1412" y="1"/>
                    <a:pt x="300" y="901"/>
                    <a:pt x="107" y="2257"/>
                  </a:cubicBezTo>
                  <a:lnTo>
                    <a:pt x="107" y="2150"/>
                  </a:lnTo>
                  <a:cubicBezTo>
                    <a:pt x="0" y="2257"/>
                    <a:pt x="0" y="2355"/>
                    <a:pt x="0" y="2355"/>
                  </a:cubicBez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lnTo>
                    <a:pt x="515" y="4096"/>
                  </a:lnTo>
                  <a:cubicBezTo>
                    <a:pt x="515" y="4194"/>
                    <a:pt x="515" y="4194"/>
                    <a:pt x="613" y="4300"/>
                  </a:cubicBezTo>
                  <a:lnTo>
                    <a:pt x="720" y="4398"/>
                  </a:lnTo>
                  <a:cubicBezTo>
                    <a:pt x="818" y="4398"/>
                    <a:pt x="818" y="4504"/>
                    <a:pt x="818" y="4504"/>
                  </a:cubicBezTo>
                  <a:cubicBezTo>
                    <a:pt x="818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807"/>
                  </a:cubicBezTo>
                  <a:lnTo>
                    <a:pt x="1226" y="4807"/>
                  </a:lnTo>
                  <a:lnTo>
                    <a:pt x="1333" y="4913"/>
                  </a:lnTo>
                  <a:lnTo>
                    <a:pt x="1431" y="4913"/>
                  </a:lnTo>
                  <a:cubicBezTo>
                    <a:pt x="1431" y="4913"/>
                    <a:pt x="1537" y="5011"/>
                    <a:pt x="1635" y="5011"/>
                  </a:cubicBezTo>
                  <a:cubicBezTo>
                    <a:pt x="1741" y="5011"/>
                    <a:pt x="1741" y="5117"/>
                    <a:pt x="1839" y="5117"/>
                  </a:cubicBezTo>
                  <a:lnTo>
                    <a:pt x="2044" y="5117"/>
                  </a:lnTo>
                  <a:cubicBezTo>
                    <a:pt x="2150" y="5117"/>
                    <a:pt x="2150" y="5215"/>
                    <a:pt x="2150" y="5215"/>
                  </a:cubicBezTo>
                  <a:lnTo>
                    <a:pt x="2354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85" y="4913"/>
                    <a:pt x="3883" y="4913"/>
                  </a:cubicBezTo>
                  <a:cubicBezTo>
                    <a:pt x="3989" y="4913"/>
                    <a:pt x="3989" y="4807"/>
                    <a:pt x="4087" y="4807"/>
                  </a:cubicBezTo>
                  <a:lnTo>
                    <a:pt x="4291" y="4602"/>
                  </a:lnTo>
                  <a:lnTo>
                    <a:pt x="4602" y="4300"/>
                  </a:ln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11" y="1644"/>
                  </a:lnTo>
                  <a:lnTo>
                    <a:pt x="5011" y="1537"/>
                  </a:lnTo>
                  <a:cubicBezTo>
                    <a:pt x="5011" y="1537"/>
                    <a:pt x="5011" y="1439"/>
                    <a:pt x="4904" y="1439"/>
                  </a:cubicBezTo>
                  <a:lnTo>
                    <a:pt x="4904" y="1333"/>
                  </a:ln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1889000" y="6279288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3025" y="1"/>
                  </a:moveTo>
                  <a:cubicBezTo>
                    <a:pt x="2623" y="1"/>
                    <a:pt x="2217" y="105"/>
                    <a:pt x="1840" y="326"/>
                  </a:cubicBezTo>
                  <a:cubicBezTo>
                    <a:pt x="508" y="939"/>
                    <a:pt x="1" y="2574"/>
                    <a:pt x="712" y="3800"/>
                  </a:cubicBezTo>
                  <a:cubicBezTo>
                    <a:pt x="1138" y="4721"/>
                    <a:pt x="2058" y="5199"/>
                    <a:pt x="2991" y="5199"/>
                  </a:cubicBezTo>
                  <a:cubicBezTo>
                    <a:pt x="3400" y="5199"/>
                    <a:pt x="3812" y="5107"/>
                    <a:pt x="4186" y="4920"/>
                  </a:cubicBezTo>
                  <a:cubicBezTo>
                    <a:pt x="5518" y="4209"/>
                    <a:pt x="5927" y="2672"/>
                    <a:pt x="5314" y="1446"/>
                  </a:cubicBezTo>
                  <a:cubicBezTo>
                    <a:pt x="4816" y="529"/>
                    <a:pt x="3930" y="1"/>
                    <a:pt x="302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9"/>
            <p:cNvSpPr/>
            <p:nvPr/>
          </p:nvSpPr>
          <p:spPr>
            <a:xfrm>
              <a:off x="1922125" y="6287438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354" y="4291"/>
                  </a:cubicBezTo>
                  <a:cubicBezTo>
                    <a:pt x="1994" y="4496"/>
                    <a:pt x="1586" y="4598"/>
                    <a:pt x="1177" y="4598"/>
                  </a:cubicBezTo>
                  <a:cubicBezTo>
                    <a:pt x="768" y="4598"/>
                    <a:pt x="360" y="4496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2" y="4886"/>
                    <a:pt x="2503" y="4795"/>
                    <a:pt x="2861" y="4594"/>
                  </a:cubicBezTo>
                  <a:cubicBezTo>
                    <a:pt x="4193" y="3883"/>
                    <a:pt x="4602" y="2346"/>
                    <a:pt x="3989" y="1120"/>
                  </a:cubicBezTo>
                  <a:cubicBezTo>
                    <a:pt x="3678" y="613"/>
                    <a:pt x="3269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9"/>
            <p:cNvSpPr/>
            <p:nvPr/>
          </p:nvSpPr>
          <p:spPr>
            <a:xfrm>
              <a:off x="1906800" y="63154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cubicBezTo>
                    <a:pt x="106" y="2558"/>
                    <a:pt x="106" y="2558"/>
                    <a:pt x="106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1904325" y="6310313"/>
              <a:ext cx="119975" cy="69100"/>
            </a:xfrm>
            <a:custGeom>
              <a:avLst/>
              <a:gdLst/>
              <a:ahLst/>
              <a:cxnLst/>
              <a:rect l="l" t="t" r="r" b="b"/>
              <a:pathLst>
                <a:path w="4799" h="2764" extrusionOk="0">
                  <a:moveTo>
                    <a:pt x="4594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99" y="2559"/>
                  </a:cubicBezTo>
                  <a:cubicBezTo>
                    <a:pt x="99" y="2657"/>
                    <a:pt x="99" y="2657"/>
                    <a:pt x="205" y="2763"/>
                  </a:cubicBezTo>
                  <a:lnTo>
                    <a:pt x="4799" y="311"/>
                  </a:lnTo>
                  <a:cubicBezTo>
                    <a:pt x="4701" y="311"/>
                    <a:pt x="4701" y="205"/>
                    <a:pt x="4701" y="205"/>
                  </a:cubicBezTo>
                  <a:cubicBezTo>
                    <a:pt x="4701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2067800" y="62003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303" y="3989"/>
                    <a:pt x="409" y="3989"/>
                    <a:pt x="409" y="4095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712" y="4504"/>
                    <a:pt x="818" y="4504"/>
                  </a:cubicBezTo>
                  <a:lnTo>
                    <a:pt x="916" y="4602"/>
                  </a:lnTo>
                  <a:lnTo>
                    <a:pt x="1120" y="4806"/>
                  </a:lnTo>
                  <a:cubicBezTo>
                    <a:pt x="1227" y="4806"/>
                    <a:pt x="1227" y="4806"/>
                    <a:pt x="1325" y="4913"/>
                  </a:cubicBezTo>
                  <a:cubicBezTo>
                    <a:pt x="1431" y="4913"/>
                    <a:pt x="1529" y="5011"/>
                    <a:pt x="1529" y="5011"/>
                  </a:cubicBezTo>
                  <a:lnTo>
                    <a:pt x="1635" y="5011"/>
                  </a:lnTo>
                  <a:cubicBezTo>
                    <a:pt x="1635" y="5011"/>
                    <a:pt x="1733" y="5117"/>
                    <a:pt x="1840" y="5117"/>
                  </a:cubicBezTo>
                  <a:lnTo>
                    <a:pt x="2044" y="5117"/>
                  </a:lnTo>
                  <a:cubicBezTo>
                    <a:pt x="2044" y="5117"/>
                    <a:pt x="2044" y="5215"/>
                    <a:pt x="2142" y="5215"/>
                  </a:cubicBezTo>
                  <a:lnTo>
                    <a:pt x="2346" y="5215"/>
                  </a:lnTo>
                  <a:cubicBezTo>
                    <a:pt x="2755" y="5215"/>
                    <a:pt x="3270" y="5215"/>
                    <a:pt x="3572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913"/>
                    <a:pt x="3981" y="4806"/>
                    <a:pt x="4087" y="4806"/>
                  </a:cubicBezTo>
                  <a:cubicBezTo>
                    <a:pt x="4087" y="4708"/>
                    <a:pt x="4185" y="4708"/>
                    <a:pt x="4292" y="4602"/>
                  </a:cubicBezTo>
                  <a:lnTo>
                    <a:pt x="4594" y="4300"/>
                  </a:lnTo>
                  <a:cubicBezTo>
                    <a:pt x="4798" y="3989"/>
                    <a:pt x="5003" y="3580"/>
                    <a:pt x="5109" y="3172"/>
                  </a:cubicBezTo>
                  <a:lnTo>
                    <a:pt x="5109" y="3074"/>
                  </a:lnTo>
                  <a:cubicBezTo>
                    <a:pt x="5109" y="2967"/>
                    <a:pt x="5207" y="2967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109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003" y="1741"/>
                  </a:lnTo>
                  <a:lnTo>
                    <a:pt x="5003" y="1643"/>
                  </a:lnTo>
                  <a:lnTo>
                    <a:pt x="5003" y="1537"/>
                  </a:lnTo>
                  <a:cubicBezTo>
                    <a:pt x="4905" y="1537"/>
                    <a:pt x="4905" y="1439"/>
                    <a:pt x="4905" y="1439"/>
                  </a:cubicBezTo>
                  <a:cubicBezTo>
                    <a:pt x="4905" y="1439"/>
                    <a:pt x="4905" y="1333"/>
                    <a:pt x="4798" y="1333"/>
                  </a:cubicBezTo>
                  <a:cubicBezTo>
                    <a:pt x="4390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9"/>
            <p:cNvSpPr/>
            <p:nvPr/>
          </p:nvSpPr>
          <p:spPr>
            <a:xfrm>
              <a:off x="2044725" y="6197563"/>
              <a:ext cx="148150" cy="129975"/>
            </a:xfrm>
            <a:custGeom>
              <a:avLst/>
              <a:gdLst/>
              <a:ahLst/>
              <a:cxnLst/>
              <a:rect l="l" t="t" r="r" b="b"/>
              <a:pathLst>
                <a:path w="5926" h="5199" extrusionOk="0">
                  <a:moveTo>
                    <a:pt x="2993" y="0"/>
                  </a:moveTo>
                  <a:cubicBezTo>
                    <a:pt x="2576" y="0"/>
                    <a:pt x="2148" y="105"/>
                    <a:pt x="1741" y="326"/>
                  </a:cubicBezTo>
                  <a:cubicBezTo>
                    <a:pt x="515" y="939"/>
                    <a:pt x="0" y="2574"/>
                    <a:pt x="613" y="3800"/>
                  </a:cubicBezTo>
                  <a:cubicBezTo>
                    <a:pt x="1113" y="4720"/>
                    <a:pt x="2004" y="5198"/>
                    <a:pt x="2948" y="5198"/>
                  </a:cubicBezTo>
                  <a:cubicBezTo>
                    <a:pt x="3363" y="5198"/>
                    <a:pt x="3787" y="5106"/>
                    <a:pt x="4193" y="4919"/>
                  </a:cubicBezTo>
                  <a:cubicBezTo>
                    <a:pt x="5419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3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9"/>
            <p:cNvSpPr/>
            <p:nvPr/>
          </p:nvSpPr>
          <p:spPr>
            <a:xfrm>
              <a:off x="2078025" y="62057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755" y="0"/>
                  </a:moveTo>
                  <a:lnTo>
                    <a:pt x="2755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572" y="3572"/>
                    <a:pt x="2346" y="4291"/>
                  </a:cubicBezTo>
                  <a:cubicBezTo>
                    <a:pt x="1937" y="4495"/>
                    <a:pt x="1529" y="4598"/>
                    <a:pt x="1133" y="4598"/>
                  </a:cubicBezTo>
                  <a:cubicBezTo>
                    <a:pt x="738" y="4598"/>
                    <a:pt x="356" y="4495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21" y="4886"/>
                    <a:pt x="1645" y="4886"/>
                  </a:cubicBezTo>
                  <a:cubicBezTo>
                    <a:pt x="2046" y="4886"/>
                    <a:pt x="2462" y="4795"/>
                    <a:pt x="2861" y="4593"/>
                  </a:cubicBezTo>
                  <a:cubicBezTo>
                    <a:pt x="4087" y="3882"/>
                    <a:pt x="4594" y="2346"/>
                    <a:pt x="3981" y="1120"/>
                  </a:cubicBezTo>
                  <a:cubicBezTo>
                    <a:pt x="3678" y="613"/>
                    <a:pt x="3270" y="204"/>
                    <a:pt x="2755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2060050" y="6233688"/>
              <a:ext cx="120175" cy="66450"/>
            </a:xfrm>
            <a:custGeom>
              <a:avLst/>
              <a:gdLst/>
              <a:ahLst/>
              <a:cxnLst/>
              <a:rect l="l" t="t" r="r" b="b"/>
              <a:pathLst>
                <a:path w="4807" h="2658" extrusionOk="0">
                  <a:moveTo>
                    <a:pt x="4602" y="1"/>
                  </a:moveTo>
                  <a:lnTo>
                    <a:pt x="0" y="2355"/>
                  </a:lnTo>
                  <a:cubicBezTo>
                    <a:pt x="106" y="2355"/>
                    <a:pt x="106" y="2453"/>
                    <a:pt x="106" y="2453"/>
                  </a:cubicBezTo>
                  <a:cubicBezTo>
                    <a:pt x="106" y="2559"/>
                    <a:pt x="204" y="2559"/>
                    <a:pt x="204" y="2657"/>
                  </a:cubicBezTo>
                  <a:lnTo>
                    <a:pt x="4806" y="311"/>
                  </a:lnTo>
                  <a:cubicBezTo>
                    <a:pt x="4806" y="205"/>
                    <a:pt x="4700" y="107"/>
                    <a:pt x="470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2060050" y="6228588"/>
              <a:ext cx="117500" cy="69100"/>
            </a:xfrm>
            <a:custGeom>
              <a:avLst/>
              <a:gdLst/>
              <a:ahLst/>
              <a:cxnLst/>
              <a:rect l="l" t="t" r="r" b="b"/>
              <a:pathLst>
                <a:path w="4700" h="2764" extrusionOk="0">
                  <a:moveTo>
                    <a:pt x="4602" y="0"/>
                  </a:moveTo>
                  <a:lnTo>
                    <a:pt x="0" y="2452"/>
                  </a:lnTo>
                  <a:lnTo>
                    <a:pt x="0" y="2559"/>
                  </a:lnTo>
                  <a:cubicBezTo>
                    <a:pt x="106" y="2657"/>
                    <a:pt x="106" y="2657"/>
                    <a:pt x="106" y="2763"/>
                  </a:cubicBezTo>
                  <a:lnTo>
                    <a:pt x="4700" y="311"/>
                  </a:lnTo>
                  <a:lnTo>
                    <a:pt x="4700" y="205"/>
                  </a:lnTo>
                  <a:cubicBezTo>
                    <a:pt x="4602" y="107"/>
                    <a:pt x="4602" y="107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9"/>
            <p:cNvSpPr/>
            <p:nvPr/>
          </p:nvSpPr>
          <p:spPr>
            <a:xfrm>
              <a:off x="2221050" y="6118663"/>
              <a:ext cx="130200" cy="130375"/>
            </a:xfrm>
            <a:custGeom>
              <a:avLst/>
              <a:gdLst/>
              <a:ahLst/>
              <a:cxnLst/>
              <a:rect l="l" t="t" r="r" b="b"/>
              <a:pathLst>
                <a:path w="5208" h="5215" extrusionOk="0">
                  <a:moveTo>
                    <a:pt x="2653" y="0"/>
                  </a:moveTo>
                  <a:cubicBezTo>
                    <a:pt x="1403" y="0"/>
                    <a:pt x="292" y="895"/>
                    <a:pt x="99" y="2150"/>
                  </a:cubicBezTo>
                  <a:lnTo>
                    <a:pt x="99" y="2354"/>
                  </a:lnTo>
                  <a:lnTo>
                    <a:pt x="99" y="2460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99" y="2967"/>
                    <a:pt x="99" y="3171"/>
                    <a:pt x="205" y="3376"/>
                  </a:cubicBezTo>
                  <a:lnTo>
                    <a:pt x="205" y="3580"/>
                  </a:lnTo>
                  <a:lnTo>
                    <a:pt x="303" y="3686"/>
                  </a:lnTo>
                  <a:lnTo>
                    <a:pt x="303" y="3784"/>
                  </a:lnTo>
                  <a:lnTo>
                    <a:pt x="409" y="3891"/>
                  </a:lnTo>
                  <a:cubicBezTo>
                    <a:pt x="409" y="3989"/>
                    <a:pt x="409" y="3989"/>
                    <a:pt x="507" y="4095"/>
                  </a:cubicBezTo>
                  <a:lnTo>
                    <a:pt x="614" y="4193"/>
                  </a:lnTo>
                  <a:cubicBezTo>
                    <a:pt x="614" y="4299"/>
                    <a:pt x="614" y="4299"/>
                    <a:pt x="712" y="4299"/>
                  </a:cubicBezTo>
                  <a:cubicBezTo>
                    <a:pt x="712" y="4299"/>
                    <a:pt x="712" y="4397"/>
                    <a:pt x="818" y="4397"/>
                  </a:cubicBezTo>
                  <a:lnTo>
                    <a:pt x="818" y="4504"/>
                  </a:lnTo>
                  <a:cubicBezTo>
                    <a:pt x="916" y="4504"/>
                    <a:pt x="916" y="4602"/>
                    <a:pt x="1022" y="4602"/>
                  </a:cubicBezTo>
                  <a:cubicBezTo>
                    <a:pt x="1022" y="4708"/>
                    <a:pt x="1120" y="4708"/>
                    <a:pt x="1227" y="4708"/>
                  </a:cubicBezTo>
                  <a:lnTo>
                    <a:pt x="1227" y="4806"/>
                  </a:lnTo>
                  <a:cubicBezTo>
                    <a:pt x="1325" y="4806"/>
                    <a:pt x="1325" y="4806"/>
                    <a:pt x="1325" y="4912"/>
                  </a:cubicBezTo>
                  <a:lnTo>
                    <a:pt x="1431" y="4912"/>
                  </a:lnTo>
                  <a:cubicBezTo>
                    <a:pt x="1529" y="4912"/>
                    <a:pt x="1529" y="5010"/>
                    <a:pt x="1635" y="5010"/>
                  </a:cubicBezTo>
                  <a:cubicBezTo>
                    <a:pt x="1733" y="5010"/>
                    <a:pt x="1840" y="5117"/>
                    <a:pt x="1840" y="5117"/>
                  </a:cubicBezTo>
                  <a:lnTo>
                    <a:pt x="2142" y="5117"/>
                  </a:lnTo>
                  <a:lnTo>
                    <a:pt x="2142" y="5215"/>
                  </a:lnTo>
                  <a:lnTo>
                    <a:pt x="2453" y="5215"/>
                  </a:lnTo>
                  <a:cubicBezTo>
                    <a:pt x="2861" y="5215"/>
                    <a:pt x="3270" y="5215"/>
                    <a:pt x="3679" y="5010"/>
                  </a:cubicBezTo>
                  <a:cubicBezTo>
                    <a:pt x="3777" y="5010"/>
                    <a:pt x="3777" y="4912"/>
                    <a:pt x="3883" y="4912"/>
                  </a:cubicBezTo>
                  <a:cubicBezTo>
                    <a:pt x="3981" y="4806"/>
                    <a:pt x="4087" y="4806"/>
                    <a:pt x="4087" y="4806"/>
                  </a:cubicBezTo>
                  <a:cubicBezTo>
                    <a:pt x="4186" y="4708"/>
                    <a:pt x="4292" y="4708"/>
                    <a:pt x="4292" y="4602"/>
                  </a:cubicBezTo>
                  <a:cubicBezTo>
                    <a:pt x="4390" y="4504"/>
                    <a:pt x="4594" y="4397"/>
                    <a:pt x="4700" y="4299"/>
                  </a:cubicBezTo>
                  <a:cubicBezTo>
                    <a:pt x="4905" y="3989"/>
                    <a:pt x="5109" y="3580"/>
                    <a:pt x="5207" y="3171"/>
                  </a:cubicBezTo>
                  <a:lnTo>
                    <a:pt x="5207" y="3073"/>
                  </a:lnTo>
                  <a:lnTo>
                    <a:pt x="5207" y="2967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8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207" y="1945"/>
                    <a:pt x="5109" y="1945"/>
                    <a:pt x="5109" y="1847"/>
                  </a:cubicBezTo>
                  <a:lnTo>
                    <a:pt x="5109" y="1741"/>
                  </a:lnTo>
                  <a:lnTo>
                    <a:pt x="5109" y="1643"/>
                  </a:lnTo>
                  <a:cubicBezTo>
                    <a:pt x="5003" y="1643"/>
                    <a:pt x="5003" y="1537"/>
                    <a:pt x="5003" y="1537"/>
                  </a:cubicBezTo>
                  <a:lnTo>
                    <a:pt x="5003" y="1439"/>
                  </a:lnTo>
                  <a:cubicBezTo>
                    <a:pt x="4905" y="1439"/>
                    <a:pt x="4905" y="1332"/>
                    <a:pt x="4905" y="1332"/>
                  </a:cubicBezTo>
                  <a:cubicBezTo>
                    <a:pt x="4496" y="621"/>
                    <a:pt x="3777" y="106"/>
                    <a:pt x="2861" y="8"/>
                  </a:cubicBezTo>
                  <a:cubicBezTo>
                    <a:pt x="2792" y="3"/>
                    <a:pt x="2722" y="0"/>
                    <a:pt x="2653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9"/>
            <p:cNvSpPr/>
            <p:nvPr/>
          </p:nvSpPr>
          <p:spPr>
            <a:xfrm>
              <a:off x="2197975" y="6115813"/>
              <a:ext cx="150825" cy="129975"/>
            </a:xfrm>
            <a:custGeom>
              <a:avLst/>
              <a:gdLst/>
              <a:ahLst/>
              <a:cxnLst/>
              <a:rect l="l" t="t" r="r" b="b"/>
              <a:pathLst>
                <a:path w="6033" h="5199" extrusionOk="0">
                  <a:moveTo>
                    <a:pt x="3045" y="1"/>
                  </a:moveTo>
                  <a:cubicBezTo>
                    <a:pt x="2632" y="1"/>
                    <a:pt x="2216" y="105"/>
                    <a:pt x="1839" y="327"/>
                  </a:cubicBezTo>
                  <a:cubicBezTo>
                    <a:pt x="515" y="940"/>
                    <a:pt x="0" y="2574"/>
                    <a:pt x="719" y="3800"/>
                  </a:cubicBezTo>
                  <a:cubicBezTo>
                    <a:pt x="1146" y="4721"/>
                    <a:pt x="2065" y="5199"/>
                    <a:pt x="2998" y="5199"/>
                  </a:cubicBezTo>
                  <a:cubicBezTo>
                    <a:pt x="3408" y="5199"/>
                    <a:pt x="3819" y="5107"/>
                    <a:pt x="4193" y="4920"/>
                  </a:cubicBezTo>
                  <a:cubicBezTo>
                    <a:pt x="5517" y="4209"/>
                    <a:pt x="6032" y="2672"/>
                    <a:pt x="5313" y="1446"/>
                  </a:cubicBezTo>
                  <a:cubicBezTo>
                    <a:pt x="4888" y="530"/>
                    <a:pt x="3974" y="1"/>
                    <a:pt x="3045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9"/>
            <p:cNvSpPr/>
            <p:nvPr/>
          </p:nvSpPr>
          <p:spPr>
            <a:xfrm>
              <a:off x="2231275" y="6123963"/>
              <a:ext cx="117525" cy="122175"/>
            </a:xfrm>
            <a:custGeom>
              <a:avLst/>
              <a:gdLst/>
              <a:ahLst/>
              <a:cxnLst/>
              <a:rect l="l" t="t" r="r" b="b"/>
              <a:pathLst>
                <a:path w="4701" h="4887" extrusionOk="0">
                  <a:moveTo>
                    <a:pt x="2861" y="1"/>
                  </a:moveTo>
                  <a:lnTo>
                    <a:pt x="2861" y="1"/>
                  </a:lnTo>
                  <a:cubicBezTo>
                    <a:pt x="3163" y="205"/>
                    <a:pt x="3368" y="409"/>
                    <a:pt x="3474" y="712"/>
                  </a:cubicBezTo>
                  <a:cubicBezTo>
                    <a:pt x="4185" y="2044"/>
                    <a:pt x="3678" y="3572"/>
                    <a:pt x="2452" y="4292"/>
                  </a:cubicBezTo>
                  <a:cubicBezTo>
                    <a:pt x="2044" y="4496"/>
                    <a:pt x="1609" y="4598"/>
                    <a:pt x="1187" y="4598"/>
                  </a:cubicBezTo>
                  <a:cubicBezTo>
                    <a:pt x="765" y="4598"/>
                    <a:pt x="356" y="4496"/>
                    <a:pt x="0" y="4292"/>
                  </a:cubicBezTo>
                  <a:lnTo>
                    <a:pt x="0" y="4292"/>
                  </a:lnTo>
                  <a:cubicBezTo>
                    <a:pt x="498" y="4665"/>
                    <a:pt x="1108" y="4887"/>
                    <a:pt x="1718" y="4887"/>
                  </a:cubicBezTo>
                  <a:cubicBezTo>
                    <a:pt x="2109" y="4887"/>
                    <a:pt x="2500" y="4795"/>
                    <a:pt x="2861" y="4594"/>
                  </a:cubicBezTo>
                  <a:cubicBezTo>
                    <a:pt x="4185" y="3883"/>
                    <a:pt x="4700" y="2346"/>
                    <a:pt x="3981" y="1120"/>
                  </a:cubicBezTo>
                  <a:cubicBezTo>
                    <a:pt x="3777" y="614"/>
                    <a:pt x="3368" y="205"/>
                    <a:pt x="2861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7" name="Google Shape;477;p9"/>
            <p:cNvSpPr/>
            <p:nvPr/>
          </p:nvSpPr>
          <p:spPr>
            <a:xfrm>
              <a:off x="2215950" y="6151963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594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5" y="2657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2213300" y="6146863"/>
              <a:ext cx="120175" cy="69075"/>
            </a:xfrm>
            <a:custGeom>
              <a:avLst/>
              <a:gdLst/>
              <a:ahLst/>
              <a:cxnLst/>
              <a:rect l="l" t="t" r="r" b="b"/>
              <a:pathLst>
                <a:path w="4807" h="2763" extrusionOk="0">
                  <a:moveTo>
                    <a:pt x="4602" y="0"/>
                  </a:moveTo>
                  <a:lnTo>
                    <a:pt x="0" y="2452"/>
                  </a:lnTo>
                  <a:lnTo>
                    <a:pt x="106" y="2558"/>
                  </a:lnTo>
                  <a:cubicBezTo>
                    <a:pt x="106" y="2656"/>
                    <a:pt x="106" y="2656"/>
                    <a:pt x="204" y="2763"/>
                  </a:cubicBezTo>
                  <a:lnTo>
                    <a:pt x="4806" y="311"/>
                  </a:lnTo>
                  <a:lnTo>
                    <a:pt x="4700" y="204"/>
                  </a:lnTo>
                  <a:cubicBezTo>
                    <a:pt x="4700" y="106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2376750" y="60369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295" y="896"/>
                    <a:pt x="1" y="2150"/>
                  </a:cubicBezTo>
                  <a:lnTo>
                    <a:pt x="1" y="2355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8"/>
                    <a:pt x="107" y="3172"/>
                    <a:pt x="107" y="3376"/>
                  </a:cubicBezTo>
                  <a:cubicBezTo>
                    <a:pt x="205" y="3483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11" y="3687"/>
                    <a:pt x="311" y="3785"/>
                    <a:pt x="311" y="3785"/>
                  </a:cubicBezTo>
                  <a:lnTo>
                    <a:pt x="311" y="3891"/>
                  </a:lnTo>
                  <a:cubicBezTo>
                    <a:pt x="410" y="3891"/>
                    <a:pt x="410" y="3989"/>
                    <a:pt x="410" y="4096"/>
                  </a:cubicBezTo>
                  <a:lnTo>
                    <a:pt x="516" y="4096"/>
                  </a:lnTo>
                  <a:cubicBezTo>
                    <a:pt x="516" y="4096"/>
                    <a:pt x="516" y="4194"/>
                    <a:pt x="614" y="4194"/>
                  </a:cubicBezTo>
                  <a:lnTo>
                    <a:pt x="614" y="4300"/>
                  </a:lnTo>
                  <a:cubicBezTo>
                    <a:pt x="720" y="4300"/>
                    <a:pt x="720" y="4398"/>
                    <a:pt x="720" y="4398"/>
                  </a:cubicBezTo>
                  <a:lnTo>
                    <a:pt x="818" y="4504"/>
                  </a:lnTo>
                  <a:lnTo>
                    <a:pt x="924" y="4602"/>
                  </a:lnTo>
                  <a:cubicBezTo>
                    <a:pt x="1023" y="4709"/>
                    <a:pt x="1129" y="4709"/>
                    <a:pt x="1129" y="4709"/>
                  </a:cubicBezTo>
                  <a:cubicBezTo>
                    <a:pt x="1129" y="4807"/>
                    <a:pt x="1227" y="4807"/>
                    <a:pt x="1227" y="4807"/>
                  </a:cubicBezTo>
                  <a:cubicBezTo>
                    <a:pt x="1227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431" y="4913"/>
                    <a:pt x="1537" y="5011"/>
                    <a:pt x="1636" y="5011"/>
                  </a:cubicBezTo>
                  <a:cubicBezTo>
                    <a:pt x="1636" y="5011"/>
                    <a:pt x="1742" y="5117"/>
                    <a:pt x="1840" y="5117"/>
                  </a:cubicBezTo>
                  <a:lnTo>
                    <a:pt x="2150" y="5117"/>
                  </a:lnTo>
                  <a:cubicBezTo>
                    <a:pt x="2249" y="5215"/>
                    <a:pt x="2249" y="5215"/>
                    <a:pt x="2355" y="5215"/>
                  </a:cubicBezTo>
                  <a:cubicBezTo>
                    <a:pt x="2862" y="5215"/>
                    <a:pt x="3270" y="5215"/>
                    <a:pt x="3679" y="5011"/>
                  </a:cubicBezTo>
                  <a:cubicBezTo>
                    <a:pt x="3679" y="5011"/>
                    <a:pt x="3785" y="4913"/>
                    <a:pt x="3883" y="4913"/>
                  </a:cubicBezTo>
                  <a:cubicBezTo>
                    <a:pt x="3883" y="4807"/>
                    <a:pt x="3989" y="4807"/>
                    <a:pt x="4088" y="4807"/>
                  </a:cubicBezTo>
                  <a:lnTo>
                    <a:pt x="4292" y="4602"/>
                  </a:lnTo>
                  <a:lnTo>
                    <a:pt x="4602" y="4300"/>
                  </a:lnTo>
                  <a:cubicBezTo>
                    <a:pt x="4905" y="3989"/>
                    <a:pt x="5011" y="3581"/>
                    <a:pt x="5109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2"/>
                  </a:lnTo>
                  <a:cubicBezTo>
                    <a:pt x="5011" y="1742"/>
                    <a:pt x="5011" y="1644"/>
                    <a:pt x="5011" y="1644"/>
                  </a:cubicBezTo>
                  <a:lnTo>
                    <a:pt x="5011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2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2353875" y="6034013"/>
              <a:ext cx="148175" cy="130050"/>
            </a:xfrm>
            <a:custGeom>
              <a:avLst/>
              <a:gdLst/>
              <a:ahLst/>
              <a:cxnLst/>
              <a:rect l="l" t="t" r="r" b="b"/>
              <a:pathLst>
                <a:path w="5927" h="5202" extrusionOk="0">
                  <a:moveTo>
                    <a:pt x="3007" y="1"/>
                  </a:moveTo>
                  <a:cubicBezTo>
                    <a:pt x="2584" y="1"/>
                    <a:pt x="2149" y="105"/>
                    <a:pt x="1733" y="329"/>
                  </a:cubicBezTo>
                  <a:cubicBezTo>
                    <a:pt x="507" y="942"/>
                    <a:pt x="0" y="2577"/>
                    <a:pt x="712" y="3803"/>
                  </a:cubicBezTo>
                  <a:cubicBezTo>
                    <a:pt x="1138" y="4723"/>
                    <a:pt x="2010" y="5202"/>
                    <a:pt x="2947" y="5202"/>
                  </a:cubicBezTo>
                  <a:cubicBezTo>
                    <a:pt x="3358" y="5202"/>
                    <a:pt x="3782" y="5110"/>
                    <a:pt x="4185" y="4923"/>
                  </a:cubicBezTo>
                  <a:cubicBezTo>
                    <a:pt x="5411" y="4212"/>
                    <a:pt x="5926" y="2675"/>
                    <a:pt x="5313" y="1351"/>
                  </a:cubicBezTo>
                  <a:cubicBezTo>
                    <a:pt x="4818" y="508"/>
                    <a:pt x="3940" y="1"/>
                    <a:pt x="300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2386975" y="6042238"/>
              <a:ext cx="115075" cy="122175"/>
            </a:xfrm>
            <a:custGeom>
              <a:avLst/>
              <a:gdLst/>
              <a:ahLst/>
              <a:cxnLst/>
              <a:rect l="l" t="t" r="r" b="b"/>
              <a:pathLst>
                <a:path w="4603" h="4887" extrusionOk="0">
                  <a:moveTo>
                    <a:pt x="2861" y="0"/>
                  </a:moveTo>
                  <a:cubicBezTo>
                    <a:pt x="3066" y="205"/>
                    <a:pt x="3270" y="409"/>
                    <a:pt x="3474" y="711"/>
                  </a:cubicBezTo>
                  <a:cubicBezTo>
                    <a:pt x="4193" y="2044"/>
                    <a:pt x="3679" y="3572"/>
                    <a:pt x="2354" y="4291"/>
                  </a:cubicBezTo>
                  <a:cubicBezTo>
                    <a:pt x="2021" y="4481"/>
                    <a:pt x="1646" y="4559"/>
                    <a:pt x="1268" y="4559"/>
                  </a:cubicBezTo>
                  <a:cubicBezTo>
                    <a:pt x="829" y="4559"/>
                    <a:pt x="387" y="4454"/>
                    <a:pt x="1" y="4291"/>
                  </a:cubicBezTo>
                  <a:lnTo>
                    <a:pt x="1" y="4291"/>
                  </a:lnTo>
                  <a:cubicBezTo>
                    <a:pt x="498" y="4665"/>
                    <a:pt x="1111" y="4886"/>
                    <a:pt x="1721" y="4886"/>
                  </a:cubicBezTo>
                  <a:cubicBezTo>
                    <a:pt x="2113" y="4886"/>
                    <a:pt x="2503" y="4795"/>
                    <a:pt x="2861" y="4594"/>
                  </a:cubicBezTo>
                  <a:cubicBezTo>
                    <a:pt x="4087" y="3883"/>
                    <a:pt x="4602" y="2346"/>
                    <a:pt x="3989" y="1022"/>
                  </a:cubicBezTo>
                  <a:cubicBezTo>
                    <a:pt x="3679" y="613"/>
                    <a:pt x="3270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2371650" y="6070238"/>
              <a:ext cx="117525" cy="66425"/>
            </a:xfrm>
            <a:custGeom>
              <a:avLst/>
              <a:gdLst/>
              <a:ahLst/>
              <a:cxnLst/>
              <a:rect l="l" t="t" r="r" b="b"/>
              <a:pathLst>
                <a:path w="4701" h="2657" extrusionOk="0">
                  <a:moveTo>
                    <a:pt x="4602" y="0"/>
                  </a:moveTo>
                  <a:lnTo>
                    <a:pt x="1" y="2354"/>
                  </a:lnTo>
                  <a:lnTo>
                    <a:pt x="1" y="2452"/>
                  </a:lnTo>
                  <a:cubicBezTo>
                    <a:pt x="1" y="2558"/>
                    <a:pt x="107" y="2558"/>
                    <a:pt x="107" y="2656"/>
                  </a:cubicBezTo>
                  <a:lnTo>
                    <a:pt x="4700" y="311"/>
                  </a:lnTo>
                  <a:cubicBezTo>
                    <a:pt x="4700" y="204"/>
                    <a:pt x="4700" y="106"/>
                    <a:pt x="460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9"/>
            <p:cNvSpPr/>
            <p:nvPr/>
          </p:nvSpPr>
          <p:spPr>
            <a:xfrm>
              <a:off x="2369200" y="6065113"/>
              <a:ext cx="117525" cy="69100"/>
            </a:xfrm>
            <a:custGeom>
              <a:avLst/>
              <a:gdLst/>
              <a:ahLst/>
              <a:cxnLst/>
              <a:rect l="l" t="t" r="r" b="b"/>
              <a:pathLst>
                <a:path w="4701" h="2764" extrusionOk="0">
                  <a:moveTo>
                    <a:pt x="4594" y="1"/>
                  </a:moveTo>
                  <a:lnTo>
                    <a:pt x="0" y="2453"/>
                  </a:lnTo>
                  <a:cubicBezTo>
                    <a:pt x="0" y="2453"/>
                    <a:pt x="0" y="2559"/>
                    <a:pt x="99" y="2559"/>
                  </a:cubicBezTo>
                  <a:lnTo>
                    <a:pt x="99" y="2763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700" y="107"/>
                    <a:pt x="4594" y="107"/>
                    <a:pt x="4594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9"/>
            <p:cNvSpPr/>
            <p:nvPr/>
          </p:nvSpPr>
          <p:spPr>
            <a:xfrm>
              <a:off x="1832825" y="6506888"/>
              <a:ext cx="130175" cy="130400"/>
            </a:xfrm>
            <a:custGeom>
              <a:avLst/>
              <a:gdLst/>
              <a:ahLst/>
              <a:cxnLst/>
              <a:rect l="l" t="t" r="r" b="b"/>
              <a:pathLst>
                <a:path w="5207" h="5216" extrusionOk="0">
                  <a:moveTo>
                    <a:pt x="2652" y="0"/>
                  </a:moveTo>
                  <a:cubicBezTo>
                    <a:pt x="1403" y="0"/>
                    <a:pt x="292" y="896"/>
                    <a:pt x="98" y="2150"/>
                  </a:cubicBezTo>
                  <a:lnTo>
                    <a:pt x="0" y="2150"/>
                  </a:lnTo>
                  <a:lnTo>
                    <a:pt x="0" y="2355"/>
                  </a:lnTo>
                  <a:lnTo>
                    <a:pt x="0" y="2461"/>
                  </a:lnTo>
                  <a:lnTo>
                    <a:pt x="0" y="2559"/>
                  </a:lnTo>
                  <a:lnTo>
                    <a:pt x="0" y="2665"/>
                  </a:lnTo>
                  <a:cubicBezTo>
                    <a:pt x="0" y="2968"/>
                    <a:pt x="98" y="3172"/>
                    <a:pt x="98" y="3376"/>
                  </a:cubicBezTo>
                  <a:cubicBezTo>
                    <a:pt x="205" y="3482"/>
                    <a:pt x="205" y="3581"/>
                    <a:pt x="205" y="3581"/>
                  </a:cubicBezTo>
                  <a:lnTo>
                    <a:pt x="205" y="3687"/>
                  </a:lnTo>
                  <a:cubicBezTo>
                    <a:pt x="303" y="3687"/>
                    <a:pt x="303" y="3785"/>
                    <a:pt x="303" y="3785"/>
                  </a:cubicBezTo>
                  <a:lnTo>
                    <a:pt x="303" y="3891"/>
                  </a:lnTo>
                  <a:lnTo>
                    <a:pt x="507" y="4095"/>
                  </a:lnTo>
                  <a:cubicBezTo>
                    <a:pt x="507" y="4095"/>
                    <a:pt x="507" y="4194"/>
                    <a:pt x="613" y="4300"/>
                  </a:cubicBezTo>
                  <a:cubicBezTo>
                    <a:pt x="711" y="4300"/>
                    <a:pt x="711" y="4398"/>
                    <a:pt x="711" y="4398"/>
                  </a:cubicBezTo>
                  <a:cubicBezTo>
                    <a:pt x="818" y="4398"/>
                    <a:pt x="818" y="4504"/>
                    <a:pt x="818" y="4504"/>
                  </a:cubicBezTo>
                  <a:lnTo>
                    <a:pt x="916" y="4602"/>
                  </a:lnTo>
                  <a:lnTo>
                    <a:pt x="1022" y="4602"/>
                  </a:lnTo>
                  <a:cubicBezTo>
                    <a:pt x="1022" y="4708"/>
                    <a:pt x="1120" y="4708"/>
                    <a:pt x="1120" y="4807"/>
                  </a:cubicBezTo>
                  <a:lnTo>
                    <a:pt x="1226" y="4807"/>
                  </a:lnTo>
                  <a:cubicBezTo>
                    <a:pt x="1226" y="4807"/>
                    <a:pt x="1324" y="4807"/>
                    <a:pt x="1324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733" y="5011"/>
                    <a:pt x="1733" y="5117"/>
                    <a:pt x="1839" y="5117"/>
                  </a:cubicBezTo>
                  <a:lnTo>
                    <a:pt x="2044" y="5117"/>
                  </a:lnTo>
                  <a:cubicBezTo>
                    <a:pt x="2044" y="5117"/>
                    <a:pt x="2142" y="5117"/>
                    <a:pt x="2142" y="5215"/>
                  </a:cubicBezTo>
                  <a:lnTo>
                    <a:pt x="2346" y="5215"/>
                  </a:lnTo>
                  <a:cubicBezTo>
                    <a:pt x="2861" y="5215"/>
                    <a:pt x="3270" y="5215"/>
                    <a:pt x="3678" y="5011"/>
                  </a:cubicBezTo>
                  <a:cubicBezTo>
                    <a:pt x="3678" y="5011"/>
                    <a:pt x="3776" y="4913"/>
                    <a:pt x="3883" y="4913"/>
                  </a:cubicBezTo>
                  <a:cubicBezTo>
                    <a:pt x="3981" y="4807"/>
                    <a:pt x="3981" y="4807"/>
                    <a:pt x="4087" y="4807"/>
                  </a:cubicBezTo>
                  <a:lnTo>
                    <a:pt x="4291" y="4602"/>
                  </a:lnTo>
                  <a:lnTo>
                    <a:pt x="4594" y="4300"/>
                  </a:lnTo>
                  <a:cubicBezTo>
                    <a:pt x="4904" y="3989"/>
                    <a:pt x="5109" y="3581"/>
                    <a:pt x="5109" y="3172"/>
                  </a:cubicBezTo>
                  <a:lnTo>
                    <a:pt x="5207" y="3172"/>
                  </a:lnTo>
                  <a:lnTo>
                    <a:pt x="5207" y="3074"/>
                  </a:lnTo>
                  <a:lnTo>
                    <a:pt x="5207" y="2968"/>
                  </a:ln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5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207" y="2052"/>
                  </a:lnTo>
                  <a:cubicBezTo>
                    <a:pt x="5109" y="1946"/>
                    <a:pt x="5109" y="1946"/>
                    <a:pt x="5109" y="1848"/>
                  </a:cubicBezTo>
                  <a:lnTo>
                    <a:pt x="5109" y="1742"/>
                  </a:lnTo>
                  <a:lnTo>
                    <a:pt x="5002" y="1643"/>
                  </a:lnTo>
                  <a:lnTo>
                    <a:pt x="5002" y="1537"/>
                  </a:lnTo>
                  <a:lnTo>
                    <a:pt x="4904" y="1439"/>
                  </a:lnTo>
                  <a:lnTo>
                    <a:pt x="4904" y="1333"/>
                  </a:lnTo>
                  <a:cubicBezTo>
                    <a:pt x="4496" y="622"/>
                    <a:pt x="3776" y="107"/>
                    <a:pt x="2861" y="9"/>
                  </a:cubicBezTo>
                  <a:cubicBezTo>
                    <a:pt x="2791" y="3"/>
                    <a:pt x="2722" y="0"/>
                    <a:pt x="2652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1809725" y="650406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94" y="0"/>
                  </a:moveTo>
                  <a:cubicBezTo>
                    <a:pt x="2577" y="0"/>
                    <a:pt x="2149" y="105"/>
                    <a:pt x="1742" y="326"/>
                  </a:cubicBezTo>
                  <a:cubicBezTo>
                    <a:pt x="516" y="939"/>
                    <a:pt x="1" y="2574"/>
                    <a:pt x="720" y="3800"/>
                  </a:cubicBezTo>
                  <a:cubicBezTo>
                    <a:pt x="1146" y="4720"/>
                    <a:pt x="2066" y="5198"/>
                    <a:pt x="2999" y="5198"/>
                  </a:cubicBezTo>
                  <a:cubicBezTo>
                    <a:pt x="3408" y="5198"/>
                    <a:pt x="3820" y="5106"/>
                    <a:pt x="4194" y="4920"/>
                  </a:cubicBezTo>
                  <a:cubicBezTo>
                    <a:pt x="5518" y="4208"/>
                    <a:pt x="5926" y="2672"/>
                    <a:pt x="5313" y="1446"/>
                  </a:cubicBezTo>
                  <a:cubicBezTo>
                    <a:pt x="4821" y="529"/>
                    <a:pt x="3933" y="0"/>
                    <a:pt x="2994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1843025" y="6512213"/>
              <a:ext cx="114875" cy="122175"/>
            </a:xfrm>
            <a:custGeom>
              <a:avLst/>
              <a:gdLst/>
              <a:ahLst/>
              <a:cxnLst/>
              <a:rect l="l" t="t" r="r" b="b"/>
              <a:pathLst>
                <a:path w="4595" h="4887" extrusionOk="0">
                  <a:moveTo>
                    <a:pt x="2862" y="0"/>
                  </a:moveTo>
                  <a:lnTo>
                    <a:pt x="2862" y="0"/>
                  </a:lnTo>
                  <a:cubicBezTo>
                    <a:pt x="3066" y="204"/>
                    <a:pt x="3270" y="409"/>
                    <a:pt x="3475" y="711"/>
                  </a:cubicBezTo>
                  <a:cubicBezTo>
                    <a:pt x="4186" y="2043"/>
                    <a:pt x="3679" y="3572"/>
                    <a:pt x="2347" y="4291"/>
                  </a:cubicBezTo>
                  <a:cubicBezTo>
                    <a:pt x="1991" y="4495"/>
                    <a:pt x="1582" y="4598"/>
                    <a:pt x="1174" y="4598"/>
                  </a:cubicBezTo>
                  <a:cubicBezTo>
                    <a:pt x="765" y="4598"/>
                    <a:pt x="356" y="4495"/>
                    <a:pt x="1" y="4291"/>
                  </a:cubicBezTo>
                  <a:lnTo>
                    <a:pt x="1" y="4291"/>
                  </a:lnTo>
                  <a:cubicBezTo>
                    <a:pt x="499" y="4664"/>
                    <a:pt x="1109" y="4886"/>
                    <a:pt x="1718" y="4886"/>
                  </a:cubicBezTo>
                  <a:cubicBezTo>
                    <a:pt x="2109" y="4886"/>
                    <a:pt x="2501" y="4795"/>
                    <a:pt x="2862" y="4594"/>
                  </a:cubicBezTo>
                  <a:cubicBezTo>
                    <a:pt x="4186" y="3882"/>
                    <a:pt x="4594" y="2346"/>
                    <a:pt x="3981" y="1120"/>
                  </a:cubicBezTo>
                  <a:cubicBezTo>
                    <a:pt x="3679" y="613"/>
                    <a:pt x="3270" y="204"/>
                    <a:pt x="2862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1827700" y="6540188"/>
              <a:ext cx="117525" cy="66450"/>
            </a:xfrm>
            <a:custGeom>
              <a:avLst/>
              <a:gdLst/>
              <a:ahLst/>
              <a:cxnLst/>
              <a:rect l="l" t="t" r="r" b="b"/>
              <a:pathLst>
                <a:path w="4701" h="2658" extrusionOk="0">
                  <a:moveTo>
                    <a:pt x="4594" y="1"/>
                  </a:moveTo>
                  <a:lnTo>
                    <a:pt x="1" y="2355"/>
                  </a:lnTo>
                  <a:lnTo>
                    <a:pt x="1" y="2453"/>
                  </a:lnTo>
                  <a:cubicBezTo>
                    <a:pt x="99" y="2559"/>
                    <a:pt x="99" y="2559"/>
                    <a:pt x="99" y="2657"/>
                  </a:cubicBezTo>
                  <a:lnTo>
                    <a:pt x="4701" y="311"/>
                  </a:lnTo>
                  <a:cubicBezTo>
                    <a:pt x="4701" y="205"/>
                    <a:pt x="4701" y="107"/>
                    <a:pt x="4594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9"/>
            <p:cNvSpPr/>
            <p:nvPr/>
          </p:nvSpPr>
          <p:spPr>
            <a:xfrm>
              <a:off x="1825050" y="6535088"/>
              <a:ext cx="120175" cy="69100"/>
            </a:xfrm>
            <a:custGeom>
              <a:avLst/>
              <a:gdLst/>
              <a:ahLst/>
              <a:cxnLst/>
              <a:rect l="l" t="t" r="r" b="b"/>
              <a:pathLst>
                <a:path w="4807" h="2764" extrusionOk="0">
                  <a:moveTo>
                    <a:pt x="4602" y="1"/>
                  </a:moveTo>
                  <a:lnTo>
                    <a:pt x="1" y="2453"/>
                  </a:lnTo>
                  <a:cubicBezTo>
                    <a:pt x="1" y="2453"/>
                    <a:pt x="1" y="2559"/>
                    <a:pt x="107" y="2559"/>
                  </a:cubicBezTo>
                  <a:lnTo>
                    <a:pt x="107" y="2763"/>
                  </a:lnTo>
                  <a:lnTo>
                    <a:pt x="4807" y="311"/>
                  </a:lnTo>
                  <a:cubicBezTo>
                    <a:pt x="4700" y="311"/>
                    <a:pt x="4700" y="205"/>
                    <a:pt x="4700" y="205"/>
                  </a:cubicBezTo>
                  <a:cubicBezTo>
                    <a:pt x="4700" y="107"/>
                    <a:pt x="4602" y="107"/>
                    <a:pt x="4602" y="1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9"/>
            <p:cNvSpPr/>
            <p:nvPr/>
          </p:nvSpPr>
          <p:spPr>
            <a:xfrm>
              <a:off x="1988525" y="64251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0" y="2150"/>
                  </a:cubicBezTo>
                  <a:lnTo>
                    <a:pt x="0" y="2354"/>
                  </a:lnTo>
                  <a:lnTo>
                    <a:pt x="0" y="2460"/>
                  </a:lnTo>
                  <a:lnTo>
                    <a:pt x="0" y="2558"/>
                  </a:lnTo>
                  <a:lnTo>
                    <a:pt x="0" y="2665"/>
                  </a:lnTo>
                  <a:cubicBezTo>
                    <a:pt x="0" y="2967"/>
                    <a:pt x="0" y="3171"/>
                    <a:pt x="107" y="3376"/>
                  </a:cubicBezTo>
                  <a:cubicBezTo>
                    <a:pt x="107" y="3482"/>
                    <a:pt x="107" y="3580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5"/>
                    <a:pt x="311" y="3785"/>
                  </a:cubicBezTo>
                  <a:lnTo>
                    <a:pt x="311" y="3891"/>
                  </a:lnTo>
                  <a:cubicBezTo>
                    <a:pt x="311" y="3989"/>
                    <a:pt x="409" y="3989"/>
                    <a:pt x="409" y="4095"/>
                  </a:cubicBezTo>
                  <a:cubicBezTo>
                    <a:pt x="515" y="4095"/>
                    <a:pt x="515" y="4193"/>
                    <a:pt x="515" y="4193"/>
                  </a:cubicBezTo>
                  <a:lnTo>
                    <a:pt x="613" y="4299"/>
                  </a:lnTo>
                  <a:lnTo>
                    <a:pt x="720" y="4398"/>
                  </a:ln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2" y="4708"/>
                    <a:pt x="1022" y="4708"/>
                    <a:pt x="1128" y="4708"/>
                  </a:cubicBezTo>
                  <a:lnTo>
                    <a:pt x="1128" y="4806"/>
                  </a:lnTo>
                  <a:cubicBezTo>
                    <a:pt x="1226" y="4806"/>
                    <a:pt x="1226" y="4806"/>
                    <a:pt x="1333" y="4912"/>
                  </a:cubicBezTo>
                  <a:cubicBezTo>
                    <a:pt x="1431" y="4912"/>
                    <a:pt x="1537" y="5011"/>
                    <a:pt x="1537" y="5011"/>
                  </a:cubicBezTo>
                  <a:cubicBezTo>
                    <a:pt x="1635" y="5011"/>
                    <a:pt x="1741" y="5117"/>
                    <a:pt x="1839" y="5117"/>
                  </a:cubicBezTo>
                  <a:lnTo>
                    <a:pt x="2150" y="5117"/>
                  </a:lnTo>
                  <a:cubicBezTo>
                    <a:pt x="2150" y="5215"/>
                    <a:pt x="2248" y="5215"/>
                    <a:pt x="2354" y="5215"/>
                  </a:cubicBezTo>
                  <a:cubicBezTo>
                    <a:pt x="2763" y="5215"/>
                    <a:pt x="3172" y="5215"/>
                    <a:pt x="3580" y="5011"/>
                  </a:cubicBezTo>
                  <a:cubicBezTo>
                    <a:pt x="3678" y="5011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4087" y="4806"/>
                  </a:cubicBezTo>
                  <a:cubicBezTo>
                    <a:pt x="4087" y="4708"/>
                    <a:pt x="4193" y="4708"/>
                    <a:pt x="4193" y="4602"/>
                  </a:cubicBezTo>
                  <a:cubicBezTo>
                    <a:pt x="4398" y="4504"/>
                    <a:pt x="4496" y="4398"/>
                    <a:pt x="4602" y="4299"/>
                  </a:cubicBezTo>
                  <a:cubicBezTo>
                    <a:pt x="4806" y="3989"/>
                    <a:pt x="5011" y="3580"/>
                    <a:pt x="5109" y="3171"/>
                  </a:cubicBezTo>
                  <a:lnTo>
                    <a:pt x="5109" y="3073"/>
                  </a:lnTo>
                  <a:lnTo>
                    <a:pt x="5109" y="2967"/>
                  </a:lnTo>
                  <a:lnTo>
                    <a:pt x="5215" y="2967"/>
                  </a:lnTo>
                  <a:lnTo>
                    <a:pt x="5215" y="2869"/>
                  </a:lnTo>
                  <a:lnTo>
                    <a:pt x="5215" y="2665"/>
                  </a:lnTo>
                  <a:lnTo>
                    <a:pt x="5215" y="2558"/>
                  </a:lnTo>
                  <a:lnTo>
                    <a:pt x="5215" y="2354"/>
                  </a:lnTo>
                  <a:lnTo>
                    <a:pt x="5215" y="2256"/>
                  </a:lnTo>
                  <a:cubicBezTo>
                    <a:pt x="5109" y="2256"/>
                    <a:pt x="5109" y="2150"/>
                    <a:pt x="5109" y="2150"/>
                  </a:cubicBezTo>
                  <a:lnTo>
                    <a:pt x="5109" y="2052"/>
                  </a:lnTo>
                  <a:lnTo>
                    <a:pt x="5109" y="1847"/>
                  </a:lnTo>
                  <a:lnTo>
                    <a:pt x="5011" y="1741"/>
                  </a:lnTo>
                  <a:lnTo>
                    <a:pt x="5011" y="1643"/>
                  </a:lnTo>
                  <a:cubicBezTo>
                    <a:pt x="5011" y="1643"/>
                    <a:pt x="5011" y="1537"/>
                    <a:pt x="4904" y="1537"/>
                  </a:cubicBezTo>
                  <a:lnTo>
                    <a:pt x="4904" y="1439"/>
                  </a:lnTo>
                  <a:cubicBezTo>
                    <a:pt x="4904" y="1439"/>
                    <a:pt x="4904" y="1332"/>
                    <a:pt x="4806" y="1332"/>
                  </a:cubicBezTo>
                  <a:cubicBezTo>
                    <a:pt x="4398" y="621"/>
                    <a:pt x="3678" y="106"/>
                    <a:pt x="2861" y="8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1965625" y="6422313"/>
              <a:ext cx="148175" cy="129975"/>
            </a:xfrm>
            <a:custGeom>
              <a:avLst/>
              <a:gdLst/>
              <a:ahLst/>
              <a:cxnLst/>
              <a:rect l="l" t="t" r="r" b="b"/>
              <a:pathLst>
                <a:path w="5927" h="5199" extrusionOk="0">
                  <a:moveTo>
                    <a:pt x="2987" y="1"/>
                  </a:moveTo>
                  <a:cubicBezTo>
                    <a:pt x="2572" y="1"/>
                    <a:pt x="2144" y="105"/>
                    <a:pt x="1734" y="327"/>
                  </a:cubicBezTo>
                  <a:cubicBezTo>
                    <a:pt x="508" y="940"/>
                    <a:pt x="1" y="2574"/>
                    <a:pt x="614" y="3800"/>
                  </a:cubicBezTo>
                  <a:cubicBezTo>
                    <a:pt x="1108" y="4721"/>
                    <a:pt x="2002" y="5199"/>
                    <a:pt x="2945" y="5199"/>
                  </a:cubicBezTo>
                  <a:cubicBezTo>
                    <a:pt x="3359" y="5199"/>
                    <a:pt x="3782" y="5107"/>
                    <a:pt x="4186" y="4920"/>
                  </a:cubicBezTo>
                  <a:cubicBezTo>
                    <a:pt x="5412" y="4209"/>
                    <a:pt x="5927" y="2672"/>
                    <a:pt x="5207" y="1446"/>
                  </a:cubicBezTo>
                  <a:cubicBezTo>
                    <a:pt x="4783" y="530"/>
                    <a:pt x="3920" y="1"/>
                    <a:pt x="298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1998750" y="6430463"/>
              <a:ext cx="115050" cy="122175"/>
            </a:xfrm>
            <a:custGeom>
              <a:avLst/>
              <a:gdLst/>
              <a:ahLst/>
              <a:cxnLst/>
              <a:rect l="l" t="t" r="r" b="b"/>
              <a:pathLst>
                <a:path w="4602" h="4887" extrusionOk="0">
                  <a:moveTo>
                    <a:pt x="2763" y="1"/>
                  </a:moveTo>
                  <a:lnTo>
                    <a:pt x="2763" y="1"/>
                  </a:lnTo>
                  <a:cubicBezTo>
                    <a:pt x="3065" y="205"/>
                    <a:pt x="3269" y="409"/>
                    <a:pt x="3474" y="712"/>
                  </a:cubicBezTo>
                  <a:cubicBezTo>
                    <a:pt x="4087" y="2044"/>
                    <a:pt x="3580" y="3573"/>
                    <a:pt x="2354" y="4292"/>
                  </a:cubicBezTo>
                  <a:cubicBezTo>
                    <a:pt x="1945" y="4496"/>
                    <a:pt x="1537" y="4598"/>
                    <a:pt x="1140" y="4598"/>
                  </a:cubicBezTo>
                  <a:cubicBezTo>
                    <a:pt x="744" y="4598"/>
                    <a:pt x="360" y="4496"/>
                    <a:pt x="0" y="4292"/>
                  </a:cubicBezTo>
                  <a:lnTo>
                    <a:pt x="0" y="4292"/>
                  </a:lnTo>
                  <a:cubicBezTo>
                    <a:pt x="438" y="4665"/>
                    <a:pt x="1025" y="4887"/>
                    <a:pt x="1647" y="4887"/>
                  </a:cubicBezTo>
                  <a:cubicBezTo>
                    <a:pt x="2047" y="4887"/>
                    <a:pt x="2461" y="4795"/>
                    <a:pt x="2861" y="4594"/>
                  </a:cubicBezTo>
                  <a:cubicBezTo>
                    <a:pt x="4087" y="3883"/>
                    <a:pt x="4602" y="2346"/>
                    <a:pt x="3882" y="1120"/>
                  </a:cubicBezTo>
                  <a:cubicBezTo>
                    <a:pt x="3678" y="614"/>
                    <a:pt x="3269" y="205"/>
                    <a:pt x="2763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1980950" y="6458463"/>
              <a:ext cx="119975" cy="66425"/>
            </a:xfrm>
            <a:custGeom>
              <a:avLst/>
              <a:gdLst/>
              <a:ahLst/>
              <a:cxnLst/>
              <a:rect l="l" t="t" r="r" b="b"/>
              <a:pathLst>
                <a:path w="4799" h="2657" extrusionOk="0">
                  <a:moveTo>
                    <a:pt x="4594" y="0"/>
                  </a:moveTo>
                  <a:lnTo>
                    <a:pt x="1" y="2354"/>
                  </a:lnTo>
                  <a:lnTo>
                    <a:pt x="99" y="2453"/>
                  </a:lnTo>
                  <a:cubicBezTo>
                    <a:pt x="99" y="2559"/>
                    <a:pt x="205" y="2559"/>
                    <a:pt x="205" y="2657"/>
                  </a:cubicBezTo>
                  <a:lnTo>
                    <a:pt x="4799" y="311"/>
                  </a:lnTo>
                  <a:cubicBezTo>
                    <a:pt x="4799" y="205"/>
                    <a:pt x="4701" y="107"/>
                    <a:pt x="470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9"/>
            <p:cNvSpPr/>
            <p:nvPr/>
          </p:nvSpPr>
          <p:spPr>
            <a:xfrm>
              <a:off x="1980950" y="6453363"/>
              <a:ext cx="117525" cy="69075"/>
            </a:xfrm>
            <a:custGeom>
              <a:avLst/>
              <a:gdLst/>
              <a:ahLst/>
              <a:cxnLst/>
              <a:rect l="l" t="t" r="r" b="b"/>
              <a:pathLst>
                <a:path w="4701" h="2763" extrusionOk="0">
                  <a:moveTo>
                    <a:pt x="4594" y="0"/>
                  </a:moveTo>
                  <a:lnTo>
                    <a:pt x="1" y="2452"/>
                  </a:lnTo>
                  <a:lnTo>
                    <a:pt x="1" y="2558"/>
                  </a:lnTo>
                  <a:cubicBezTo>
                    <a:pt x="99" y="2657"/>
                    <a:pt x="99" y="2657"/>
                    <a:pt x="99" y="2763"/>
                  </a:cubicBezTo>
                  <a:lnTo>
                    <a:pt x="4701" y="311"/>
                  </a:lnTo>
                  <a:cubicBezTo>
                    <a:pt x="4701" y="311"/>
                    <a:pt x="4701" y="204"/>
                    <a:pt x="4594" y="204"/>
                  </a:cubicBezTo>
                  <a:lnTo>
                    <a:pt x="4594" y="0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4" name="Google Shape;494;p9"/>
            <p:cNvSpPr/>
            <p:nvPr/>
          </p:nvSpPr>
          <p:spPr>
            <a:xfrm>
              <a:off x="2141775" y="6343413"/>
              <a:ext cx="130400" cy="130400"/>
            </a:xfrm>
            <a:custGeom>
              <a:avLst/>
              <a:gdLst/>
              <a:ahLst/>
              <a:cxnLst/>
              <a:rect l="l" t="t" r="r" b="b"/>
              <a:pathLst>
                <a:path w="5216" h="5216" extrusionOk="0">
                  <a:moveTo>
                    <a:pt x="2654" y="1"/>
                  </a:moveTo>
                  <a:cubicBezTo>
                    <a:pt x="1411" y="1"/>
                    <a:pt x="300" y="896"/>
                    <a:pt x="107" y="2150"/>
                  </a:cubicBezTo>
                  <a:lnTo>
                    <a:pt x="107" y="2355"/>
                  </a:lnTo>
                  <a:cubicBezTo>
                    <a:pt x="0" y="2355"/>
                    <a:pt x="0" y="2461"/>
                    <a:pt x="0" y="2461"/>
                  </a:cubicBezTo>
                  <a:lnTo>
                    <a:pt x="0" y="2559"/>
                  </a:lnTo>
                  <a:lnTo>
                    <a:pt x="0" y="2665"/>
                  </a:lnTo>
                  <a:cubicBezTo>
                    <a:pt x="107" y="2968"/>
                    <a:pt x="107" y="3172"/>
                    <a:pt x="205" y="3376"/>
                  </a:cubicBezTo>
                  <a:lnTo>
                    <a:pt x="205" y="3581"/>
                  </a:lnTo>
                  <a:lnTo>
                    <a:pt x="311" y="3687"/>
                  </a:lnTo>
                  <a:lnTo>
                    <a:pt x="311" y="3785"/>
                  </a:lnTo>
                  <a:lnTo>
                    <a:pt x="409" y="3891"/>
                  </a:lnTo>
                  <a:cubicBezTo>
                    <a:pt x="409" y="3891"/>
                    <a:pt x="409" y="3989"/>
                    <a:pt x="515" y="4096"/>
                  </a:cubicBezTo>
                  <a:lnTo>
                    <a:pt x="613" y="4194"/>
                  </a:lnTo>
                  <a:cubicBezTo>
                    <a:pt x="613" y="4300"/>
                    <a:pt x="613" y="4300"/>
                    <a:pt x="720" y="4300"/>
                  </a:cubicBezTo>
                  <a:cubicBezTo>
                    <a:pt x="720" y="4300"/>
                    <a:pt x="720" y="4398"/>
                    <a:pt x="818" y="4398"/>
                  </a:cubicBezTo>
                  <a:lnTo>
                    <a:pt x="818" y="4504"/>
                  </a:lnTo>
                  <a:cubicBezTo>
                    <a:pt x="924" y="4504"/>
                    <a:pt x="924" y="4602"/>
                    <a:pt x="1022" y="4602"/>
                  </a:cubicBezTo>
                  <a:cubicBezTo>
                    <a:pt x="1022" y="4709"/>
                    <a:pt x="1128" y="4709"/>
                    <a:pt x="1128" y="4709"/>
                  </a:cubicBezTo>
                  <a:lnTo>
                    <a:pt x="1226" y="4807"/>
                  </a:lnTo>
                  <a:cubicBezTo>
                    <a:pt x="1226" y="4807"/>
                    <a:pt x="1333" y="4807"/>
                    <a:pt x="1333" y="4913"/>
                  </a:cubicBezTo>
                  <a:lnTo>
                    <a:pt x="1431" y="4913"/>
                  </a:lnTo>
                  <a:cubicBezTo>
                    <a:pt x="1537" y="4913"/>
                    <a:pt x="1537" y="5011"/>
                    <a:pt x="1635" y="5011"/>
                  </a:cubicBezTo>
                  <a:cubicBezTo>
                    <a:pt x="1741" y="5011"/>
                    <a:pt x="1741" y="5011"/>
                    <a:pt x="1839" y="5117"/>
                  </a:cubicBezTo>
                  <a:lnTo>
                    <a:pt x="2150" y="5117"/>
                  </a:lnTo>
                  <a:cubicBezTo>
                    <a:pt x="2248" y="5215"/>
                    <a:pt x="2354" y="5215"/>
                    <a:pt x="2354" y="5215"/>
                  </a:cubicBezTo>
                  <a:cubicBezTo>
                    <a:pt x="2861" y="5215"/>
                    <a:pt x="3270" y="5117"/>
                    <a:pt x="3678" y="5011"/>
                  </a:cubicBezTo>
                  <a:cubicBezTo>
                    <a:pt x="3785" y="5011"/>
                    <a:pt x="3785" y="4913"/>
                    <a:pt x="3883" y="4913"/>
                  </a:cubicBezTo>
                  <a:cubicBezTo>
                    <a:pt x="3989" y="4807"/>
                    <a:pt x="3989" y="4807"/>
                    <a:pt x="4087" y="4807"/>
                  </a:cubicBezTo>
                  <a:lnTo>
                    <a:pt x="4291" y="4602"/>
                  </a:lnTo>
                  <a:cubicBezTo>
                    <a:pt x="4398" y="4504"/>
                    <a:pt x="4602" y="4398"/>
                    <a:pt x="4700" y="4300"/>
                  </a:cubicBezTo>
                  <a:cubicBezTo>
                    <a:pt x="4904" y="3989"/>
                    <a:pt x="5109" y="3581"/>
                    <a:pt x="5215" y="3172"/>
                  </a:cubicBezTo>
                  <a:lnTo>
                    <a:pt x="5215" y="3074"/>
                  </a:lnTo>
                  <a:lnTo>
                    <a:pt x="5215" y="2968"/>
                  </a:lnTo>
                  <a:lnTo>
                    <a:pt x="5215" y="2870"/>
                  </a:lnTo>
                  <a:lnTo>
                    <a:pt x="5215" y="2665"/>
                  </a:lnTo>
                  <a:lnTo>
                    <a:pt x="5215" y="2559"/>
                  </a:lnTo>
                  <a:lnTo>
                    <a:pt x="5215" y="2355"/>
                  </a:lnTo>
                  <a:lnTo>
                    <a:pt x="5215" y="2257"/>
                  </a:lnTo>
                  <a:lnTo>
                    <a:pt x="5215" y="2150"/>
                  </a:lnTo>
                  <a:lnTo>
                    <a:pt x="5215" y="2052"/>
                  </a:lnTo>
                  <a:cubicBezTo>
                    <a:pt x="5215" y="1946"/>
                    <a:pt x="5109" y="1946"/>
                    <a:pt x="5109" y="1848"/>
                  </a:cubicBezTo>
                  <a:lnTo>
                    <a:pt x="5109" y="1742"/>
                  </a:lnTo>
                  <a:cubicBezTo>
                    <a:pt x="5109" y="1742"/>
                    <a:pt x="5109" y="1644"/>
                    <a:pt x="5011" y="1644"/>
                  </a:cubicBezTo>
                  <a:lnTo>
                    <a:pt x="5011" y="1537"/>
                  </a:lnTo>
                  <a:lnTo>
                    <a:pt x="5011" y="1439"/>
                  </a:lnTo>
                  <a:cubicBezTo>
                    <a:pt x="4904" y="1439"/>
                    <a:pt x="4904" y="1333"/>
                    <a:pt x="4904" y="1333"/>
                  </a:cubicBezTo>
                  <a:cubicBezTo>
                    <a:pt x="4496" y="622"/>
                    <a:pt x="3785" y="107"/>
                    <a:pt x="2861" y="9"/>
                  </a:cubicBezTo>
                  <a:cubicBezTo>
                    <a:pt x="2792" y="3"/>
                    <a:pt x="2723" y="1"/>
                    <a:pt x="2654" y="1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2118900" y="6340513"/>
              <a:ext cx="150600" cy="130050"/>
            </a:xfrm>
            <a:custGeom>
              <a:avLst/>
              <a:gdLst/>
              <a:ahLst/>
              <a:cxnLst/>
              <a:rect l="l" t="t" r="r" b="b"/>
              <a:pathLst>
                <a:path w="6024" h="5202" extrusionOk="0">
                  <a:moveTo>
                    <a:pt x="3063" y="1"/>
                  </a:moveTo>
                  <a:cubicBezTo>
                    <a:pt x="2644" y="1"/>
                    <a:pt x="2222" y="105"/>
                    <a:pt x="1839" y="329"/>
                  </a:cubicBezTo>
                  <a:cubicBezTo>
                    <a:pt x="507" y="942"/>
                    <a:pt x="0" y="2577"/>
                    <a:pt x="711" y="3803"/>
                  </a:cubicBezTo>
                  <a:cubicBezTo>
                    <a:pt x="1137" y="4724"/>
                    <a:pt x="2057" y="5202"/>
                    <a:pt x="2990" y="5202"/>
                  </a:cubicBezTo>
                  <a:cubicBezTo>
                    <a:pt x="3399" y="5202"/>
                    <a:pt x="3811" y="5110"/>
                    <a:pt x="4185" y="4923"/>
                  </a:cubicBezTo>
                  <a:cubicBezTo>
                    <a:pt x="5517" y="4212"/>
                    <a:pt x="6024" y="2675"/>
                    <a:pt x="5313" y="1351"/>
                  </a:cubicBezTo>
                  <a:cubicBezTo>
                    <a:pt x="4891" y="508"/>
                    <a:pt x="3986" y="1"/>
                    <a:pt x="3063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2152000" y="6348738"/>
              <a:ext cx="117500" cy="122175"/>
            </a:xfrm>
            <a:custGeom>
              <a:avLst/>
              <a:gdLst/>
              <a:ahLst/>
              <a:cxnLst/>
              <a:rect l="l" t="t" r="r" b="b"/>
              <a:pathLst>
                <a:path w="4700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71" y="205"/>
                    <a:pt x="3376" y="409"/>
                    <a:pt x="3474" y="711"/>
                  </a:cubicBezTo>
                  <a:cubicBezTo>
                    <a:pt x="4193" y="2044"/>
                    <a:pt x="3678" y="3572"/>
                    <a:pt x="2452" y="4291"/>
                  </a:cubicBezTo>
                  <a:cubicBezTo>
                    <a:pt x="2074" y="4481"/>
                    <a:pt x="1674" y="4560"/>
                    <a:pt x="1282" y="4560"/>
                  </a:cubicBezTo>
                  <a:cubicBezTo>
                    <a:pt x="829" y="4560"/>
                    <a:pt x="386" y="4454"/>
                    <a:pt x="0" y="4291"/>
                  </a:cubicBezTo>
                  <a:lnTo>
                    <a:pt x="0" y="4291"/>
                  </a:lnTo>
                  <a:cubicBezTo>
                    <a:pt x="498" y="4665"/>
                    <a:pt x="1111" y="4887"/>
                    <a:pt x="1721" y="4887"/>
                  </a:cubicBezTo>
                  <a:cubicBezTo>
                    <a:pt x="2113" y="4887"/>
                    <a:pt x="2503" y="4795"/>
                    <a:pt x="2861" y="4594"/>
                  </a:cubicBezTo>
                  <a:cubicBezTo>
                    <a:pt x="4193" y="3883"/>
                    <a:pt x="4700" y="2346"/>
                    <a:pt x="3989" y="1022"/>
                  </a:cubicBezTo>
                  <a:cubicBezTo>
                    <a:pt x="3784" y="613"/>
                    <a:pt x="3376" y="205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7" name="Google Shape;497;p9"/>
            <p:cNvSpPr/>
            <p:nvPr/>
          </p:nvSpPr>
          <p:spPr>
            <a:xfrm>
              <a:off x="2136675" y="637673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354"/>
                  </a:lnTo>
                  <a:lnTo>
                    <a:pt x="0" y="2452"/>
                  </a:lnTo>
                  <a:lnTo>
                    <a:pt x="204" y="2656"/>
                  </a:lnTo>
                  <a:lnTo>
                    <a:pt x="4700" y="311"/>
                  </a:lnTo>
                  <a:lnTo>
                    <a:pt x="4700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8" name="Google Shape;498;p9"/>
            <p:cNvSpPr/>
            <p:nvPr/>
          </p:nvSpPr>
          <p:spPr>
            <a:xfrm>
              <a:off x="2134225" y="6371613"/>
              <a:ext cx="119950" cy="66450"/>
            </a:xfrm>
            <a:custGeom>
              <a:avLst/>
              <a:gdLst/>
              <a:ahLst/>
              <a:cxnLst/>
              <a:rect l="l" t="t" r="r" b="b"/>
              <a:pathLst>
                <a:path w="4798" h="2658" extrusionOk="0">
                  <a:moveTo>
                    <a:pt x="4593" y="1"/>
                  </a:moveTo>
                  <a:lnTo>
                    <a:pt x="0" y="2453"/>
                  </a:lnTo>
                  <a:lnTo>
                    <a:pt x="98" y="2559"/>
                  </a:lnTo>
                  <a:cubicBezTo>
                    <a:pt x="98" y="2657"/>
                    <a:pt x="98" y="2657"/>
                    <a:pt x="204" y="2657"/>
                  </a:cubicBezTo>
                  <a:lnTo>
                    <a:pt x="4798" y="311"/>
                  </a:lnTo>
                  <a:cubicBezTo>
                    <a:pt x="4798" y="205"/>
                    <a:pt x="4700" y="205"/>
                    <a:pt x="4700" y="107"/>
                  </a:cubicBezTo>
                  <a:lnTo>
                    <a:pt x="4593" y="1"/>
                  </a:ln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2297675" y="6261688"/>
              <a:ext cx="130200" cy="130400"/>
            </a:xfrm>
            <a:custGeom>
              <a:avLst/>
              <a:gdLst/>
              <a:ahLst/>
              <a:cxnLst/>
              <a:rect l="l" t="t" r="r" b="b"/>
              <a:pathLst>
                <a:path w="5208" h="5216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1"/>
                  </a:lnTo>
                  <a:lnTo>
                    <a:pt x="1" y="2559"/>
                  </a:lnTo>
                  <a:lnTo>
                    <a:pt x="1" y="2665"/>
                  </a:lnTo>
                  <a:cubicBezTo>
                    <a:pt x="1" y="2967"/>
                    <a:pt x="1" y="3172"/>
                    <a:pt x="99" y="3376"/>
                  </a:cubicBezTo>
                  <a:cubicBezTo>
                    <a:pt x="99" y="3482"/>
                    <a:pt x="205" y="3580"/>
                    <a:pt x="205" y="3580"/>
                  </a:cubicBezTo>
                  <a:lnTo>
                    <a:pt x="205" y="3687"/>
                  </a:lnTo>
                  <a:lnTo>
                    <a:pt x="303" y="3785"/>
                  </a:lnTo>
                  <a:lnTo>
                    <a:pt x="303" y="3891"/>
                  </a:lnTo>
                  <a:cubicBezTo>
                    <a:pt x="409" y="3891"/>
                    <a:pt x="409" y="3989"/>
                    <a:pt x="409" y="4095"/>
                  </a:cubicBezTo>
                  <a:lnTo>
                    <a:pt x="507" y="4095"/>
                  </a:lnTo>
                  <a:cubicBezTo>
                    <a:pt x="507" y="4095"/>
                    <a:pt x="507" y="4193"/>
                    <a:pt x="614" y="4193"/>
                  </a:cubicBezTo>
                  <a:lnTo>
                    <a:pt x="614" y="4300"/>
                  </a:lnTo>
                  <a:lnTo>
                    <a:pt x="712" y="4398"/>
                  </a:lnTo>
                  <a:cubicBezTo>
                    <a:pt x="712" y="4398"/>
                    <a:pt x="818" y="4398"/>
                    <a:pt x="818" y="4504"/>
                  </a:cubicBezTo>
                  <a:lnTo>
                    <a:pt x="916" y="4602"/>
                  </a:lnTo>
                  <a:cubicBezTo>
                    <a:pt x="1022" y="4708"/>
                    <a:pt x="1022" y="4708"/>
                    <a:pt x="1121" y="4708"/>
                  </a:cubicBezTo>
                  <a:cubicBezTo>
                    <a:pt x="1121" y="4806"/>
                    <a:pt x="1121" y="4806"/>
                    <a:pt x="1227" y="4806"/>
                  </a:cubicBezTo>
                  <a:cubicBezTo>
                    <a:pt x="1227" y="4806"/>
                    <a:pt x="1325" y="4806"/>
                    <a:pt x="1325" y="4913"/>
                  </a:cubicBezTo>
                  <a:lnTo>
                    <a:pt x="1431" y="4913"/>
                  </a:lnTo>
                  <a:cubicBezTo>
                    <a:pt x="1431" y="4913"/>
                    <a:pt x="1529" y="5011"/>
                    <a:pt x="1635" y="5011"/>
                  </a:cubicBezTo>
                  <a:cubicBezTo>
                    <a:pt x="1635" y="5011"/>
                    <a:pt x="1734" y="5011"/>
                    <a:pt x="1840" y="5117"/>
                  </a:cubicBezTo>
                  <a:lnTo>
                    <a:pt x="2142" y="5117"/>
                  </a:lnTo>
                  <a:cubicBezTo>
                    <a:pt x="2248" y="5215"/>
                    <a:pt x="2248" y="5215"/>
                    <a:pt x="2347" y="5215"/>
                  </a:cubicBezTo>
                  <a:cubicBezTo>
                    <a:pt x="2755" y="5215"/>
                    <a:pt x="3270" y="5117"/>
                    <a:pt x="3573" y="5011"/>
                  </a:cubicBezTo>
                  <a:cubicBezTo>
                    <a:pt x="3679" y="5011"/>
                    <a:pt x="3777" y="4913"/>
                    <a:pt x="3883" y="4913"/>
                  </a:cubicBezTo>
                  <a:cubicBezTo>
                    <a:pt x="3883" y="4806"/>
                    <a:pt x="3981" y="4806"/>
                    <a:pt x="4087" y="4806"/>
                  </a:cubicBezTo>
                  <a:cubicBezTo>
                    <a:pt x="4087" y="4708"/>
                    <a:pt x="4186" y="4708"/>
                    <a:pt x="4292" y="4602"/>
                  </a:cubicBezTo>
                  <a:lnTo>
                    <a:pt x="4594" y="4300"/>
                  </a:lnTo>
                  <a:cubicBezTo>
                    <a:pt x="4905" y="3989"/>
                    <a:pt x="5003" y="3580"/>
                    <a:pt x="5109" y="3172"/>
                  </a:cubicBezTo>
                  <a:cubicBezTo>
                    <a:pt x="5109" y="3074"/>
                    <a:pt x="5207" y="3074"/>
                    <a:pt x="5207" y="2967"/>
                  </a:cubicBezTo>
                  <a:lnTo>
                    <a:pt x="5207" y="2869"/>
                  </a:lnTo>
                  <a:lnTo>
                    <a:pt x="5207" y="2665"/>
                  </a:lnTo>
                  <a:lnTo>
                    <a:pt x="5207" y="2559"/>
                  </a:lnTo>
                  <a:lnTo>
                    <a:pt x="5207" y="2354"/>
                  </a:lnTo>
                  <a:lnTo>
                    <a:pt x="5207" y="2256"/>
                  </a:lnTo>
                  <a:lnTo>
                    <a:pt x="5207" y="2150"/>
                  </a:lnTo>
                  <a:lnTo>
                    <a:pt x="5109" y="2052"/>
                  </a:lnTo>
                  <a:lnTo>
                    <a:pt x="5109" y="1848"/>
                  </a:lnTo>
                  <a:lnTo>
                    <a:pt x="5109" y="1741"/>
                  </a:lnTo>
                  <a:cubicBezTo>
                    <a:pt x="5003" y="1741"/>
                    <a:pt x="5003" y="1643"/>
                    <a:pt x="5003" y="1643"/>
                  </a:cubicBezTo>
                  <a:lnTo>
                    <a:pt x="5003" y="1537"/>
                  </a:lnTo>
                  <a:lnTo>
                    <a:pt x="4905" y="1439"/>
                  </a:lnTo>
                  <a:lnTo>
                    <a:pt x="4905" y="1333"/>
                  </a:lnTo>
                  <a:cubicBezTo>
                    <a:pt x="4496" y="622"/>
                    <a:pt x="3679" y="107"/>
                    <a:pt x="2861" y="9"/>
                  </a:cubicBezTo>
                  <a:cubicBezTo>
                    <a:pt x="2786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2274600" y="6258788"/>
              <a:ext cx="148150" cy="129600"/>
            </a:xfrm>
            <a:custGeom>
              <a:avLst/>
              <a:gdLst/>
              <a:ahLst/>
              <a:cxnLst/>
              <a:rect l="l" t="t" r="r" b="b"/>
              <a:pathLst>
                <a:path w="5926" h="5184" extrusionOk="0">
                  <a:moveTo>
                    <a:pt x="3011" y="0"/>
                  </a:moveTo>
                  <a:cubicBezTo>
                    <a:pt x="2588" y="0"/>
                    <a:pt x="2154" y="105"/>
                    <a:pt x="1741" y="329"/>
                  </a:cubicBezTo>
                  <a:cubicBezTo>
                    <a:pt x="515" y="942"/>
                    <a:pt x="0" y="2577"/>
                    <a:pt x="719" y="3803"/>
                  </a:cubicBezTo>
                  <a:cubicBezTo>
                    <a:pt x="1155" y="4675"/>
                    <a:pt x="2055" y="5183"/>
                    <a:pt x="3017" y="5183"/>
                  </a:cubicBezTo>
                  <a:cubicBezTo>
                    <a:pt x="3408" y="5183"/>
                    <a:pt x="3809" y="5099"/>
                    <a:pt x="4193" y="4922"/>
                  </a:cubicBezTo>
                  <a:cubicBezTo>
                    <a:pt x="5419" y="4211"/>
                    <a:pt x="5926" y="2675"/>
                    <a:pt x="5313" y="1351"/>
                  </a:cubicBezTo>
                  <a:cubicBezTo>
                    <a:pt x="4824" y="507"/>
                    <a:pt x="3944" y="0"/>
                    <a:pt x="3011" y="0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1" name="Google Shape;501;p9"/>
            <p:cNvSpPr/>
            <p:nvPr/>
          </p:nvSpPr>
          <p:spPr>
            <a:xfrm>
              <a:off x="2307900" y="6267013"/>
              <a:ext cx="114850" cy="122175"/>
            </a:xfrm>
            <a:custGeom>
              <a:avLst/>
              <a:gdLst/>
              <a:ahLst/>
              <a:cxnLst/>
              <a:rect l="l" t="t" r="r" b="b"/>
              <a:pathLst>
                <a:path w="4594" h="4887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065" y="204"/>
                    <a:pt x="3270" y="409"/>
                    <a:pt x="3474" y="711"/>
                  </a:cubicBezTo>
                  <a:cubicBezTo>
                    <a:pt x="4087" y="2043"/>
                    <a:pt x="3678" y="3572"/>
                    <a:pt x="2346" y="4291"/>
                  </a:cubicBezTo>
                  <a:cubicBezTo>
                    <a:pt x="2017" y="4480"/>
                    <a:pt x="1642" y="4559"/>
                    <a:pt x="1263" y="4559"/>
                  </a:cubicBezTo>
                  <a:cubicBezTo>
                    <a:pt x="825" y="4559"/>
                    <a:pt x="382" y="4453"/>
                    <a:pt x="0" y="4291"/>
                  </a:cubicBezTo>
                  <a:lnTo>
                    <a:pt x="0" y="4291"/>
                  </a:lnTo>
                  <a:cubicBezTo>
                    <a:pt x="433" y="4664"/>
                    <a:pt x="1058" y="4886"/>
                    <a:pt x="1688" y="4886"/>
                  </a:cubicBezTo>
                  <a:cubicBezTo>
                    <a:pt x="2093" y="4886"/>
                    <a:pt x="2500" y="4795"/>
                    <a:pt x="2861" y="4593"/>
                  </a:cubicBezTo>
                  <a:cubicBezTo>
                    <a:pt x="4087" y="3882"/>
                    <a:pt x="4594" y="2346"/>
                    <a:pt x="3981" y="1022"/>
                  </a:cubicBezTo>
                  <a:cubicBezTo>
                    <a:pt x="3678" y="613"/>
                    <a:pt x="3270" y="204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2" name="Google Shape;502;p9"/>
            <p:cNvSpPr/>
            <p:nvPr/>
          </p:nvSpPr>
          <p:spPr>
            <a:xfrm>
              <a:off x="2292575" y="6292538"/>
              <a:ext cx="117525" cy="68900"/>
            </a:xfrm>
            <a:custGeom>
              <a:avLst/>
              <a:gdLst/>
              <a:ahLst/>
              <a:cxnLst/>
              <a:rect l="l" t="t" r="r" b="b"/>
              <a:pathLst>
                <a:path w="4701" h="2756" extrusionOk="0">
                  <a:moveTo>
                    <a:pt x="4594" y="1"/>
                  </a:moveTo>
                  <a:lnTo>
                    <a:pt x="0" y="2453"/>
                  </a:lnTo>
                  <a:lnTo>
                    <a:pt x="0" y="2551"/>
                  </a:lnTo>
                  <a:cubicBezTo>
                    <a:pt x="0" y="2657"/>
                    <a:pt x="98" y="2657"/>
                    <a:pt x="98" y="2755"/>
                  </a:cubicBezTo>
                  <a:lnTo>
                    <a:pt x="4700" y="303"/>
                  </a:lnTo>
                  <a:cubicBezTo>
                    <a:pt x="4700" y="303"/>
                    <a:pt x="4594" y="205"/>
                    <a:pt x="4594" y="99"/>
                  </a:cubicBezTo>
                  <a:lnTo>
                    <a:pt x="459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9"/>
            <p:cNvSpPr/>
            <p:nvPr/>
          </p:nvSpPr>
          <p:spPr>
            <a:xfrm>
              <a:off x="2289925" y="6289888"/>
              <a:ext cx="117500" cy="66425"/>
            </a:xfrm>
            <a:custGeom>
              <a:avLst/>
              <a:gdLst/>
              <a:ahLst/>
              <a:cxnLst/>
              <a:rect l="l" t="t" r="r" b="b"/>
              <a:pathLst>
                <a:path w="4700" h="2657" extrusionOk="0">
                  <a:moveTo>
                    <a:pt x="4602" y="0"/>
                  </a:moveTo>
                  <a:lnTo>
                    <a:pt x="0" y="2452"/>
                  </a:lnTo>
                  <a:cubicBezTo>
                    <a:pt x="0" y="2452"/>
                    <a:pt x="0" y="2559"/>
                    <a:pt x="106" y="2559"/>
                  </a:cubicBezTo>
                  <a:lnTo>
                    <a:pt x="106" y="2657"/>
                  </a:lnTo>
                  <a:lnTo>
                    <a:pt x="4700" y="311"/>
                  </a:lnTo>
                  <a:lnTo>
                    <a:pt x="4700" y="107"/>
                  </a:lnTo>
                  <a:cubicBezTo>
                    <a:pt x="4602" y="107"/>
                    <a:pt x="4602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9"/>
            <p:cNvSpPr/>
            <p:nvPr/>
          </p:nvSpPr>
          <p:spPr>
            <a:xfrm>
              <a:off x="2453375" y="6179963"/>
              <a:ext cx="130400" cy="130375"/>
            </a:xfrm>
            <a:custGeom>
              <a:avLst/>
              <a:gdLst/>
              <a:ahLst/>
              <a:cxnLst/>
              <a:rect l="l" t="t" r="r" b="b"/>
              <a:pathLst>
                <a:path w="5216" h="5215" extrusionOk="0">
                  <a:moveTo>
                    <a:pt x="2638" y="0"/>
                  </a:moveTo>
                  <a:cubicBezTo>
                    <a:pt x="1305" y="0"/>
                    <a:pt x="194" y="895"/>
                    <a:pt x="1" y="2150"/>
                  </a:cubicBezTo>
                  <a:lnTo>
                    <a:pt x="1" y="2354"/>
                  </a:lnTo>
                  <a:lnTo>
                    <a:pt x="1" y="2460"/>
                  </a:lnTo>
                  <a:lnTo>
                    <a:pt x="1" y="2558"/>
                  </a:lnTo>
                  <a:lnTo>
                    <a:pt x="1" y="2665"/>
                  </a:lnTo>
                  <a:cubicBezTo>
                    <a:pt x="1" y="2967"/>
                    <a:pt x="1" y="3171"/>
                    <a:pt x="107" y="3376"/>
                  </a:cubicBezTo>
                  <a:cubicBezTo>
                    <a:pt x="107" y="3482"/>
                    <a:pt x="107" y="3482"/>
                    <a:pt x="205" y="3580"/>
                  </a:cubicBezTo>
                  <a:lnTo>
                    <a:pt x="205" y="3686"/>
                  </a:lnTo>
                  <a:cubicBezTo>
                    <a:pt x="205" y="3686"/>
                    <a:pt x="205" y="3784"/>
                    <a:pt x="311" y="3784"/>
                  </a:cubicBezTo>
                  <a:lnTo>
                    <a:pt x="311" y="3891"/>
                  </a:lnTo>
                  <a:cubicBezTo>
                    <a:pt x="311" y="3891"/>
                    <a:pt x="410" y="3989"/>
                    <a:pt x="410" y="4095"/>
                  </a:cubicBezTo>
                  <a:lnTo>
                    <a:pt x="516" y="4193"/>
                  </a:lnTo>
                  <a:cubicBezTo>
                    <a:pt x="516" y="4299"/>
                    <a:pt x="614" y="4299"/>
                    <a:pt x="614" y="4299"/>
                  </a:cubicBezTo>
                  <a:cubicBezTo>
                    <a:pt x="614" y="4299"/>
                    <a:pt x="614" y="4397"/>
                    <a:pt x="720" y="4397"/>
                  </a:cubicBezTo>
                  <a:lnTo>
                    <a:pt x="720" y="4504"/>
                  </a:lnTo>
                  <a:cubicBezTo>
                    <a:pt x="818" y="4504"/>
                    <a:pt x="818" y="4602"/>
                    <a:pt x="924" y="4602"/>
                  </a:cubicBezTo>
                  <a:cubicBezTo>
                    <a:pt x="1023" y="4708"/>
                    <a:pt x="1023" y="4708"/>
                    <a:pt x="1129" y="4708"/>
                  </a:cubicBezTo>
                  <a:lnTo>
                    <a:pt x="1129" y="4806"/>
                  </a:lnTo>
                  <a:cubicBezTo>
                    <a:pt x="1227" y="4806"/>
                    <a:pt x="1227" y="4806"/>
                    <a:pt x="1333" y="4912"/>
                  </a:cubicBezTo>
                  <a:cubicBezTo>
                    <a:pt x="1431" y="4912"/>
                    <a:pt x="1537" y="5010"/>
                    <a:pt x="1537" y="5010"/>
                  </a:cubicBezTo>
                  <a:cubicBezTo>
                    <a:pt x="1636" y="5010"/>
                    <a:pt x="1742" y="5010"/>
                    <a:pt x="1742" y="5117"/>
                  </a:cubicBezTo>
                  <a:lnTo>
                    <a:pt x="2044" y="5117"/>
                  </a:lnTo>
                  <a:cubicBezTo>
                    <a:pt x="2150" y="5215"/>
                    <a:pt x="2249" y="5215"/>
                    <a:pt x="2355" y="5215"/>
                  </a:cubicBezTo>
                  <a:cubicBezTo>
                    <a:pt x="2763" y="5215"/>
                    <a:pt x="3172" y="5117"/>
                    <a:pt x="3581" y="5010"/>
                  </a:cubicBezTo>
                  <a:cubicBezTo>
                    <a:pt x="3679" y="4912"/>
                    <a:pt x="3785" y="4912"/>
                    <a:pt x="3785" y="4912"/>
                  </a:cubicBezTo>
                  <a:cubicBezTo>
                    <a:pt x="3883" y="4806"/>
                    <a:pt x="3989" y="4806"/>
                    <a:pt x="3989" y="4708"/>
                  </a:cubicBezTo>
                  <a:cubicBezTo>
                    <a:pt x="4088" y="4708"/>
                    <a:pt x="4194" y="4708"/>
                    <a:pt x="4194" y="4602"/>
                  </a:cubicBezTo>
                  <a:cubicBezTo>
                    <a:pt x="4398" y="4504"/>
                    <a:pt x="4496" y="4397"/>
                    <a:pt x="4602" y="4299"/>
                  </a:cubicBezTo>
                  <a:cubicBezTo>
                    <a:pt x="4807" y="3989"/>
                    <a:pt x="5011" y="3580"/>
                    <a:pt x="5109" y="3171"/>
                  </a:cubicBezTo>
                  <a:lnTo>
                    <a:pt x="5109" y="2967"/>
                  </a:lnTo>
                  <a:lnTo>
                    <a:pt x="5109" y="2869"/>
                  </a:lnTo>
                  <a:cubicBezTo>
                    <a:pt x="5215" y="2763"/>
                    <a:pt x="5215" y="2763"/>
                    <a:pt x="5215" y="2665"/>
                  </a:cubicBezTo>
                  <a:lnTo>
                    <a:pt x="5215" y="2558"/>
                  </a:lnTo>
                  <a:cubicBezTo>
                    <a:pt x="5215" y="2460"/>
                    <a:pt x="5215" y="2460"/>
                    <a:pt x="5109" y="2354"/>
                  </a:cubicBezTo>
                  <a:lnTo>
                    <a:pt x="5109" y="2256"/>
                  </a:lnTo>
                  <a:lnTo>
                    <a:pt x="5109" y="2150"/>
                  </a:lnTo>
                  <a:lnTo>
                    <a:pt x="5109" y="2052"/>
                  </a:lnTo>
                  <a:cubicBezTo>
                    <a:pt x="5109" y="1945"/>
                    <a:pt x="5109" y="1945"/>
                    <a:pt x="5011" y="1847"/>
                  </a:cubicBezTo>
                  <a:lnTo>
                    <a:pt x="5011" y="1741"/>
                  </a:lnTo>
                  <a:lnTo>
                    <a:pt x="5011" y="1643"/>
                  </a:lnTo>
                  <a:cubicBezTo>
                    <a:pt x="5011" y="1537"/>
                    <a:pt x="4905" y="1537"/>
                    <a:pt x="4905" y="1537"/>
                  </a:cubicBezTo>
                  <a:lnTo>
                    <a:pt x="4905" y="1439"/>
                  </a:lnTo>
                  <a:cubicBezTo>
                    <a:pt x="4905" y="1332"/>
                    <a:pt x="4807" y="1332"/>
                    <a:pt x="4807" y="1332"/>
                  </a:cubicBezTo>
                  <a:cubicBezTo>
                    <a:pt x="4398" y="621"/>
                    <a:pt x="3679" y="106"/>
                    <a:pt x="2862" y="8"/>
                  </a:cubicBezTo>
                  <a:cubicBezTo>
                    <a:pt x="2787" y="3"/>
                    <a:pt x="2712" y="0"/>
                    <a:pt x="2638" y="0"/>
                  </a:cubicBezTo>
                  <a:close/>
                </a:path>
              </a:pathLst>
            </a:custGeom>
            <a:solidFill>
              <a:srgbClr val="D9D8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9"/>
            <p:cNvSpPr/>
            <p:nvPr/>
          </p:nvSpPr>
          <p:spPr>
            <a:xfrm>
              <a:off x="2430500" y="6177038"/>
              <a:ext cx="148175" cy="129600"/>
            </a:xfrm>
            <a:custGeom>
              <a:avLst/>
              <a:gdLst/>
              <a:ahLst/>
              <a:cxnLst/>
              <a:rect l="l" t="t" r="r" b="b"/>
              <a:pathLst>
                <a:path w="5927" h="5184" extrusionOk="0">
                  <a:moveTo>
                    <a:pt x="2957" y="1"/>
                  </a:moveTo>
                  <a:cubicBezTo>
                    <a:pt x="2538" y="1"/>
                    <a:pt x="2116" y="105"/>
                    <a:pt x="1733" y="330"/>
                  </a:cubicBezTo>
                  <a:cubicBezTo>
                    <a:pt x="409" y="943"/>
                    <a:pt x="0" y="2577"/>
                    <a:pt x="613" y="3803"/>
                  </a:cubicBezTo>
                  <a:cubicBezTo>
                    <a:pt x="1119" y="4676"/>
                    <a:pt x="2043" y="5184"/>
                    <a:pt x="3011" y="5184"/>
                  </a:cubicBezTo>
                  <a:cubicBezTo>
                    <a:pt x="3403" y="5184"/>
                    <a:pt x="3803" y="5100"/>
                    <a:pt x="4185" y="4923"/>
                  </a:cubicBezTo>
                  <a:cubicBezTo>
                    <a:pt x="5411" y="4212"/>
                    <a:pt x="5926" y="2675"/>
                    <a:pt x="5207" y="1351"/>
                  </a:cubicBezTo>
                  <a:cubicBezTo>
                    <a:pt x="4785" y="508"/>
                    <a:pt x="3880" y="1"/>
                    <a:pt x="2957" y="1"/>
                  </a:cubicBez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9"/>
            <p:cNvSpPr/>
            <p:nvPr/>
          </p:nvSpPr>
          <p:spPr>
            <a:xfrm>
              <a:off x="2461150" y="6182613"/>
              <a:ext cx="117525" cy="124825"/>
            </a:xfrm>
            <a:custGeom>
              <a:avLst/>
              <a:gdLst/>
              <a:ahLst/>
              <a:cxnLst/>
              <a:rect l="l" t="t" r="r" b="b"/>
              <a:pathLst>
                <a:path w="4701" h="4993" extrusionOk="0">
                  <a:moveTo>
                    <a:pt x="2861" y="0"/>
                  </a:moveTo>
                  <a:lnTo>
                    <a:pt x="2861" y="0"/>
                  </a:lnTo>
                  <a:cubicBezTo>
                    <a:pt x="3164" y="311"/>
                    <a:pt x="3368" y="515"/>
                    <a:pt x="3572" y="818"/>
                  </a:cubicBezTo>
                  <a:cubicBezTo>
                    <a:pt x="4185" y="2150"/>
                    <a:pt x="3678" y="3678"/>
                    <a:pt x="2452" y="4398"/>
                  </a:cubicBezTo>
                  <a:cubicBezTo>
                    <a:pt x="2074" y="4587"/>
                    <a:pt x="1695" y="4666"/>
                    <a:pt x="1317" y="4666"/>
                  </a:cubicBezTo>
                  <a:cubicBezTo>
                    <a:pt x="878" y="4666"/>
                    <a:pt x="439" y="4560"/>
                    <a:pt x="0" y="4398"/>
                  </a:cubicBezTo>
                  <a:lnTo>
                    <a:pt x="0" y="4398"/>
                  </a:lnTo>
                  <a:cubicBezTo>
                    <a:pt x="498" y="4771"/>
                    <a:pt x="1108" y="4993"/>
                    <a:pt x="1740" y="4993"/>
                  </a:cubicBezTo>
                  <a:cubicBezTo>
                    <a:pt x="2145" y="4993"/>
                    <a:pt x="2560" y="4901"/>
                    <a:pt x="2959" y="4700"/>
                  </a:cubicBezTo>
                  <a:cubicBezTo>
                    <a:pt x="4185" y="3989"/>
                    <a:pt x="4700" y="2452"/>
                    <a:pt x="3981" y="1128"/>
                  </a:cubicBezTo>
                  <a:cubicBezTo>
                    <a:pt x="3777" y="720"/>
                    <a:pt x="3368" y="311"/>
                    <a:pt x="2861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9"/>
            <p:cNvSpPr/>
            <p:nvPr/>
          </p:nvSpPr>
          <p:spPr>
            <a:xfrm>
              <a:off x="2445825" y="6210813"/>
              <a:ext cx="119975" cy="68875"/>
            </a:xfrm>
            <a:custGeom>
              <a:avLst/>
              <a:gdLst/>
              <a:ahLst/>
              <a:cxnLst/>
              <a:rect l="l" t="t" r="r" b="b"/>
              <a:pathLst>
                <a:path w="4799" h="2755" extrusionOk="0">
                  <a:moveTo>
                    <a:pt x="4594" y="0"/>
                  </a:moveTo>
                  <a:lnTo>
                    <a:pt x="0" y="2452"/>
                  </a:lnTo>
                  <a:cubicBezTo>
                    <a:pt x="0" y="2452"/>
                    <a:pt x="0" y="2550"/>
                    <a:pt x="99" y="2550"/>
                  </a:cubicBezTo>
                  <a:cubicBezTo>
                    <a:pt x="99" y="2657"/>
                    <a:pt x="99" y="2657"/>
                    <a:pt x="205" y="2755"/>
                  </a:cubicBezTo>
                  <a:lnTo>
                    <a:pt x="4798" y="303"/>
                  </a:lnTo>
                  <a:cubicBezTo>
                    <a:pt x="4700" y="303"/>
                    <a:pt x="4700" y="205"/>
                    <a:pt x="4700" y="98"/>
                  </a:cubicBezTo>
                  <a:cubicBezTo>
                    <a:pt x="4700" y="98"/>
                    <a:pt x="4594" y="98"/>
                    <a:pt x="4594" y="0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9"/>
            <p:cNvSpPr/>
            <p:nvPr/>
          </p:nvSpPr>
          <p:spPr>
            <a:xfrm>
              <a:off x="2443175" y="6208163"/>
              <a:ext cx="120175" cy="66425"/>
            </a:xfrm>
            <a:custGeom>
              <a:avLst/>
              <a:gdLst/>
              <a:ahLst/>
              <a:cxnLst/>
              <a:rect l="l" t="t" r="r" b="b"/>
              <a:pathLst>
                <a:path w="4807" h="2657" extrusionOk="0">
                  <a:moveTo>
                    <a:pt x="4602" y="0"/>
                  </a:moveTo>
                  <a:lnTo>
                    <a:pt x="0" y="2354"/>
                  </a:lnTo>
                  <a:cubicBezTo>
                    <a:pt x="106" y="2452"/>
                    <a:pt x="106" y="2452"/>
                    <a:pt x="106" y="2558"/>
                  </a:cubicBezTo>
                  <a:lnTo>
                    <a:pt x="205" y="2656"/>
                  </a:lnTo>
                  <a:lnTo>
                    <a:pt x="4806" y="311"/>
                  </a:lnTo>
                  <a:cubicBezTo>
                    <a:pt x="4806" y="204"/>
                    <a:pt x="4806" y="204"/>
                    <a:pt x="4700" y="106"/>
                  </a:cubicBezTo>
                  <a:cubicBezTo>
                    <a:pt x="4700" y="106"/>
                    <a:pt x="4700" y="0"/>
                    <a:pt x="4602" y="0"/>
                  </a:cubicBezTo>
                  <a:close/>
                </a:path>
              </a:pathLst>
            </a:custGeom>
            <a:solidFill>
              <a:srgbClr val="3245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09" name="Google Shape;509;p9"/>
          <p:cNvGrpSpPr/>
          <p:nvPr/>
        </p:nvGrpSpPr>
        <p:grpSpPr>
          <a:xfrm>
            <a:off x="8430725" y="4291775"/>
            <a:ext cx="480225" cy="615300"/>
            <a:chOff x="912850" y="4743425"/>
            <a:chExt cx="480225" cy="615300"/>
          </a:xfrm>
        </p:grpSpPr>
        <p:sp>
          <p:nvSpPr>
            <p:cNvPr id="510" name="Google Shape;510;p9"/>
            <p:cNvSpPr/>
            <p:nvPr/>
          </p:nvSpPr>
          <p:spPr>
            <a:xfrm>
              <a:off x="912850" y="4825175"/>
              <a:ext cx="480225" cy="533550"/>
            </a:xfrm>
            <a:custGeom>
              <a:avLst/>
              <a:gdLst/>
              <a:ahLst/>
              <a:cxnLst/>
              <a:rect l="l" t="t" r="r" b="b"/>
              <a:pathLst>
                <a:path w="19209" h="21342" extrusionOk="0">
                  <a:moveTo>
                    <a:pt x="5927" y="0"/>
                  </a:moveTo>
                  <a:lnTo>
                    <a:pt x="5722" y="1022"/>
                  </a:lnTo>
                  <a:cubicBezTo>
                    <a:pt x="4194" y="1120"/>
                    <a:pt x="2968" y="2044"/>
                    <a:pt x="2763" y="3270"/>
                  </a:cubicBezTo>
                  <a:lnTo>
                    <a:pt x="311" y="15832"/>
                  </a:lnTo>
                  <a:cubicBezTo>
                    <a:pt x="1" y="17467"/>
                    <a:pt x="1227" y="19101"/>
                    <a:pt x="3172" y="19412"/>
                  </a:cubicBezTo>
                  <a:lnTo>
                    <a:pt x="12572" y="21251"/>
                  </a:lnTo>
                  <a:cubicBezTo>
                    <a:pt x="12846" y="21312"/>
                    <a:pt x="13120" y="21341"/>
                    <a:pt x="13390" y="21341"/>
                  </a:cubicBezTo>
                  <a:cubicBezTo>
                    <a:pt x="14925" y="21341"/>
                    <a:pt x="16295" y="20394"/>
                    <a:pt x="16552" y="19003"/>
                  </a:cubicBezTo>
                  <a:lnTo>
                    <a:pt x="19004" y="6539"/>
                  </a:lnTo>
                  <a:cubicBezTo>
                    <a:pt x="19208" y="5207"/>
                    <a:pt x="18497" y="3883"/>
                    <a:pt x="17165" y="3270"/>
                  </a:cubicBezTo>
                  <a:lnTo>
                    <a:pt x="17369" y="2248"/>
                  </a:lnTo>
                  <a:lnTo>
                    <a:pt x="5927" y="0"/>
                  </a:lnTo>
                  <a:close/>
                </a:path>
              </a:pathLst>
            </a:custGeom>
            <a:solidFill>
              <a:srgbClr val="4675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9"/>
            <p:cNvSpPr/>
            <p:nvPr/>
          </p:nvSpPr>
          <p:spPr>
            <a:xfrm>
              <a:off x="1055900" y="4825175"/>
              <a:ext cx="291200" cy="71525"/>
            </a:xfrm>
            <a:custGeom>
              <a:avLst/>
              <a:gdLst/>
              <a:ahLst/>
              <a:cxnLst/>
              <a:rect l="l" t="t" r="r" b="b"/>
              <a:pathLst>
                <a:path w="11648" h="2861" extrusionOk="0">
                  <a:moveTo>
                    <a:pt x="205" y="0"/>
                  </a:moveTo>
                  <a:lnTo>
                    <a:pt x="0" y="613"/>
                  </a:lnTo>
                  <a:lnTo>
                    <a:pt x="11549" y="2861"/>
                  </a:lnTo>
                  <a:lnTo>
                    <a:pt x="11647" y="224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9"/>
            <p:cNvSpPr/>
            <p:nvPr/>
          </p:nvSpPr>
          <p:spPr>
            <a:xfrm>
              <a:off x="1038125" y="4743425"/>
              <a:ext cx="344725" cy="143075"/>
            </a:xfrm>
            <a:custGeom>
              <a:avLst/>
              <a:gdLst/>
              <a:ahLst/>
              <a:cxnLst/>
              <a:rect l="l" t="t" r="r" b="b"/>
              <a:pathLst>
                <a:path w="13789" h="5723" extrusionOk="0">
                  <a:moveTo>
                    <a:pt x="613" y="1"/>
                  </a:moveTo>
                  <a:lnTo>
                    <a:pt x="0" y="3066"/>
                  </a:lnTo>
                  <a:lnTo>
                    <a:pt x="13176" y="5722"/>
                  </a:lnTo>
                  <a:lnTo>
                    <a:pt x="13789" y="265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9"/>
            <p:cNvSpPr/>
            <p:nvPr/>
          </p:nvSpPr>
          <p:spPr>
            <a:xfrm>
              <a:off x="1050775" y="474590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71"/>
                  </a:lnTo>
                  <a:lnTo>
                    <a:pt x="1129" y="106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4" name="Google Shape;514;p9"/>
            <p:cNvSpPr/>
            <p:nvPr/>
          </p:nvSpPr>
          <p:spPr>
            <a:xfrm>
              <a:off x="1078975" y="47510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4" y="0"/>
                  </a:moveTo>
                  <a:lnTo>
                    <a:pt x="1" y="3172"/>
                  </a:lnTo>
                  <a:lnTo>
                    <a:pt x="614" y="3270"/>
                  </a:lnTo>
                  <a:lnTo>
                    <a:pt x="1227" y="107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5" name="Google Shape;515;p9"/>
            <p:cNvSpPr/>
            <p:nvPr/>
          </p:nvSpPr>
          <p:spPr>
            <a:xfrm>
              <a:off x="1109625" y="4756100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72"/>
                  </a:lnTo>
                  <a:lnTo>
                    <a:pt x="508" y="3270"/>
                  </a:lnTo>
                  <a:lnTo>
                    <a:pt x="1121" y="107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6" name="Google Shape;516;p9"/>
            <p:cNvSpPr/>
            <p:nvPr/>
          </p:nvSpPr>
          <p:spPr>
            <a:xfrm>
              <a:off x="1137625" y="47638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614" y="0"/>
                  </a:moveTo>
                  <a:lnTo>
                    <a:pt x="1" y="3065"/>
                  </a:lnTo>
                  <a:lnTo>
                    <a:pt x="516" y="3163"/>
                  </a:lnTo>
                  <a:lnTo>
                    <a:pt x="1227" y="98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7" name="Google Shape;517;p9"/>
            <p:cNvSpPr/>
            <p:nvPr/>
          </p:nvSpPr>
          <p:spPr>
            <a:xfrm>
              <a:off x="1165825" y="4768975"/>
              <a:ext cx="30675" cy="79100"/>
            </a:xfrm>
            <a:custGeom>
              <a:avLst/>
              <a:gdLst/>
              <a:ahLst/>
              <a:cxnLst/>
              <a:rect l="l" t="t" r="r" b="b"/>
              <a:pathLst>
                <a:path w="1227" h="3164" extrusionOk="0">
                  <a:moveTo>
                    <a:pt x="712" y="1"/>
                  </a:moveTo>
                  <a:lnTo>
                    <a:pt x="1" y="3066"/>
                  </a:lnTo>
                  <a:lnTo>
                    <a:pt x="614" y="3164"/>
                  </a:lnTo>
                  <a:lnTo>
                    <a:pt x="1227" y="99"/>
                  </a:lnTo>
                  <a:lnTo>
                    <a:pt x="712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8" name="Google Shape;518;p9"/>
            <p:cNvSpPr/>
            <p:nvPr/>
          </p:nvSpPr>
          <p:spPr>
            <a:xfrm>
              <a:off x="1196475" y="4774075"/>
              <a:ext cx="28025" cy="81775"/>
            </a:xfrm>
            <a:custGeom>
              <a:avLst/>
              <a:gdLst/>
              <a:ahLst/>
              <a:cxnLst/>
              <a:rect l="l" t="t" r="r" b="b"/>
              <a:pathLst>
                <a:path w="1121" h="3271" extrusionOk="0">
                  <a:moveTo>
                    <a:pt x="614" y="1"/>
                  </a:moveTo>
                  <a:lnTo>
                    <a:pt x="1" y="3164"/>
                  </a:lnTo>
                  <a:lnTo>
                    <a:pt x="507" y="3270"/>
                  </a:lnTo>
                  <a:lnTo>
                    <a:pt x="1120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9"/>
            <p:cNvSpPr/>
            <p:nvPr/>
          </p:nvSpPr>
          <p:spPr>
            <a:xfrm>
              <a:off x="1224475" y="4779200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63"/>
                  </a:lnTo>
                  <a:lnTo>
                    <a:pt x="613" y="3270"/>
                  </a:lnTo>
                  <a:lnTo>
                    <a:pt x="1226" y="98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9"/>
            <p:cNvSpPr/>
            <p:nvPr/>
          </p:nvSpPr>
          <p:spPr>
            <a:xfrm>
              <a:off x="1255125" y="4786750"/>
              <a:ext cx="28225" cy="79300"/>
            </a:xfrm>
            <a:custGeom>
              <a:avLst/>
              <a:gdLst/>
              <a:ahLst/>
              <a:cxnLst/>
              <a:rect l="l" t="t" r="r" b="b"/>
              <a:pathLst>
                <a:path w="1129" h="3172" extrusionOk="0">
                  <a:moveTo>
                    <a:pt x="613" y="1"/>
                  </a:moveTo>
                  <a:lnTo>
                    <a:pt x="0" y="3066"/>
                  </a:lnTo>
                  <a:lnTo>
                    <a:pt x="515" y="3172"/>
                  </a:lnTo>
                  <a:lnTo>
                    <a:pt x="1128" y="107"/>
                  </a:lnTo>
                  <a:lnTo>
                    <a:pt x="613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9"/>
            <p:cNvSpPr/>
            <p:nvPr/>
          </p:nvSpPr>
          <p:spPr>
            <a:xfrm>
              <a:off x="1283325" y="4791875"/>
              <a:ext cx="30675" cy="81750"/>
            </a:xfrm>
            <a:custGeom>
              <a:avLst/>
              <a:gdLst/>
              <a:ahLst/>
              <a:cxnLst/>
              <a:rect l="l" t="t" r="r" b="b"/>
              <a:pathLst>
                <a:path w="1227" h="3270" extrusionOk="0">
                  <a:moveTo>
                    <a:pt x="613" y="0"/>
                  </a:moveTo>
                  <a:lnTo>
                    <a:pt x="0" y="3171"/>
                  </a:lnTo>
                  <a:lnTo>
                    <a:pt x="613" y="3269"/>
                  </a:lnTo>
                  <a:lnTo>
                    <a:pt x="1226" y="106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9"/>
            <p:cNvSpPr/>
            <p:nvPr/>
          </p:nvSpPr>
          <p:spPr>
            <a:xfrm>
              <a:off x="1313975" y="4796975"/>
              <a:ext cx="28000" cy="81750"/>
            </a:xfrm>
            <a:custGeom>
              <a:avLst/>
              <a:gdLst/>
              <a:ahLst/>
              <a:cxnLst/>
              <a:rect l="l" t="t" r="r" b="b"/>
              <a:pathLst>
                <a:path w="1120" h="3270" extrusionOk="0">
                  <a:moveTo>
                    <a:pt x="613" y="0"/>
                  </a:moveTo>
                  <a:lnTo>
                    <a:pt x="0" y="3172"/>
                  </a:lnTo>
                  <a:lnTo>
                    <a:pt x="507" y="3270"/>
                  </a:lnTo>
                  <a:lnTo>
                    <a:pt x="1120" y="107"/>
                  </a:lnTo>
                  <a:lnTo>
                    <a:pt x="613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9"/>
            <p:cNvSpPr/>
            <p:nvPr/>
          </p:nvSpPr>
          <p:spPr>
            <a:xfrm>
              <a:off x="1341950" y="4804725"/>
              <a:ext cx="30675" cy="79125"/>
            </a:xfrm>
            <a:custGeom>
              <a:avLst/>
              <a:gdLst/>
              <a:ahLst/>
              <a:cxnLst/>
              <a:rect l="l" t="t" r="r" b="b"/>
              <a:pathLst>
                <a:path w="1227" h="3165" extrusionOk="0">
                  <a:moveTo>
                    <a:pt x="614" y="1"/>
                  </a:moveTo>
                  <a:lnTo>
                    <a:pt x="1" y="3066"/>
                  </a:lnTo>
                  <a:lnTo>
                    <a:pt x="516" y="3164"/>
                  </a:lnTo>
                  <a:lnTo>
                    <a:pt x="1227" y="99"/>
                  </a:lnTo>
                  <a:lnTo>
                    <a:pt x="614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9"/>
            <p:cNvSpPr/>
            <p:nvPr/>
          </p:nvSpPr>
          <p:spPr>
            <a:xfrm>
              <a:off x="935950" y="4963100"/>
              <a:ext cx="441800" cy="260550"/>
            </a:xfrm>
            <a:custGeom>
              <a:avLst/>
              <a:gdLst/>
              <a:ahLst/>
              <a:cxnLst/>
              <a:rect l="l" t="t" r="r" b="b"/>
              <a:pathLst>
                <a:path w="17672" h="10422" extrusionOk="0">
                  <a:moveTo>
                    <a:pt x="1431" y="0"/>
                  </a:moveTo>
                  <a:lnTo>
                    <a:pt x="0" y="7250"/>
                  </a:lnTo>
                  <a:lnTo>
                    <a:pt x="16241" y="10421"/>
                  </a:lnTo>
                  <a:lnTo>
                    <a:pt x="17671" y="316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9"/>
            <p:cNvSpPr/>
            <p:nvPr/>
          </p:nvSpPr>
          <p:spPr>
            <a:xfrm>
              <a:off x="912850" y="5169875"/>
              <a:ext cx="424025" cy="188850"/>
            </a:xfrm>
            <a:custGeom>
              <a:avLst/>
              <a:gdLst/>
              <a:ahLst/>
              <a:cxnLst/>
              <a:rect l="l" t="t" r="r" b="b"/>
              <a:pathLst>
                <a:path w="16961" h="7554" extrusionOk="0">
                  <a:moveTo>
                    <a:pt x="16961" y="3172"/>
                  </a:moveTo>
                  <a:lnTo>
                    <a:pt x="16946" y="3244"/>
                  </a:lnTo>
                  <a:lnTo>
                    <a:pt x="16946" y="3244"/>
                  </a:lnTo>
                  <a:cubicBezTo>
                    <a:pt x="16951" y="3220"/>
                    <a:pt x="16956" y="3196"/>
                    <a:pt x="16961" y="3172"/>
                  </a:cubicBezTo>
                  <a:close/>
                  <a:moveTo>
                    <a:pt x="720" y="1"/>
                  </a:moveTo>
                  <a:lnTo>
                    <a:pt x="311" y="2044"/>
                  </a:lnTo>
                  <a:cubicBezTo>
                    <a:pt x="1" y="3679"/>
                    <a:pt x="1227" y="5313"/>
                    <a:pt x="3172" y="5624"/>
                  </a:cubicBezTo>
                  <a:lnTo>
                    <a:pt x="12572" y="7463"/>
                  </a:lnTo>
                  <a:cubicBezTo>
                    <a:pt x="12846" y="7524"/>
                    <a:pt x="13120" y="7553"/>
                    <a:pt x="13390" y="7553"/>
                  </a:cubicBezTo>
                  <a:cubicBezTo>
                    <a:pt x="14925" y="7553"/>
                    <a:pt x="16295" y="6606"/>
                    <a:pt x="16552" y="5215"/>
                  </a:cubicBezTo>
                  <a:lnTo>
                    <a:pt x="16946" y="3244"/>
                  </a:lnTo>
                  <a:lnTo>
                    <a:pt x="16946" y="3244"/>
                  </a:lnTo>
                  <a:cubicBezTo>
                    <a:pt x="16656" y="4596"/>
                    <a:pt x="15307" y="5510"/>
                    <a:pt x="13798" y="5510"/>
                  </a:cubicBezTo>
                  <a:cubicBezTo>
                    <a:pt x="13529" y="5510"/>
                    <a:pt x="13255" y="5481"/>
                    <a:pt x="12980" y="5420"/>
                  </a:cubicBezTo>
                  <a:lnTo>
                    <a:pt x="3475" y="3581"/>
                  </a:lnTo>
                  <a:cubicBezTo>
                    <a:pt x="1636" y="3270"/>
                    <a:pt x="410" y="1635"/>
                    <a:pt x="720" y="1"/>
                  </a:cubicBez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9"/>
            <p:cNvSpPr/>
            <p:nvPr/>
          </p:nvSpPr>
          <p:spPr>
            <a:xfrm>
              <a:off x="963950" y="4963100"/>
              <a:ext cx="413800" cy="112400"/>
            </a:xfrm>
            <a:custGeom>
              <a:avLst/>
              <a:gdLst/>
              <a:ahLst/>
              <a:cxnLst/>
              <a:rect l="l" t="t" r="r" b="b"/>
              <a:pathLst>
                <a:path w="16552" h="4496" extrusionOk="0">
                  <a:moveTo>
                    <a:pt x="311" y="0"/>
                  </a:moveTo>
                  <a:lnTo>
                    <a:pt x="0" y="1324"/>
                  </a:lnTo>
                  <a:lnTo>
                    <a:pt x="16249" y="4496"/>
                  </a:lnTo>
                  <a:lnTo>
                    <a:pt x="16551" y="3163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9"/>
            <p:cNvSpPr/>
            <p:nvPr/>
          </p:nvSpPr>
          <p:spPr>
            <a:xfrm>
              <a:off x="984375" y="5034625"/>
              <a:ext cx="94625" cy="94425"/>
            </a:xfrm>
            <a:custGeom>
              <a:avLst/>
              <a:gdLst/>
              <a:ahLst/>
              <a:cxnLst/>
              <a:rect l="l" t="t" r="r" b="b"/>
              <a:pathLst>
                <a:path w="3785" h="3777" extrusionOk="0">
                  <a:moveTo>
                    <a:pt x="1537" y="0"/>
                  </a:moveTo>
                  <a:lnTo>
                    <a:pt x="1333" y="1022"/>
                  </a:lnTo>
                  <a:lnTo>
                    <a:pt x="311" y="817"/>
                  </a:lnTo>
                  <a:lnTo>
                    <a:pt x="1" y="2248"/>
                  </a:lnTo>
                  <a:lnTo>
                    <a:pt x="1022" y="2452"/>
                  </a:lnTo>
                  <a:lnTo>
                    <a:pt x="818" y="3474"/>
                  </a:lnTo>
                  <a:lnTo>
                    <a:pt x="2248" y="3776"/>
                  </a:lnTo>
                  <a:lnTo>
                    <a:pt x="2453" y="2754"/>
                  </a:lnTo>
                  <a:lnTo>
                    <a:pt x="3474" y="2959"/>
                  </a:lnTo>
                  <a:lnTo>
                    <a:pt x="3785" y="1528"/>
                  </a:lnTo>
                  <a:lnTo>
                    <a:pt x="2763" y="1324"/>
                  </a:lnTo>
                  <a:lnTo>
                    <a:pt x="2967" y="302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9"/>
            <p:cNvSpPr/>
            <p:nvPr/>
          </p:nvSpPr>
          <p:spPr>
            <a:xfrm>
              <a:off x="1178500" y="5075475"/>
              <a:ext cx="145700" cy="43350"/>
            </a:xfrm>
            <a:custGeom>
              <a:avLst/>
              <a:gdLst/>
              <a:ahLst/>
              <a:cxnLst/>
              <a:rect l="l" t="t" r="r" b="b"/>
              <a:pathLst>
                <a:path w="5828" h="1734" extrusionOk="0">
                  <a:moveTo>
                    <a:pt x="205" y="1"/>
                  </a:moveTo>
                  <a:lnTo>
                    <a:pt x="0" y="614"/>
                  </a:lnTo>
                  <a:lnTo>
                    <a:pt x="5722" y="1733"/>
                  </a:lnTo>
                  <a:lnTo>
                    <a:pt x="5828" y="11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9"/>
            <p:cNvSpPr/>
            <p:nvPr/>
          </p:nvSpPr>
          <p:spPr>
            <a:xfrm>
              <a:off x="1170925" y="5113700"/>
              <a:ext cx="145525" cy="43550"/>
            </a:xfrm>
            <a:custGeom>
              <a:avLst/>
              <a:gdLst/>
              <a:ahLst/>
              <a:cxnLst/>
              <a:rect l="l" t="t" r="r" b="b"/>
              <a:pathLst>
                <a:path w="5821" h="1742" extrusionOk="0">
                  <a:moveTo>
                    <a:pt x="205" y="0"/>
                  </a:moveTo>
                  <a:lnTo>
                    <a:pt x="1" y="719"/>
                  </a:lnTo>
                  <a:lnTo>
                    <a:pt x="5722" y="1741"/>
                  </a:lnTo>
                  <a:lnTo>
                    <a:pt x="5820" y="1128"/>
                  </a:lnTo>
                  <a:lnTo>
                    <a:pt x="205" y="0"/>
                  </a:lnTo>
                  <a:close/>
                </a:path>
              </a:pathLst>
            </a:custGeom>
            <a:solidFill>
              <a:srgbClr val="D2D3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0" name="Google Shape;530;p9"/>
          <p:cNvSpPr/>
          <p:nvPr/>
        </p:nvSpPr>
        <p:spPr>
          <a:xfrm rot="5400000" flipH="1">
            <a:off x="466225" y="-456625"/>
            <a:ext cx="1971667" cy="2904128"/>
          </a:xfrm>
          <a:custGeom>
            <a:avLst/>
            <a:gdLst/>
            <a:ahLst/>
            <a:cxnLst/>
            <a:rect l="l" t="t" r="r" b="b"/>
            <a:pathLst>
              <a:path w="49132" h="72368" extrusionOk="0">
                <a:moveTo>
                  <a:pt x="49132" y="0"/>
                </a:moveTo>
                <a:cubicBezTo>
                  <a:pt x="41136" y="7888"/>
                  <a:pt x="35311" y="17791"/>
                  <a:pt x="39773" y="28294"/>
                </a:cubicBezTo>
                <a:cubicBezTo>
                  <a:pt x="48228" y="47901"/>
                  <a:pt x="37471" y="61791"/>
                  <a:pt x="25839" y="61791"/>
                </a:cubicBezTo>
                <a:cubicBezTo>
                  <a:pt x="25045" y="61791"/>
                  <a:pt x="24247" y="61726"/>
                  <a:pt x="23450" y="61594"/>
                </a:cubicBezTo>
                <a:cubicBezTo>
                  <a:pt x="22212" y="61387"/>
                  <a:pt x="20980" y="61285"/>
                  <a:pt x="19763" y="61285"/>
                </a:cubicBezTo>
                <a:cubicBezTo>
                  <a:pt x="12049" y="61285"/>
                  <a:pt x="4888" y="65363"/>
                  <a:pt x="1" y="72368"/>
                </a:cubicBezTo>
                <a:lnTo>
                  <a:pt x="49132" y="72368"/>
                </a:lnTo>
                <a:lnTo>
                  <a:pt x="491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9"/>
          <p:cNvSpPr/>
          <p:nvPr/>
        </p:nvSpPr>
        <p:spPr>
          <a:xfrm>
            <a:off x="8554680" y="962741"/>
            <a:ext cx="257321" cy="257560"/>
          </a:xfrm>
          <a:custGeom>
            <a:avLst/>
            <a:gdLst/>
            <a:ahLst/>
            <a:cxnLst/>
            <a:rect l="l" t="t" r="r" b="b"/>
            <a:pathLst>
              <a:path w="3971" h="3975" extrusionOk="0">
                <a:moveTo>
                  <a:pt x="2286" y="1"/>
                </a:moveTo>
                <a:lnTo>
                  <a:pt x="1032" y="218"/>
                </a:lnTo>
                <a:lnTo>
                  <a:pt x="1250" y="1472"/>
                </a:lnTo>
                <a:lnTo>
                  <a:pt x="0" y="1689"/>
                </a:lnTo>
                <a:lnTo>
                  <a:pt x="218" y="2939"/>
                </a:lnTo>
                <a:lnTo>
                  <a:pt x="1467" y="2721"/>
                </a:lnTo>
                <a:lnTo>
                  <a:pt x="1685" y="3975"/>
                </a:lnTo>
                <a:lnTo>
                  <a:pt x="2939" y="3757"/>
                </a:lnTo>
                <a:lnTo>
                  <a:pt x="2721" y="2503"/>
                </a:lnTo>
                <a:lnTo>
                  <a:pt x="3970" y="2286"/>
                </a:lnTo>
                <a:lnTo>
                  <a:pt x="3753" y="1037"/>
                </a:lnTo>
                <a:lnTo>
                  <a:pt x="2503" y="1254"/>
                </a:lnTo>
                <a:lnTo>
                  <a:pt x="228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9"/>
          <p:cNvSpPr/>
          <p:nvPr/>
        </p:nvSpPr>
        <p:spPr>
          <a:xfrm>
            <a:off x="7189992" y="173020"/>
            <a:ext cx="243518" cy="243435"/>
          </a:xfrm>
          <a:custGeom>
            <a:avLst/>
            <a:gdLst/>
            <a:ahLst/>
            <a:cxnLst/>
            <a:rect l="l" t="t" r="r" b="b"/>
            <a:pathLst>
              <a:path w="3758" h="3757" extrusionOk="0">
                <a:moveTo>
                  <a:pt x="1742" y="0"/>
                </a:moveTo>
                <a:lnTo>
                  <a:pt x="1472" y="1145"/>
                </a:lnTo>
                <a:lnTo>
                  <a:pt x="275" y="819"/>
                </a:lnTo>
                <a:lnTo>
                  <a:pt x="1" y="1959"/>
                </a:lnTo>
                <a:lnTo>
                  <a:pt x="1146" y="2286"/>
                </a:lnTo>
                <a:lnTo>
                  <a:pt x="819" y="3430"/>
                </a:lnTo>
                <a:lnTo>
                  <a:pt x="1960" y="3757"/>
                </a:lnTo>
                <a:lnTo>
                  <a:pt x="2286" y="2612"/>
                </a:lnTo>
                <a:lnTo>
                  <a:pt x="3431" y="2939"/>
                </a:lnTo>
                <a:lnTo>
                  <a:pt x="3757" y="1798"/>
                </a:lnTo>
                <a:lnTo>
                  <a:pt x="2613" y="1472"/>
                </a:lnTo>
                <a:lnTo>
                  <a:pt x="2887" y="327"/>
                </a:lnTo>
                <a:lnTo>
                  <a:pt x="174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9"/>
          <p:cNvSpPr/>
          <p:nvPr/>
        </p:nvSpPr>
        <p:spPr>
          <a:xfrm>
            <a:off x="8924753" y="1385788"/>
            <a:ext cx="56441" cy="60195"/>
          </a:xfrm>
          <a:custGeom>
            <a:avLst/>
            <a:gdLst/>
            <a:ahLst/>
            <a:cxnLst/>
            <a:rect l="l" t="t" r="r" b="b"/>
            <a:pathLst>
              <a:path w="871" h="929" extrusionOk="0">
                <a:moveTo>
                  <a:pt x="436" y="1"/>
                </a:moveTo>
                <a:cubicBezTo>
                  <a:pt x="166" y="1"/>
                  <a:pt x="0" y="219"/>
                  <a:pt x="0" y="436"/>
                </a:cubicBezTo>
                <a:cubicBezTo>
                  <a:pt x="0" y="710"/>
                  <a:pt x="166" y="928"/>
                  <a:pt x="436" y="928"/>
                </a:cubicBezTo>
                <a:cubicBezTo>
                  <a:pt x="710" y="928"/>
                  <a:pt x="871" y="710"/>
                  <a:pt x="871" y="436"/>
                </a:cubicBezTo>
                <a:cubicBezTo>
                  <a:pt x="871" y="219"/>
                  <a:pt x="710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9"/>
          <p:cNvSpPr/>
          <p:nvPr/>
        </p:nvSpPr>
        <p:spPr>
          <a:xfrm>
            <a:off x="8462988" y="687751"/>
            <a:ext cx="56506" cy="60130"/>
          </a:xfrm>
          <a:custGeom>
            <a:avLst/>
            <a:gdLst/>
            <a:ahLst/>
            <a:cxnLst/>
            <a:rect l="l" t="t" r="r" b="b"/>
            <a:pathLst>
              <a:path w="872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8"/>
                  <a:pt x="436" y="928"/>
                </a:cubicBezTo>
                <a:cubicBezTo>
                  <a:pt x="706" y="928"/>
                  <a:pt x="871" y="710"/>
                  <a:pt x="871" y="492"/>
                </a:cubicBezTo>
                <a:cubicBezTo>
                  <a:pt x="871" y="218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9"/>
          <p:cNvSpPr/>
          <p:nvPr/>
        </p:nvSpPr>
        <p:spPr>
          <a:xfrm>
            <a:off x="8364298" y="271702"/>
            <a:ext cx="56441" cy="56501"/>
          </a:xfrm>
          <a:custGeom>
            <a:avLst/>
            <a:gdLst/>
            <a:ahLst/>
            <a:cxnLst/>
            <a:rect l="l" t="t" r="r" b="b"/>
            <a:pathLst>
              <a:path w="871" h="872" extrusionOk="0">
                <a:moveTo>
                  <a:pt x="435" y="1"/>
                </a:moveTo>
                <a:cubicBezTo>
                  <a:pt x="218" y="1"/>
                  <a:pt x="0" y="166"/>
                  <a:pt x="0" y="436"/>
                </a:cubicBezTo>
                <a:cubicBezTo>
                  <a:pt x="0" y="710"/>
                  <a:pt x="218" y="871"/>
                  <a:pt x="435" y="871"/>
                </a:cubicBezTo>
                <a:cubicBezTo>
                  <a:pt x="705" y="871"/>
                  <a:pt x="871" y="710"/>
                  <a:pt x="871" y="436"/>
                </a:cubicBezTo>
                <a:cubicBezTo>
                  <a:pt x="871" y="166"/>
                  <a:pt x="705" y="1"/>
                  <a:pt x="4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6" name="Google Shape;536;p9"/>
          <p:cNvSpPr/>
          <p:nvPr/>
        </p:nvSpPr>
        <p:spPr>
          <a:xfrm>
            <a:off x="6710472" y="381141"/>
            <a:ext cx="60199" cy="59871"/>
          </a:xfrm>
          <a:custGeom>
            <a:avLst/>
            <a:gdLst/>
            <a:ahLst/>
            <a:cxnLst/>
            <a:rect l="l" t="t" r="r" b="b"/>
            <a:pathLst>
              <a:path w="929" h="924" extrusionOk="0">
                <a:moveTo>
                  <a:pt x="493" y="1"/>
                </a:moveTo>
                <a:cubicBezTo>
                  <a:pt x="219" y="1"/>
                  <a:pt x="1" y="218"/>
                  <a:pt x="1" y="488"/>
                </a:cubicBezTo>
                <a:cubicBezTo>
                  <a:pt x="1" y="706"/>
                  <a:pt x="219" y="924"/>
                  <a:pt x="493" y="924"/>
                </a:cubicBezTo>
                <a:cubicBezTo>
                  <a:pt x="710" y="924"/>
                  <a:pt x="928" y="706"/>
                  <a:pt x="928" y="488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7" name="Google Shape;537;p9"/>
          <p:cNvSpPr/>
          <p:nvPr/>
        </p:nvSpPr>
        <p:spPr>
          <a:xfrm>
            <a:off x="1083565" y="4715859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8" name="Google Shape;538;p9"/>
          <p:cNvSpPr/>
          <p:nvPr/>
        </p:nvSpPr>
        <p:spPr>
          <a:xfrm>
            <a:off x="713233" y="4839164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9" name="Google Shape;539;p9"/>
          <p:cNvSpPr/>
          <p:nvPr/>
        </p:nvSpPr>
        <p:spPr>
          <a:xfrm>
            <a:off x="1640651" y="4599423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40" name="Google Shape;540;p9"/>
          <p:cNvGrpSpPr/>
          <p:nvPr/>
        </p:nvGrpSpPr>
        <p:grpSpPr>
          <a:xfrm>
            <a:off x="179825" y="158500"/>
            <a:ext cx="674325" cy="1173675"/>
            <a:chOff x="4266275" y="6869625"/>
            <a:chExt cx="674325" cy="1173675"/>
          </a:xfrm>
        </p:grpSpPr>
        <p:sp>
          <p:nvSpPr>
            <p:cNvPr id="541" name="Google Shape;541;p9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9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9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9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9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9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9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8" name="Google Shape;548;p9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0" name="Google Shape;550;p9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1" name="Google Shape;551;p9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2" name="Google Shape;552;p9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3" name="Google Shape;553;p9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rgbClr val="FF78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4" name="Google Shape;554;p9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5" name="Google Shape;555;p9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6" name="Google Shape;556;p9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7" name="Google Shape;557;p9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8" name="Google Shape;558;p9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9" name="Google Shape;559;p9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1" name="Google Shape;561;p9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2" name="Google Shape;562;p9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3" name="Google Shape;563;p9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9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6" name="Google Shape;566;p9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7" name="Google Shape;567;p9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8" name="Google Shape;568;p9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9" name="Google Shape;569;p9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0" name="Google Shape;570;p9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1" name="Google Shape;571;p9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9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73" name="Google Shape;573;p9"/>
          <p:cNvSpPr txBox="1"/>
          <p:nvPr>
            <p:ph type="subTitle" idx="1"/>
          </p:nvPr>
        </p:nvSpPr>
        <p:spPr>
          <a:xfrm>
            <a:off x="4937225" y="2200875"/>
            <a:ext cx="3401100" cy="119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9"/>
          <p:cNvSpPr txBox="1"/>
          <p:nvPr>
            <p:ph type="title"/>
          </p:nvPr>
        </p:nvSpPr>
        <p:spPr>
          <a:xfrm>
            <a:off x="4937225" y="1751925"/>
            <a:ext cx="340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0"/>
          <p:cNvSpPr txBox="1"/>
          <p:nvPr>
            <p:ph type="title"/>
          </p:nvPr>
        </p:nvSpPr>
        <p:spPr>
          <a:xfrm>
            <a:off x="4524375" y="1466850"/>
            <a:ext cx="2571900" cy="22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77" name="Google Shape;577;p10"/>
          <p:cNvSpPr/>
          <p:nvPr/>
        </p:nvSpPr>
        <p:spPr>
          <a:xfrm rot="10800000">
            <a:off x="-9537" y="-7300"/>
            <a:ext cx="2222725" cy="1383500"/>
          </a:xfrm>
          <a:custGeom>
            <a:avLst/>
            <a:gdLst/>
            <a:ahLst/>
            <a:cxnLst/>
            <a:rect l="l" t="t" r="r" b="b"/>
            <a:pathLst>
              <a:path w="88909" h="55340" extrusionOk="0">
                <a:moveTo>
                  <a:pt x="88908" y="0"/>
                </a:moveTo>
                <a:cubicBezTo>
                  <a:pt x="88908" y="0"/>
                  <a:pt x="58168" y="5172"/>
                  <a:pt x="55339" y="24595"/>
                </a:cubicBezTo>
                <a:cubicBezTo>
                  <a:pt x="53680" y="35682"/>
                  <a:pt x="45717" y="37631"/>
                  <a:pt x="40161" y="37631"/>
                </a:cubicBezTo>
                <a:cubicBezTo>
                  <a:pt x="38791" y="37631"/>
                  <a:pt x="37568" y="37513"/>
                  <a:pt x="36621" y="37383"/>
                </a:cubicBezTo>
                <a:cubicBezTo>
                  <a:pt x="35777" y="37271"/>
                  <a:pt x="34940" y="37215"/>
                  <a:pt x="34112" y="37215"/>
                </a:cubicBezTo>
                <a:cubicBezTo>
                  <a:pt x="28107" y="37215"/>
                  <a:pt x="22606" y="40140"/>
                  <a:pt x="18826" y="45545"/>
                </a:cubicBezTo>
                <a:cubicBezTo>
                  <a:pt x="14530" y="51692"/>
                  <a:pt x="6151" y="54142"/>
                  <a:pt x="0" y="55339"/>
                </a:cubicBezTo>
                <a:lnTo>
                  <a:pt x="88908" y="55339"/>
                </a:lnTo>
                <a:lnTo>
                  <a:pt x="8890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10"/>
          <p:cNvSpPr/>
          <p:nvPr/>
        </p:nvSpPr>
        <p:spPr>
          <a:xfrm>
            <a:off x="6086475" y="2862625"/>
            <a:ext cx="3057427" cy="2280792"/>
          </a:xfrm>
          <a:custGeom>
            <a:avLst/>
            <a:gdLst/>
            <a:ahLst/>
            <a:cxnLst/>
            <a:rect l="l" t="t" r="r" b="b"/>
            <a:pathLst>
              <a:path w="104958" h="78297" extrusionOk="0">
                <a:moveTo>
                  <a:pt x="104958" y="1"/>
                </a:moveTo>
                <a:cubicBezTo>
                  <a:pt x="104958" y="1"/>
                  <a:pt x="64314" y="12023"/>
                  <a:pt x="60558" y="37706"/>
                </a:cubicBezTo>
                <a:cubicBezTo>
                  <a:pt x="58414" y="52416"/>
                  <a:pt x="47851" y="54938"/>
                  <a:pt x="40487" y="54938"/>
                </a:cubicBezTo>
                <a:cubicBezTo>
                  <a:pt x="38699" y="54938"/>
                  <a:pt x="37100" y="54789"/>
                  <a:pt x="35855" y="54630"/>
                </a:cubicBezTo>
                <a:cubicBezTo>
                  <a:pt x="34728" y="54476"/>
                  <a:pt x="33609" y="54400"/>
                  <a:pt x="32504" y="54400"/>
                </a:cubicBezTo>
                <a:cubicBezTo>
                  <a:pt x="24597" y="54400"/>
                  <a:pt x="17364" y="58288"/>
                  <a:pt x="12349" y="65403"/>
                </a:cubicBezTo>
                <a:cubicBezTo>
                  <a:pt x="6638" y="73509"/>
                  <a:pt x="4623" y="75250"/>
                  <a:pt x="0" y="78297"/>
                </a:cubicBezTo>
                <a:lnTo>
                  <a:pt x="104958" y="78297"/>
                </a:lnTo>
                <a:lnTo>
                  <a:pt x="10495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10"/>
          <p:cNvSpPr/>
          <p:nvPr/>
        </p:nvSpPr>
        <p:spPr>
          <a:xfrm>
            <a:off x="7479548" y="3890824"/>
            <a:ext cx="261014" cy="257301"/>
          </a:xfrm>
          <a:custGeom>
            <a:avLst/>
            <a:gdLst/>
            <a:ahLst/>
            <a:cxnLst/>
            <a:rect l="l" t="t" r="r" b="b"/>
            <a:pathLst>
              <a:path w="4028" h="3971" extrusionOk="0">
                <a:moveTo>
                  <a:pt x="1960" y="1"/>
                </a:moveTo>
                <a:lnTo>
                  <a:pt x="763" y="436"/>
                </a:lnTo>
                <a:lnTo>
                  <a:pt x="1198" y="1577"/>
                </a:lnTo>
                <a:lnTo>
                  <a:pt x="1" y="2012"/>
                </a:lnTo>
                <a:lnTo>
                  <a:pt x="436" y="3209"/>
                </a:lnTo>
                <a:lnTo>
                  <a:pt x="1633" y="2774"/>
                </a:lnTo>
                <a:lnTo>
                  <a:pt x="2012" y="3971"/>
                </a:lnTo>
                <a:lnTo>
                  <a:pt x="3209" y="3592"/>
                </a:lnTo>
                <a:lnTo>
                  <a:pt x="2830" y="2395"/>
                </a:lnTo>
                <a:lnTo>
                  <a:pt x="4027" y="1960"/>
                </a:lnTo>
                <a:lnTo>
                  <a:pt x="3592" y="763"/>
                </a:lnTo>
                <a:lnTo>
                  <a:pt x="2395" y="1198"/>
                </a:lnTo>
                <a:lnTo>
                  <a:pt x="1960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10"/>
          <p:cNvSpPr/>
          <p:nvPr/>
        </p:nvSpPr>
        <p:spPr>
          <a:xfrm>
            <a:off x="7609861" y="3605143"/>
            <a:ext cx="60199" cy="60130"/>
          </a:xfrm>
          <a:custGeom>
            <a:avLst/>
            <a:gdLst/>
            <a:ahLst/>
            <a:cxnLst/>
            <a:rect l="l" t="t" r="r" b="b"/>
            <a:pathLst>
              <a:path w="929" h="928" extrusionOk="0">
                <a:moveTo>
                  <a:pt x="436" y="0"/>
                </a:moveTo>
                <a:cubicBezTo>
                  <a:pt x="219" y="0"/>
                  <a:pt x="1" y="218"/>
                  <a:pt x="1" y="436"/>
                </a:cubicBezTo>
                <a:cubicBezTo>
                  <a:pt x="1" y="710"/>
                  <a:pt x="219" y="928"/>
                  <a:pt x="436" y="928"/>
                </a:cubicBezTo>
                <a:cubicBezTo>
                  <a:pt x="710" y="928"/>
                  <a:pt x="928" y="710"/>
                  <a:pt x="928" y="436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10"/>
          <p:cNvSpPr/>
          <p:nvPr/>
        </p:nvSpPr>
        <p:spPr>
          <a:xfrm>
            <a:off x="7768685" y="4539552"/>
            <a:ext cx="59875" cy="59871"/>
          </a:xfrm>
          <a:custGeom>
            <a:avLst/>
            <a:gdLst/>
            <a:ahLst/>
            <a:cxnLst/>
            <a:rect l="l" t="t" r="r" b="b"/>
            <a:pathLst>
              <a:path w="924" h="924" extrusionOk="0">
                <a:moveTo>
                  <a:pt x="436" y="1"/>
                </a:moveTo>
                <a:cubicBezTo>
                  <a:pt x="218" y="1"/>
                  <a:pt x="1" y="218"/>
                  <a:pt x="1" y="488"/>
                </a:cubicBezTo>
                <a:cubicBezTo>
                  <a:pt x="1" y="706"/>
                  <a:pt x="218" y="924"/>
                  <a:pt x="436" y="924"/>
                </a:cubicBezTo>
                <a:cubicBezTo>
                  <a:pt x="706" y="924"/>
                  <a:pt x="923" y="706"/>
                  <a:pt x="923" y="488"/>
                </a:cubicBezTo>
                <a:cubicBezTo>
                  <a:pt x="923" y="218"/>
                  <a:pt x="706" y="1"/>
                  <a:pt x="43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10"/>
          <p:cNvSpPr/>
          <p:nvPr/>
        </p:nvSpPr>
        <p:spPr>
          <a:xfrm>
            <a:off x="8008678" y="393991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93" y="1"/>
                </a:moveTo>
                <a:cubicBezTo>
                  <a:pt x="218" y="1"/>
                  <a:pt x="1" y="218"/>
                  <a:pt x="1" y="493"/>
                </a:cubicBezTo>
                <a:cubicBezTo>
                  <a:pt x="1" y="710"/>
                  <a:pt x="218" y="928"/>
                  <a:pt x="493" y="928"/>
                </a:cubicBezTo>
                <a:cubicBezTo>
                  <a:pt x="710" y="928"/>
                  <a:pt x="928" y="710"/>
                  <a:pt x="928" y="493"/>
                </a:cubicBezTo>
                <a:cubicBezTo>
                  <a:pt x="928" y="218"/>
                  <a:pt x="710" y="1"/>
                  <a:pt x="49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10"/>
          <p:cNvSpPr/>
          <p:nvPr/>
        </p:nvSpPr>
        <p:spPr>
          <a:xfrm>
            <a:off x="1083665" y="655934"/>
            <a:ext cx="207943" cy="207927"/>
          </a:xfrm>
          <a:custGeom>
            <a:avLst/>
            <a:gdLst/>
            <a:ahLst/>
            <a:cxnLst/>
            <a:rect l="l" t="t" r="r" b="b"/>
            <a:pathLst>
              <a:path w="3209" h="3209" extrusionOk="0">
                <a:moveTo>
                  <a:pt x="1524" y="1"/>
                </a:moveTo>
                <a:lnTo>
                  <a:pt x="1250" y="980"/>
                </a:lnTo>
                <a:lnTo>
                  <a:pt x="271" y="706"/>
                </a:lnTo>
                <a:lnTo>
                  <a:pt x="1" y="1685"/>
                </a:lnTo>
                <a:lnTo>
                  <a:pt x="980" y="1960"/>
                </a:lnTo>
                <a:lnTo>
                  <a:pt x="706" y="2939"/>
                </a:lnTo>
                <a:lnTo>
                  <a:pt x="1685" y="3209"/>
                </a:lnTo>
                <a:lnTo>
                  <a:pt x="1960" y="2230"/>
                </a:lnTo>
                <a:lnTo>
                  <a:pt x="2939" y="2504"/>
                </a:lnTo>
                <a:lnTo>
                  <a:pt x="3209" y="1524"/>
                </a:lnTo>
                <a:lnTo>
                  <a:pt x="2230" y="1250"/>
                </a:lnTo>
                <a:lnTo>
                  <a:pt x="2504" y="271"/>
                </a:lnTo>
                <a:lnTo>
                  <a:pt x="1524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4" name="Google Shape;584;p10"/>
          <p:cNvSpPr/>
          <p:nvPr/>
        </p:nvSpPr>
        <p:spPr>
          <a:xfrm>
            <a:off x="713333" y="779239"/>
            <a:ext cx="60134" cy="60130"/>
          </a:xfrm>
          <a:custGeom>
            <a:avLst/>
            <a:gdLst/>
            <a:ahLst/>
            <a:cxnLst/>
            <a:rect l="l" t="t" r="r" b="b"/>
            <a:pathLst>
              <a:path w="928" h="928" extrusionOk="0">
                <a:moveTo>
                  <a:pt x="436" y="0"/>
                </a:moveTo>
                <a:cubicBezTo>
                  <a:pt x="218" y="0"/>
                  <a:pt x="1" y="218"/>
                  <a:pt x="1" y="492"/>
                </a:cubicBezTo>
                <a:cubicBezTo>
                  <a:pt x="1" y="710"/>
                  <a:pt x="218" y="927"/>
                  <a:pt x="436" y="927"/>
                </a:cubicBezTo>
                <a:cubicBezTo>
                  <a:pt x="710" y="927"/>
                  <a:pt x="928" y="710"/>
                  <a:pt x="928" y="492"/>
                </a:cubicBezTo>
                <a:cubicBezTo>
                  <a:pt x="928" y="218"/>
                  <a:pt x="710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5" name="Google Shape;585;p10"/>
          <p:cNvSpPr/>
          <p:nvPr/>
        </p:nvSpPr>
        <p:spPr>
          <a:xfrm>
            <a:off x="1640751" y="539498"/>
            <a:ext cx="59875" cy="56436"/>
          </a:xfrm>
          <a:custGeom>
            <a:avLst/>
            <a:gdLst/>
            <a:ahLst/>
            <a:cxnLst/>
            <a:rect l="l" t="t" r="r" b="b"/>
            <a:pathLst>
              <a:path w="924" h="871" extrusionOk="0">
                <a:moveTo>
                  <a:pt x="436" y="0"/>
                </a:moveTo>
                <a:cubicBezTo>
                  <a:pt x="219" y="0"/>
                  <a:pt x="1" y="165"/>
                  <a:pt x="1" y="435"/>
                </a:cubicBezTo>
                <a:cubicBezTo>
                  <a:pt x="1" y="710"/>
                  <a:pt x="219" y="871"/>
                  <a:pt x="436" y="871"/>
                </a:cubicBezTo>
                <a:cubicBezTo>
                  <a:pt x="706" y="871"/>
                  <a:pt x="924" y="710"/>
                  <a:pt x="924" y="435"/>
                </a:cubicBezTo>
                <a:cubicBezTo>
                  <a:pt x="924" y="165"/>
                  <a:pt x="706" y="0"/>
                  <a:pt x="43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6" Type="http://schemas.openxmlformats.org/officeDocument/2006/relationships/theme" Target="../theme/theme1.xml"/><Relationship Id="rId55" Type="http://schemas.openxmlformats.org/officeDocument/2006/relationships/slideLayout" Target="../slideLayouts/slideLayout55.xml"/><Relationship Id="rId54" Type="http://schemas.openxmlformats.org/officeDocument/2006/relationships/slideLayout" Target="../slideLayouts/slideLayout54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unito"/>
              <a:buChar char="●"/>
              <a:defRPr sz="1800"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○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Nunito"/>
              <a:buChar char="■"/>
              <a:defRPr>
                <a:solidFill>
                  <a:schemeClr val="lt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9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6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3" name="Shape 2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5" name="Google Shape;2605;p59"/>
          <p:cNvSpPr/>
          <p:nvPr/>
        </p:nvSpPr>
        <p:spPr>
          <a:xfrm>
            <a:off x="4775026" y="1490069"/>
            <a:ext cx="3911444" cy="2686158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06" name="Google Shape;2606;p59"/>
          <p:cNvGrpSpPr/>
          <p:nvPr/>
        </p:nvGrpSpPr>
        <p:grpSpPr>
          <a:xfrm>
            <a:off x="5536125" y="740450"/>
            <a:ext cx="2389225" cy="3530725"/>
            <a:chOff x="582175" y="1028475"/>
            <a:chExt cx="2389225" cy="3530725"/>
          </a:xfrm>
        </p:grpSpPr>
        <p:sp>
          <p:nvSpPr>
            <p:cNvPr id="2607" name="Google Shape;2607;p59"/>
            <p:cNvSpPr/>
            <p:nvPr/>
          </p:nvSpPr>
          <p:spPr>
            <a:xfrm>
              <a:off x="582175" y="1223250"/>
              <a:ext cx="2389225" cy="3335950"/>
            </a:xfrm>
            <a:custGeom>
              <a:avLst/>
              <a:gdLst/>
              <a:ahLst/>
              <a:cxnLst/>
              <a:rect l="l" t="t" r="r" b="b"/>
              <a:pathLst>
                <a:path w="95569" h="133438" extrusionOk="0">
                  <a:moveTo>
                    <a:pt x="1" y="1"/>
                  </a:moveTo>
                  <a:lnTo>
                    <a:pt x="1" y="133437"/>
                  </a:lnTo>
                  <a:lnTo>
                    <a:pt x="95569" y="133437"/>
                  </a:lnTo>
                  <a:lnTo>
                    <a:pt x="9556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8" name="Google Shape;2608;p59"/>
            <p:cNvSpPr/>
            <p:nvPr/>
          </p:nvSpPr>
          <p:spPr>
            <a:xfrm>
              <a:off x="828600" y="1488175"/>
              <a:ext cx="1893225" cy="2806325"/>
            </a:xfrm>
            <a:custGeom>
              <a:avLst/>
              <a:gdLst/>
              <a:ahLst/>
              <a:cxnLst/>
              <a:rect l="l" t="t" r="r" b="b"/>
              <a:pathLst>
                <a:path w="75729" h="112253" extrusionOk="0">
                  <a:moveTo>
                    <a:pt x="0" y="1"/>
                  </a:moveTo>
                  <a:lnTo>
                    <a:pt x="0" y="107256"/>
                  </a:lnTo>
                  <a:lnTo>
                    <a:pt x="4997" y="107256"/>
                  </a:lnTo>
                  <a:lnTo>
                    <a:pt x="4997" y="112253"/>
                  </a:lnTo>
                  <a:lnTo>
                    <a:pt x="75728" y="112253"/>
                  </a:lnTo>
                  <a:lnTo>
                    <a:pt x="75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9" name="Google Shape;2609;p59"/>
            <p:cNvSpPr/>
            <p:nvPr/>
          </p:nvSpPr>
          <p:spPr>
            <a:xfrm>
              <a:off x="828600" y="4169575"/>
              <a:ext cx="124925" cy="124925"/>
            </a:xfrm>
            <a:custGeom>
              <a:avLst/>
              <a:gdLst/>
              <a:ahLst/>
              <a:cxnLst/>
              <a:rect l="l" t="t" r="r" b="b"/>
              <a:pathLst>
                <a:path w="4997" h="4997" extrusionOk="0">
                  <a:moveTo>
                    <a:pt x="0" y="0"/>
                  </a:moveTo>
                  <a:lnTo>
                    <a:pt x="4997" y="4997"/>
                  </a:lnTo>
                  <a:lnTo>
                    <a:pt x="4997" y="0"/>
                  </a:lnTo>
                  <a:close/>
                </a:path>
              </a:pathLst>
            </a:custGeom>
            <a:solidFill>
              <a:srgbClr val="ECEB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0" name="Google Shape;2610;p59"/>
            <p:cNvSpPr/>
            <p:nvPr/>
          </p:nvSpPr>
          <p:spPr>
            <a:xfrm>
              <a:off x="1376475" y="1125850"/>
              <a:ext cx="800650" cy="213100"/>
            </a:xfrm>
            <a:custGeom>
              <a:avLst/>
              <a:gdLst/>
              <a:ahLst/>
              <a:cxnLst/>
              <a:rect l="l" t="t" r="r" b="b"/>
              <a:pathLst>
                <a:path w="32026" h="8524" extrusionOk="0">
                  <a:moveTo>
                    <a:pt x="4627" y="1"/>
                  </a:moveTo>
                  <a:cubicBezTo>
                    <a:pt x="2075" y="1"/>
                    <a:pt x="0" y="2076"/>
                    <a:pt x="0" y="4627"/>
                  </a:cubicBezTo>
                  <a:lnTo>
                    <a:pt x="0" y="8523"/>
                  </a:lnTo>
                  <a:lnTo>
                    <a:pt x="32025" y="8523"/>
                  </a:lnTo>
                  <a:lnTo>
                    <a:pt x="32025" y="4627"/>
                  </a:lnTo>
                  <a:cubicBezTo>
                    <a:pt x="32025" y="2076"/>
                    <a:pt x="29950" y="1"/>
                    <a:pt x="27399" y="1"/>
                  </a:cubicBezTo>
                  <a:lnTo>
                    <a:pt x="17659" y="1"/>
                  </a:lnTo>
                  <a:cubicBezTo>
                    <a:pt x="17659" y="975"/>
                    <a:pt x="16928" y="1705"/>
                    <a:pt x="15954" y="1705"/>
                  </a:cubicBezTo>
                  <a:cubicBezTo>
                    <a:pt x="15097" y="1705"/>
                    <a:pt x="14367" y="975"/>
                    <a:pt x="143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1" name="Google Shape;2611;p59"/>
            <p:cNvSpPr/>
            <p:nvPr/>
          </p:nvSpPr>
          <p:spPr>
            <a:xfrm>
              <a:off x="2177100" y="1238600"/>
              <a:ext cx="25" cy="100350"/>
            </a:xfrm>
            <a:custGeom>
              <a:avLst/>
              <a:gdLst/>
              <a:ahLst/>
              <a:cxnLst/>
              <a:rect l="l" t="t" r="r" b="b"/>
              <a:pathLst>
                <a:path w="1" h="4014" extrusionOk="0">
                  <a:moveTo>
                    <a:pt x="0" y="117"/>
                  </a:moveTo>
                  <a:lnTo>
                    <a:pt x="0" y="117"/>
                  </a:lnTo>
                  <a:lnTo>
                    <a:pt x="0" y="4013"/>
                  </a:ln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17"/>
                  </a:moveTo>
                  <a:lnTo>
                    <a:pt x="0" y="117"/>
                  </a:lnTo>
                  <a:lnTo>
                    <a:pt x="0" y="117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C96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2" name="Google Shape;2612;p59"/>
            <p:cNvSpPr/>
            <p:nvPr/>
          </p:nvSpPr>
          <p:spPr>
            <a:xfrm>
              <a:off x="1376475" y="1131950"/>
              <a:ext cx="800650" cy="207000"/>
            </a:xfrm>
            <a:custGeom>
              <a:avLst/>
              <a:gdLst/>
              <a:ahLst/>
              <a:cxnLst/>
              <a:rect l="l" t="t" r="r" b="b"/>
              <a:pathLst>
                <a:path w="32026" h="8280" extrusionOk="0">
                  <a:moveTo>
                    <a:pt x="28616" y="0"/>
                  </a:moveTo>
                  <a:cubicBezTo>
                    <a:pt x="25207" y="5844"/>
                    <a:pt x="17532" y="7062"/>
                    <a:pt x="9984" y="7062"/>
                  </a:cubicBezTo>
                  <a:cubicBezTo>
                    <a:pt x="6458" y="7062"/>
                    <a:pt x="3049" y="6818"/>
                    <a:pt x="0" y="6701"/>
                  </a:cubicBezTo>
                  <a:lnTo>
                    <a:pt x="0" y="8279"/>
                  </a:lnTo>
                  <a:lnTo>
                    <a:pt x="32025" y="8279"/>
                  </a:lnTo>
                  <a:lnTo>
                    <a:pt x="32025" y="4383"/>
                  </a:lnTo>
                  <a:lnTo>
                    <a:pt x="32025" y="4267"/>
                  </a:lnTo>
                  <a:cubicBezTo>
                    <a:pt x="31898" y="2192"/>
                    <a:pt x="30437" y="487"/>
                    <a:pt x="28616" y="0"/>
                  </a:cubicBezTo>
                  <a:close/>
                </a:path>
              </a:pathLst>
            </a:custGeom>
            <a:solidFill>
              <a:srgbClr val="A8B4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3" name="Google Shape;2613;p59"/>
            <p:cNvSpPr/>
            <p:nvPr/>
          </p:nvSpPr>
          <p:spPr>
            <a:xfrm>
              <a:off x="1677925" y="1028475"/>
              <a:ext cx="194825" cy="194800"/>
            </a:xfrm>
            <a:custGeom>
              <a:avLst/>
              <a:gdLst/>
              <a:ahLst/>
              <a:cxnLst/>
              <a:rect l="l" t="t" r="r" b="b"/>
              <a:pathLst>
                <a:path w="7793" h="7792" extrusionOk="0">
                  <a:moveTo>
                    <a:pt x="3896" y="2318"/>
                  </a:moveTo>
                  <a:cubicBezTo>
                    <a:pt x="4870" y="2318"/>
                    <a:pt x="5601" y="3049"/>
                    <a:pt x="5601" y="3896"/>
                  </a:cubicBezTo>
                  <a:cubicBezTo>
                    <a:pt x="5601" y="4870"/>
                    <a:pt x="4870" y="5600"/>
                    <a:pt x="3896" y="5600"/>
                  </a:cubicBezTo>
                  <a:cubicBezTo>
                    <a:pt x="3039" y="5600"/>
                    <a:pt x="2309" y="4870"/>
                    <a:pt x="2309" y="3896"/>
                  </a:cubicBezTo>
                  <a:cubicBezTo>
                    <a:pt x="2309" y="3049"/>
                    <a:pt x="3039" y="2318"/>
                    <a:pt x="3896" y="2318"/>
                  </a:cubicBezTo>
                  <a:close/>
                  <a:moveTo>
                    <a:pt x="3896" y="0"/>
                  </a:moveTo>
                  <a:cubicBezTo>
                    <a:pt x="1822" y="0"/>
                    <a:pt x="0" y="1831"/>
                    <a:pt x="0" y="3896"/>
                  </a:cubicBezTo>
                  <a:cubicBezTo>
                    <a:pt x="0" y="6087"/>
                    <a:pt x="1822" y="7792"/>
                    <a:pt x="3896" y="7792"/>
                  </a:cubicBezTo>
                  <a:cubicBezTo>
                    <a:pt x="6088" y="7792"/>
                    <a:pt x="7792" y="6087"/>
                    <a:pt x="7792" y="3896"/>
                  </a:cubicBezTo>
                  <a:cubicBezTo>
                    <a:pt x="7792" y="1831"/>
                    <a:pt x="6088" y="0"/>
                    <a:pt x="3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4" name="Google Shape;2614;p59"/>
            <p:cNvSpPr/>
            <p:nvPr/>
          </p:nvSpPr>
          <p:spPr>
            <a:xfrm>
              <a:off x="1355275" y="1326750"/>
              <a:ext cx="843025" cy="33625"/>
            </a:xfrm>
            <a:custGeom>
              <a:avLst/>
              <a:gdLst/>
              <a:ahLst/>
              <a:cxnLst/>
              <a:rect l="l" t="t" r="r" b="b"/>
              <a:pathLst>
                <a:path w="33721" h="1345" extrusionOk="0">
                  <a:moveTo>
                    <a:pt x="731" y="0"/>
                  </a:moveTo>
                  <a:cubicBezTo>
                    <a:pt x="361" y="0"/>
                    <a:pt x="1" y="244"/>
                    <a:pt x="1" y="614"/>
                  </a:cubicBezTo>
                  <a:cubicBezTo>
                    <a:pt x="1" y="974"/>
                    <a:pt x="361" y="1344"/>
                    <a:pt x="731" y="1344"/>
                  </a:cubicBezTo>
                  <a:lnTo>
                    <a:pt x="32990" y="1344"/>
                  </a:lnTo>
                  <a:cubicBezTo>
                    <a:pt x="33360" y="1344"/>
                    <a:pt x="33720" y="974"/>
                    <a:pt x="33720" y="614"/>
                  </a:cubicBezTo>
                  <a:cubicBezTo>
                    <a:pt x="33720" y="244"/>
                    <a:pt x="33360" y="0"/>
                    <a:pt x="32990" y="0"/>
                  </a:cubicBezTo>
                  <a:close/>
                </a:path>
              </a:pathLst>
            </a:custGeom>
            <a:solidFill>
              <a:srgbClr val="B1C0C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615" name="Google Shape;2615;p59"/>
          <p:cNvSpPr txBox="1"/>
          <p:nvPr>
            <p:ph type="ctrTitle"/>
          </p:nvPr>
        </p:nvSpPr>
        <p:spPr>
          <a:xfrm>
            <a:off x="574895" y="1224010"/>
            <a:ext cx="44259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Cardiovascular Disease Prediction using GAN</a:t>
            </a:r>
            <a: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CNN</a:t>
            </a:r>
            <a:endParaRPr lang="en-US" sz="4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pSp>
        <p:nvGrpSpPr>
          <p:cNvPr id="2617" name="Google Shape;2617;p59"/>
          <p:cNvGrpSpPr/>
          <p:nvPr/>
        </p:nvGrpSpPr>
        <p:grpSpPr>
          <a:xfrm>
            <a:off x="4708008" y="664245"/>
            <a:ext cx="4223988" cy="3765367"/>
            <a:chOff x="1607575" y="3957150"/>
            <a:chExt cx="1629625" cy="1452800"/>
          </a:xfrm>
        </p:grpSpPr>
        <p:sp>
          <p:nvSpPr>
            <p:cNvPr id="2618" name="Google Shape;2618;p59"/>
            <p:cNvSpPr/>
            <p:nvPr/>
          </p:nvSpPr>
          <p:spPr>
            <a:xfrm>
              <a:off x="1681025" y="3984350"/>
              <a:ext cx="100675" cy="99375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9" name="Google Shape;2619;p59"/>
            <p:cNvSpPr/>
            <p:nvPr/>
          </p:nvSpPr>
          <p:spPr>
            <a:xfrm>
              <a:off x="3072650" y="4261850"/>
              <a:ext cx="99275" cy="99375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0" name="Google Shape;2620;p59"/>
            <p:cNvSpPr/>
            <p:nvPr/>
          </p:nvSpPr>
          <p:spPr>
            <a:xfrm>
              <a:off x="2546150" y="3957150"/>
              <a:ext cx="93950" cy="9392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1" name="Google Shape;2621;p59"/>
            <p:cNvSpPr/>
            <p:nvPr/>
          </p:nvSpPr>
          <p:spPr>
            <a:xfrm>
              <a:off x="2710800" y="5329725"/>
              <a:ext cx="80225" cy="80225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2" name="Google Shape;2622;p59"/>
            <p:cNvSpPr/>
            <p:nvPr/>
          </p:nvSpPr>
          <p:spPr>
            <a:xfrm>
              <a:off x="1619850" y="4758400"/>
              <a:ext cx="100700" cy="99275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3" name="Google Shape;2623;p59"/>
            <p:cNvSpPr/>
            <p:nvPr/>
          </p:nvSpPr>
          <p:spPr>
            <a:xfrm>
              <a:off x="3188225" y="4985525"/>
              <a:ext cx="23200" cy="21800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4" name="Google Shape;2624;p59"/>
            <p:cNvSpPr/>
            <p:nvPr/>
          </p:nvSpPr>
          <p:spPr>
            <a:xfrm>
              <a:off x="3215425" y="4425075"/>
              <a:ext cx="21775" cy="2322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5" name="Google Shape;2625;p59"/>
            <p:cNvSpPr/>
            <p:nvPr/>
          </p:nvSpPr>
          <p:spPr>
            <a:xfrm>
              <a:off x="3037275" y="4155750"/>
              <a:ext cx="21800" cy="2320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6" name="Google Shape;2626;p59"/>
            <p:cNvSpPr/>
            <p:nvPr/>
          </p:nvSpPr>
          <p:spPr>
            <a:xfrm>
              <a:off x="2999200" y="3995225"/>
              <a:ext cx="21775" cy="21800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7" name="Google Shape;2627;p59"/>
            <p:cNvSpPr/>
            <p:nvPr/>
          </p:nvSpPr>
          <p:spPr>
            <a:xfrm>
              <a:off x="2361150" y="4037450"/>
              <a:ext cx="23225" cy="23100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8" name="Google Shape;2628;p59"/>
            <p:cNvSpPr/>
            <p:nvPr/>
          </p:nvSpPr>
          <p:spPr>
            <a:xfrm>
              <a:off x="1957200" y="4012975"/>
              <a:ext cx="23100" cy="21775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9" name="Google Shape;2629;p59"/>
            <p:cNvSpPr/>
            <p:nvPr/>
          </p:nvSpPr>
          <p:spPr>
            <a:xfrm>
              <a:off x="1607575" y="4143550"/>
              <a:ext cx="23200" cy="21800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0" name="Google Shape;2630;p59"/>
            <p:cNvSpPr/>
            <p:nvPr/>
          </p:nvSpPr>
          <p:spPr>
            <a:xfrm>
              <a:off x="1670125" y="4648175"/>
              <a:ext cx="23225" cy="2320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1" name="Google Shape;2631;p59"/>
            <p:cNvSpPr/>
            <p:nvPr/>
          </p:nvSpPr>
          <p:spPr>
            <a:xfrm>
              <a:off x="1731400" y="5008700"/>
              <a:ext cx="23100" cy="23100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2" name="Google Shape;2632;p59"/>
            <p:cNvSpPr/>
            <p:nvPr/>
          </p:nvSpPr>
          <p:spPr>
            <a:xfrm>
              <a:off x="2567925" y="537730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3" name="Google Shape;2633;p59"/>
            <p:cNvSpPr/>
            <p:nvPr/>
          </p:nvSpPr>
          <p:spPr>
            <a:xfrm>
              <a:off x="2925725" y="5284800"/>
              <a:ext cx="23100" cy="21775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4" name="Google Shape;2634;p59"/>
            <p:cNvSpPr/>
            <p:nvPr/>
          </p:nvSpPr>
          <p:spPr>
            <a:xfrm>
              <a:off x="2059175" y="5306550"/>
              <a:ext cx="23200" cy="2320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5" name="Google Shape;2635;p59"/>
            <p:cNvSpPr/>
            <p:nvPr/>
          </p:nvSpPr>
          <p:spPr>
            <a:xfrm>
              <a:off x="1829350" y="4488700"/>
              <a:ext cx="821625" cy="674250"/>
            </a:xfrm>
            <a:custGeom>
              <a:avLst/>
              <a:gdLst/>
              <a:ahLst/>
              <a:cxnLst/>
              <a:rect l="l" t="t" r="r" b="b"/>
              <a:pathLst>
                <a:path w="32865" h="26970" extrusionOk="0">
                  <a:moveTo>
                    <a:pt x="23324" y="1"/>
                  </a:moveTo>
                  <a:cubicBezTo>
                    <a:pt x="18865" y="1"/>
                    <a:pt x="15117" y="3451"/>
                    <a:pt x="14852" y="7960"/>
                  </a:cubicBezTo>
                  <a:cubicBezTo>
                    <a:pt x="13225" y="6484"/>
                    <a:pt x="11181" y="5758"/>
                    <a:pt x="9144" y="5758"/>
                  </a:cubicBezTo>
                  <a:cubicBezTo>
                    <a:pt x="6823" y="5758"/>
                    <a:pt x="4510" y="6701"/>
                    <a:pt x="2830" y="8556"/>
                  </a:cubicBezTo>
                  <a:cubicBezTo>
                    <a:pt x="379" y="11224"/>
                    <a:pt x="0" y="15033"/>
                    <a:pt x="1524" y="18080"/>
                  </a:cubicBezTo>
                  <a:lnTo>
                    <a:pt x="1467" y="18080"/>
                  </a:lnTo>
                  <a:cubicBezTo>
                    <a:pt x="3265" y="21889"/>
                    <a:pt x="6856" y="24392"/>
                    <a:pt x="12188" y="25859"/>
                  </a:cubicBezTo>
                  <a:cubicBezTo>
                    <a:pt x="15573" y="26788"/>
                    <a:pt x="18673" y="26969"/>
                    <a:pt x="20578" y="26969"/>
                  </a:cubicBezTo>
                  <a:cubicBezTo>
                    <a:pt x="21797" y="26969"/>
                    <a:pt x="22527" y="26895"/>
                    <a:pt x="22527" y="26895"/>
                  </a:cubicBezTo>
                  <a:cubicBezTo>
                    <a:pt x="22527" y="26895"/>
                    <a:pt x="26335" y="23900"/>
                    <a:pt x="29217" y="18951"/>
                  </a:cubicBezTo>
                  <a:cubicBezTo>
                    <a:pt x="32046" y="14162"/>
                    <a:pt x="32865" y="9862"/>
                    <a:pt x="31450" y="5892"/>
                  </a:cubicBezTo>
                  <a:cubicBezTo>
                    <a:pt x="30414" y="2679"/>
                    <a:pt x="27476" y="233"/>
                    <a:pt x="23832" y="15"/>
                  </a:cubicBezTo>
                  <a:cubicBezTo>
                    <a:pt x="23662" y="5"/>
                    <a:pt x="23492" y="1"/>
                    <a:pt x="233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6" name="Google Shape;2636;p59"/>
            <p:cNvSpPr/>
            <p:nvPr/>
          </p:nvSpPr>
          <p:spPr>
            <a:xfrm>
              <a:off x="1829350" y="4697150"/>
              <a:ext cx="810750" cy="465800"/>
            </a:xfrm>
            <a:custGeom>
              <a:avLst/>
              <a:gdLst/>
              <a:ahLst/>
              <a:cxnLst/>
              <a:rect l="l" t="t" r="r" b="b"/>
              <a:pathLst>
                <a:path w="32430" h="18632" extrusionOk="0">
                  <a:moveTo>
                    <a:pt x="32046" y="0"/>
                  </a:moveTo>
                  <a:lnTo>
                    <a:pt x="32046" y="0"/>
                  </a:lnTo>
                  <a:cubicBezTo>
                    <a:pt x="31450" y="7130"/>
                    <a:pt x="26771" y="11862"/>
                    <a:pt x="23449" y="13769"/>
                  </a:cubicBezTo>
                  <a:cubicBezTo>
                    <a:pt x="21827" y="14708"/>
                    <a:pt x="20069" y="15095"/>
                    <a:pt x="18114" y="15095"/>
                  </a:cubicBezTo>
                  <a:cubicBezTo>
                    <a:pt x="16335" y="15095"/>
                    <a:pt x="14393" y="14775"/>
                    <a:pt x="12241" y="14256"/>
                  </a:cubicBezTo>
                  <a:cubicBezTo>
                    <a:pt x="2938" y="11919"/>
                    <a:pt x="814" y="4027"/>
                    <a:pt x="2830" y="218"/>
                  </a:cubicBezTo>
                  <a:lnTo>
                    <a:pt x="2830" y="218"/>
                  </a:lnTo>
                  <a:cubicBezTo>
                    <a:pt x="379" y="2886"/>
                    <a:pt x="0" y="6695"/>
                    <a:pt x="1524" y="9742"/>
                  </a:cubicBezTo>
                  <a:lnTo>
                    <a:pt x="1467" y="9742"/>
                  </a:lnTo>
                  <a:cubicBezTo>
                    <a:pt x="3265" y="13551"/>
                    <a:pt x="6856" y="16054"/>
                    <a:pt x="12188" y="17521"/>
                  </a:cubicBezTo>
                  <a:cubicBezTo>
                    <a:pt x="15573" y="18450"/>
                    <a:pt x="18673" y="18631"/>
                    <a:pt x="20578" y="18631"/>
                  </a:cubicBezTo>
                  <a:cubicBezTo>
                    <a:pt x="21797" y="18631"/>
                    <a:pt x="22527" y="18557"/>
                    <a:pt x="22527" y="18557"/>
                  </a:cubicBezTo>
                  <a:cubicBezTo>
                    <a:pt x="22527" y="18557"/>
                    <a:pt x="26335" y="15562"/>
                    <a:pt x="29217" y="10613"/>
                  </a:cubicBezTo>
                  <a:cubicBezTo>
                    <a:pt x="31502" y="6804"/>
                    <a:pt x="32429" y="3265"/>
                    <a:pt x="320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7" name="Google Shape;2637;p59"/>
            <p:cNvSpPr/>
            <p:nvPr/>
          </p:nvSpPr>
          <p:spPr>
            <a:xfrm>
              <a:off x="1976250" y="4829000"/>
              <a:ext cx="167300" cy="163450"/>
            </a:xfrm>
            <a:custGeom>
              <a:avLst/>
              <a:gdLst/>
              <a:ahLst/>
              <a:cxnLst/>
              <a:rect l="l" t="t" r="r" b="b"/>
              <a:pathLst>
                <a:path w="6692" h="6538" extrusionOk="0">
                  <a:moveTo>
                    <a:pt x="3358" y="0"/>
                  </a:moveTo>
                  <a:cubicBezTo>
                    <a:pt x="3291" y="0"/>
                    <a:pt x="3224" y="2"/>
                    <a:pt x="3157" y="6"/>
                  </a:cubicBezTo>
                  <a:cubicBezTo>
                    <a:pt x="1359" y="115"/>
                    <a:pt x="1" y="1639"/>
                    <a:pt x="110" y="3432"/>
                  </a:cubicBezTo>
                  <a:cubicBezTo>
                    <a:pt x="161" y="5196"/>
                    <a:pt x="1684" y="6537"/>
                    <a:pt x="3435" y="6537"/>
                  </a:cubicBezTo>
                  <a:cubicBezTo>
                    <a:pt x="3469" y="6537"/>
                    <a:pt x="3502" y="6537"/>
                    <a:pt x="3535" y="6536"/>
                  </a:cubicBezTo>
                  <a:cubicBezTo>
                    <a:pt x="5333" y="6427"/>
                    <a:pt x="6691" y="4847"/>
                    <a:pt x="6582" y="3053"/>
                  </a:cubicBezTo>
                  <a:cubicBezTo>
                    <a:pt x="6478" y="1323"/>
                    <a:pt x="5063" y="0"/>
                    <a:pt x="3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8" name="Google Shape;2638;p59"/>
            <p:cNvSpPr/>
            <p:nvPr/>
          </p:nvSpPr>
          <p:spPr>
            <a:xfrm>
              <a:off x="2053725" y="4965175"/>
              <a:ext cx="44975" cy="88400"/>
            </a:xfrm>
            <a:custGeom>
              <a:avLst/>
              <a:gdLst/>
              <a:ahLst/>
              <a:cxnLst/>
              <a:rect l="l" t="t" r="r" b="b"/>
              <a:pathLst>
                <a:path w="1799" h="3536" extrusionOk="0">
                  <a:moveTo>
                    <a:pt x="1" y="1"/>
                  </a:moveTo>
                  <a:lnTo>
                    <a:pt x="493" y="3535"/>
                  </a:lnTo>
                  <a:lnTo>
                    <a:pt x="1799" y="3535"/>
                  </a:lnTo>
                  <a:cubicBezTo>
                    <a:pt x="1416" y="2503"/>
                    <a:pt x="1255" y="218"/>
                    <a:pt x="1255" y="21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9" name="Google Shape;2639;p59"/>
            <p:cNvSpPr/>
            <p:nvPr/>
          </p:nvSpPr>
          <p:spPr>
            <a:xfrm>
              <a:off x="2200650" y="4488700"/>
              <a:ext cx="330625" cy="283350"/>
            </a:xfrm>
            <a:custGeom>
              <a:avLst/>
              <a:gdLst/>
              <a:ahLst/>
              <a:cxnLst/>
              <a:rect l="l" t="t" r="r" b="b"/>
              <a:pathLst>
                <a:path w="13225" h="11334" extrusionOk="0">
                  <a:moveTo>
                    <a:pt x="8472" y="1"/>
                  </a:moveTo>
                  <a:cubicBezTo>
                    <a:pt x="4013" y="1"/>
                    <a:pt x="265" y="3451"/>
                    <a:pt x="0" y="7960"/>
                  </a:cubicBezTo>
                  <a:cubicBezTo>
                    <a:pt x="0" y="9862"/>
                    <a:pt x="1089" y="10898"/>
                    <a:pt x="2068" y="11333"/>
                  </a:cubicBezTo>
                  <a:cubicBezTo>
                    <a:pt x="2068" y="11333"/>
                    <a:pt x="492" y="6488"/>
                    <a:pt x="3648" y="3006"/>
                  </a:cubicBezTo>
                  <a:cubicBezTo>
                    <a:pt x="5326" y="1127"/>
                    <a:pt x="7433" y="539"/>
                    <a:pt x="9302" y="539"/>
                  </a:cubicBezTo>
                  <a:cubicBezTo>
                    <a:pt x="10948" y="539"/>
                    <a:pt x="12409" y="996"/>
                    <a:pt x="13225" y="1430"/>
                  </a:cubicBezTo>
                  <a:cubicBezTo>
                    <a:pt x="12028" y="612"/>
                    <a:pt x="10556" y="68"/>
                    <a:pt x="8980" y="15"/>
                  </a:cubicBezTo>
                  <a:cubicBezTo>
                    <a:pt x="8810" y="5"/>
                    <a:pt x="8640" y="1"/>
                    <a:pt x="84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0" name="Google Shape;2640;p59"/>
            <p:cNvSpPr/>
            <p:nvPr/>
          </p:nvSpPr>
          <p:spPr>
            <a:xfrm>
              <a:off x="2347550" y="4528475"/>
              <a:ext cx="236725" cy="174125"/>
            </a:xfrm>
            <a:custGeom>
              <a:avLst/>
              <a:gdLst/>
              <a:ahLst/>
              <a:cxnLst/>
              <a:rect l="l" t="t" r="r" b="b"/>
              <a:pathLst>
                <a:path w="9469" h="6965" extrusionOk="0">
                  <a:moveTo>
                    <a:pt x="3592" y="0"/>
                  </a:moveTo>
                  <a:cubicBezTo>
                    <a:pt x="2721" y="0"/>
                    <a:pt x="1799" y="218"/>
                    <a:pt x="1037" y="710"/>
                  </a:cubicBezTo>
                  <a:cubicBezTo>
                    <a:pt x="545" y="1036"/>
                    <a:pt x="57" y="1472"/>
                    <a:pt x="1" y="2068"/>
                  </a:cubicBezTo>
                  <a:cubicBezTo>
                    <a:pt x="1" y="2612"/>
                    <a:pt x="384" y="3104"/>
                    <a:pt x="819" y="3430"/>
                  </a:cubicBezTo>
                  <a:cubicBezTo>
                    <a:pt x="1254" y="3757"/>
                    <a:pt x="1799" y="3866"/>
                    <a:pt x="2343" y="4083"/>
                  </a:cubicBezTo>
                  <a:cubicBezTo>
                    <a:pt x="3866" y="4571"/>
                    <a:pt x="5281" y="5333"/>
                    <a:pt x="6530" y="6369"/>
                  </a:cubicBezTo>
                  <a:cubicBezTo>
                    <a:pt x="6804" y="6586"/>
                    <a:pt x="7074" y="6856"/>
                    <a:pt x="7457" y="6913"/>
                  </a:cubicBezTo>
                  <a:cubicBezTo>
                    <a:pt x="7510" y="6965"/>
                    <a:pt x="7566" y="6965"/>
                    <a:pt x="7618" y="6965"/>
                  </a:cubicBezTo>
                  <a:cubicBezTo>
                    <a:pt x="8002" y="6965"/>
                    <a:pt x="8328" y="6747"/>
                    <a:pt x="8598" y="6477"/>
                  </a:cubicBezTo>
                  <a:cubicBezTo>
                    <a:pt x="8872" y="6151"/>
                    <a:pt x="8981" y="5716"/>
                    <a:pt x="9033" y="5280"/>
                  </a:cubicBezTo>
                  <a:cubicBezTo>
                    <a:pt x="9468" y="2177"/>
                    <a:pt x="6478" y="0"/>
                    <a:pt x="359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1" name="Google Shape;2641;p59"/>
            <p:cNvSpPr/>
            <p:nvPr/>
          </p:nvSpPr>
          <p:spPr>
            <a:xfrm>
              <a:off x="2523100" y="4735225"/>
              <a:ext cx="58450" cy="58575"/>
            </a:xfrm>
            <a:custGeom>
              <a:avLst/>
              <a:gdLst/>
              <a:ahLst/>
              <a:cxnLst/>
              <a:rect l="l" t="t" r="r" b="b"/>
              <a:pathLst>
                <a:path w="2338" h="2343" extrusionOk="0">
                  <a:moveTo>
                    <a:pt x="1358" y="1"/>
                  </a:moveTo>
                  <a:cubicBezTo>
                    <a:pt x="1141" y="1"/>
                    <a:pt x="923" y="57"/>
                    <a:pt x="705" y="166"/>
                  </a:cubicBezTo>
                  <a:cubicBezTo>
                    <a:pt x="218" y="436"/>
                    <a:pt x="0" y="1146"/>
                    <a:pt x="218" y="1690"/>
                  </a:cubicBezTo>
                  <a:cubicBezTo>
                    <a:pt x="270" y="1799"/>
                    <a:pt x="327" y="1960"/>
                    <a:pt x="435" y="2016"/>
                  </a:cubicBezTo>
                  <a:cubicBezTo>
                    <a:pt x="705" y="2286"/>
                    <a:pt x="923" y="2343"/>
                    <a:pt x="1197" y="2343"/>
                  </a:cubicBezTo>
                  <a:cubicBezTo>
                    <a:pt x="1850" y="2343"/>
                    <a:pt x="2338" y="1524"/>
                    <a:pt x="2229" y="763"/>
                  </a:cubicBezTo>
                  <a:cubicBezTo>
                    <a:pt x="2229" y="602"/>
                    <a:pt x="2177" y="436"/>
                    <a:pt x="2068" y="275"/>
                  </a:cubicBezTo>
                  <a:cubicBezTo>
                    <a:pt x="1959" y="57"/>
                    <a:pt x="1685" y="1"/>
                    <a:pt x="1358" y="1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2" name="Google Shape;2642;p59"/>
            <p:cNvSpPr/>
            <p:nvPr/>
          </p:nvSpPr>
          <p:spPr>
            <a:xfrm>
              <a:off x="1957200" y="4653625"/>
              <a:ext cx="198650" cy="66725"/>
            </a:xfrm>
            <a:custGeom>
              <a:avLst/>
              <a:gdLst/>
              <a:ahLst/>
              <a:cxnLst/>
              <a:rect l="l" t="t" r="r" b="b"/>
              <a:pathLst>
                <a:path w="7946" h="2669" extrusionOk="0">
                  <a:moveTo>
                    <a:pt x="3810" y="0"/>
                  </a:moveTo>
                  <a:cubicBezTo>
                    <a:pt x="3048" y="0"/>
                    <a:pt x="2177" y="57"/>
                    <a:pt x="1468" y="435"/>
                  </a:cubicBezTo>
                  <a:cubicBezTo>
                    <a:pt x="872" y="710"/>
                    <a:pt x="1" y="1471"/>
                    <a:pt x="488" y="2233"/>
                  </a:cubicBezTo>
                  <a:cubicBezTo>
                    <a:pt x="706" y="2560"/>
                    <a:pt x="1141" y="2668"/>
                    <a:pt x="1577" y="2668"/>
                  </a:cubicBezTo>
                  <a:lnTo>
                    <a:pt x="1633" y="2668"/>
                  </a:lnTo>
                  <a:cubicBezTo>
                    <a:pt x="2286" y="2612"/>
                    <a:pt x="2883" y="2503"/>
                    <a:pt x="3536" y="2394"/>
                  </a:cubicBezTo>
                  <a:cubicBezTo>
                    <a:pt x="3592" y="2394"/>
                    <a:pt x="3644" y="2342"/>
                    <a:pt x="3644" y="2342"/>
                  </a:cubicBezTo>
                  <a:cubicBezTo>
                    <a:pt x="4297" y="2285"/>
                    <a:pt x="4950" y="2233"/>
                    <a:pt x="5603" y="2233"/>
                  </a:cubicBezTo>
                  <a:cubicBezTo>
                    <a:pt x="6147" y="2233"/>
                    <a:pt x="6639" y="2233"/>
                    <a:pt x="7127" y="2285"/>
                  </a:cubicBezTo>
                  <a:cubicBezTo>
                    <a:pt x="7235" y="2285"/>
                    <a:pt x="7344" y="2342"/>
                    <a:pt x="7453" y="2342"/>
                  </a:cubicBezTo>
                  <a:cubicBezTo>
                    <a:pt x="7510" y="2342"/>
                    <a:pt x="7562" y="2342"/>
                    <a:pt x="7671" y="2285"/>
                  </a:cubicBezTo>
                  <a:cubicBezTo>
                    <a:pt x="7780" y="2233"/>
                    <a:pt x="7945" y="2124"/>
                    <a:pt x="7945" y="1959"/>
                  </a:cubicBezTo>
                  <a:cubicBezTo>
                    <a:pt x="7945" y="1850"/>
                    <a:pt x="7888" y="1741"/>
                    <a:pt x="7836" y="1632"/>
                  </a:cubicBezTo>
                  <a:cubicBezTo>
                    <a:pt x="7018" y="383"/>
                    <a:pt x="5277" y="0"/>
                    <a:pt x="3862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3" name="Google Shape;2643;p59"/>
            <p:cNvSpPr/>
            <p:nvPr/>
          </p:nvSpPr>
          <p:spPr>
            <a:xfrm>
              <a:off x="1906825" y="4706725"/>
              <a:ext cx="46275" cy="51700"/>
            </a:xfrm>
            <a:custGeom>
              <a:avLst/>
              <a:gdLst/>
              <a:ahLst/>
              <a:cxnLst/>
              <a:rect l="l" t="t" r="r" b="b"/>
              <a:pathLst>
                <a:path w="1851" h="2068" extrusionOk="0">
                  <a:moveTo>
                    <a:pt x="1198" y="0"/>
                  </a:moveTo>
                  <a:cubicBezTo>
                    <a:pt x="1089" y="0"/>
                    <a:pt x="928" y="53"/>
                    <a:pt x="762" y="161"/>
                  </a:cubicBezTo>
                  <a:cubicBezTo>
                    <a:pt x="436" y="488"/>
                    <a:pt x="1" y="1250"/>
                    <a:pt x="218" y="1742"/>
                  </a:cubicBezTo>
                  <a:cubicBezTo>
                    <a:pt x="327" y="1959"/>
                    <a:pt x="601" y="2068"/>
                    <a:pt x="871" y="2068"/>
                  </a:cubicBezTo>
                  <a:lnTo>
                    <a:pt x="980" y="2068"/>
                  </a:lnTo>
                  <a:cubicBezTo>
                    <a:pt x="1306" y="2011"/>
                    <a:pt x="1524" y="1794"/>
                    <a:pt x="1689" y="1524"/>
                  </a:cubicBezTo>
                  <a:cubicBezTo>
                    <a:pt x="1798" y="1250"/>
                    <a:pt x="1851" y="980"/>
                    <a:pt x="1851" y="653"/>
                  </a:cubicBezTo>
                  <a:cubicBezTo>
                    <a:pt x="1798" y="270"/>
                    <a:pt x="1524" y="0"/>
                    <a:pt x="1198" y="0"/>
                  </a:cubicBezTo>
                  <a:close/>
                </a:path>
              </a:pathLst>
            </a:custGeom>
            <a:solidFill>
              <a:srgbClr val="EE74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4" name="Google Shape;2644;p59"/>
            <p:cNvSpPr/>
            <p:nvPr/>
          </p:nvSpPr>
          <p:spPr>
            <a:xfrm>
              <a:off x="2585675" y="4294500"/>
              <a:ext cx="405375" cy="178275"/>
            </a:xfrm>
            <a:custGeom>
              <a:avLst/>
              <a:gdLst/>
              <a:ahLst/>
              <a:cxnLst/>
              <a:rect l="l" t="t" r="r" b="b"/>
              <a:pathLst>
                <a:path w="16215" h="7131" extrusionOk="0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5" name="Google Shape;2645;p59"/>
            <p:cNvSpPr/>
            <p:nvPr/>
          </p:nvSpPr>
          <p:spPr>
            <a:xfrm>
              <a:off x="2463250" y="4133475"/>
              <a:ext cx="253025" cy="399150"/>
            </a:xfrm>
            <a:custGeom>
              <a:avLst/>
              <a:gdLst/>
              <a:ahLst/>
              <a:cxnLst/>
              <a:rect l="l" t="t" r="r" b="b"/>
              <a:pathLst>
                <a:path w="10121" h="15966" extrusionOk="0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6" name="Google Shape;2646;p59"/>
            <p:cNvSpPr/>
            <p:nvPr/>
          </p:nvSpPr>
          <p:spPr>
            <a:xfrm>
              <a:off x="2472700" y="4132675"/>
              <a:ext cx="238125" cy="399950"/>
            </a:xfrm>
            <a:custGeom>
              <a:avLst/>
              <a:gdLst/>
              <a:ahLst/>
              <a:cxnLst/>
              <a:rect l="l" t="t" r="r" b="b"/>
              <a:pathLst>
                <a:path w="9525" h="15998" extrusionOk="0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7" name="Google Shape;2647;p59"/>
            <p:cNvSpPr/>
            <p:nvPr/>
          </p:nvSpPr>
          <p:spPr>
            <a:xfrm>
              <a:off x="2524400" y="4120700"/>
              <a:ext cx="35400" cy="28650"/>
            </a:xfrm>
            <a:custGeom>
              <a:avLst/>
              <a:gdLst/>
              <a:ahLst/>
              <a:cxnLst/>
              <a:rect l="l" t="t" r="r" b="b"/>
              <a:pathLst>
                <a:path w="1416" h="1146" extrusionOk="0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8" name="Google Shape;2648;p59"/>
            <p:cNvSpPr/>
            <p:nvPr/>
          </p:nvSpPr>
          <p:spPr>
            <a:xfrm>
              <a:off x="2524400" y="4125825"/>
              <a:ext cx="35400" cy="23525"/>
            </a:xfrm>
            <a:custGeom>
              <a:avLst/>
              <a:gdLst/>
              <a:ahLst/>
              <a:cxnLst/>
              <a:rect l="l" t="t" r="r" b="b"/>
              <a:pathLst>
                <a:path w="1416" h="941" extrusionOk="0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9" name="Google Shape;2649;p59"/>
            <p:cNvSpPr/>
            <p:nvPr/>
          </p:nvSpPr>
          <p:spPr>
            <a:xfrm>
              <a:off x="2540725" y="4102675"/>
              <a:ext cx="66325" cy="48350"/>
            </a:xfrm>
            <a:custGeom>
              <a:avLst/>
              <a:gdLst/>
              <a:ahLst/>
              <a:cxnLst/>
              <a:rect l="l" t="t" r="r" b="b"/>
              <a:pathLst>
                <a:path w="2653" h="1934" extrusionOk="0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0" name="Google Shape;2650;p59"/>
            <p:cNvSpPr/>
            <p:nvPr/>
          </p:nvSpPr>
          <p:spPr>
            <a:xfrm>
              <a:off x="2540725" y="4102750"/>
              <a:ext cx="61275" cy="48275"/>
            </a:xfrm>
            <a:custGeom>
              <a:avLst/>
              <a:gdLst/>
              <a:ahLst/>
              <a:cxnLst/>
              <a:rect l="l" t="t" r="r" b="b"/>
              <a:pathLst>
                <a:path w="2451" h="1931" extrusionOk="0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1" name="Google Shape;2651;p59"/>
            <p:cNvSpPr/>
            <p:nvPr/>
          </p:nvSpPr>
          <p:spPr>
            <a:xfrm>
              <a:off x="2865875" y="4029275"/>
              <a:ext cx="142800" cy="433925"/>
            </a:xfrm>
            <a:custGeom>
              <a:avLst/>
              <a:gdLst/>
              <a:ahLst/>
              <a:cxnLst/>
              <a:rect l="l" t="t" r="r" b="b"/>
              <a:pathLst>
                <a:path w="5712" h="17357" extrusionOk="0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2" name="Google Shape;2652;p59"/>
            <p:cNvSpPr/>
            <p:nvPr/>
          </p:nvSpPr>
          <p:spPr>
            <a:xfrm>
              <a:off x="2865875" y="4028750"/>
              <a:ext cx="127900" cy="435875"/>
            </a:xfrm>
            <a:custGeom>
              <a:avLst/>
              <a:gdLst/>
              <a:ahLst/>
              <a:cxnLst/>
              <a:rect l="l" t="t" r="r" b="b"/>
              <a:pathLst>
                <a:path w="5116" h="17435" extrusionOk="0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3" name="Google Shape;2653;p59"/>
            <p:cNvSpPr/>
            <p:nvPr/>
          </p:nvSpPr>
          <p:spPr>
            <a:xfrm>
              <a:off x="2844125" y="4027550"/>
              <a:ext cx="33975" cy="26575"/>
            </a:xfrm>
            <a:custGeom>
              <a:avLst/>
              <a:gdLst/>
              <a:ahLst/>
              <a:cxnLst/>
              <a:rect l="l" t="t" r="r" b="b"/>
              <a:pathLst>
                <a:path w="1359" h="1063" extrusionOk="0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4" name="Google Shape;2654;p59"/>
            <p:cNvSpPr/>
            <p:nvPr/>
          </p:nvSpPr>
          <p:spPr>
            <a:xfrm>
              <a:off x="2846850" y="4027550"/>
              <a:ext cx="31250" cy="26750"/>
            </a:xfrm>
            <a:custGeom>
              <a:avLst/>
              <a:gdLst/>
              <a:ahLst/>
              <a:cxnLst/>
              <a:rect l="l" t="t" r="r" b="b"/>
              <a:pathLst>
                <a:path w="1250" h="1070" extrusionOk="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5" name="Google Shape;2655;p59"/>
            <p:cNvSpPr/>
            <p:nvPr/>
          </p:nvSpPr>
          <p:spPr>
            <a:xfrm>
              <a:off x="2795150" y="4022200"/>
              <a:ext cx="65325" cy="49225"/>
            </a:xfrm>
            <a:custGeom>
              <a:avLst/>
              <a:gdLst/>
              <a:ahLst/>
              <a:cxnLst/>
              <a:rect l="l" t="t" r="r" b="b"/>
              <a:pathLst>
                <a:path w="2613" h="1969" extrusionOk="0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6" name="Google Shape;2656;p59"/>
            <p:cNvSpPr/>
            <p:nvPr/>
          </p:nvSpPr>
          <p:spPr>
            <a:xfrm>
              <a:off x="2801900" y="4022200"/>
              <a:ext cx="58575" cy="49225"/>
            </a:xfrm>
            <a:custGeom>
              <a:avLst/>
              <a:gdLst/>
              <a:ahLst/>
              <a:cxnLst/>
              <a:rect l="l" t="t" r="r" b="b"/>
              <a:pathLst>
                <a:path w="2343" h="1969" extrusionOk="0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rgbClr val="879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7" name="Google Shape;2657;p59"/>
            <p:cNvSpPr/>
            <p:nvPr/>
          </p:nvSpPr>
          <p:spPr>
            <a:xfrm>
              <a:off x="1973525" y="4808650"/>
              <a:ext cx="168700" cy="163450"/>
            </a:xfrm>
            <a:custGeom>
              <a:avLst/>
              <a:gdLst/>
              <a:ahLst/>
              <a:cxnLst/>
              <a:rect l="l" t="t" r="r" b="b"/>
              <a:pathLst>
                <a:path w="6748" h="6538" extrusionOk="0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rgbClr val="394E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8" name="Google Shape;2658;p59"/>
            <p:cNvSpPr/>
            <p:nvPr/>
          </p:nvSpPr>
          <p:spPr>
            <a:xfrm>
              <a:off x="2061900" y="4932525"/>
              <a:ext cx="24500" cy="39425"/>
            </a:xfrm>
            <a:custGeom>
              <a:avLst/>
              <a:gdLst/>
              <a:ahLst/>
              <a:cxnLst/>
              <a:rect l="l" t="t" r="r" b="b"/>
              <a:pathLst>
                <a:path w="980" h="1577" extrusionOk="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9" name="Google Shape;2659;p59"/>
            <p:cNvSpPr/>
            <p:nvPr/>
          </p:nvSpPr>
          <p:spPr>
            <a:xfrm>
              <a:off x="2006175" y="4839800"/>
              <a:ext cx="111575" cy="109125"/>
            </a:xfrm>
            <a:custGeom>
              <a:avLst/>
              <a:gdLst/>
              <a:ahLst/>
              <a:cxnLst/>
              <a:rect l="l" t="t" r="r" b="b"/>
              <a:pathLst>
                <a:path w="4463" h="4365" extrusionOk="0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0" name="Google Shape;2660;p59"/>
            <p:cNvSpPr/>
            <p:nvPr/>
          </p:nvSpPr>
          <p:spPr>
            <a:xfrm>
              <a:off x="2044275" y="4424750"/>
              <a:ext cx="931750" cy="908700"/>
            </a:xfrm>
            <a:custGeom>
              <a:avLst/>
              <a:gdLst/>
              <a:ahLst/>
              <a:cxnLst/>
              <a:rect l="l" t="t" r="r" b="b"/>
              <a:pathLst>
                <a:path w="37270" h="36348" extrusionOk="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1" name="Google Shape;2661;p59"/>
            <p:cNvSpPr/>
            <p:nvPr/>
          </p:nvSpPr>
          <p:spPr>
            <a:xfrm>
              <a:off x="2044275" y="4932525"/>
              <a:ext cx="707375" cy="400925"/>
            </a:xfrm>
            <a:custGeom>
              <a:avLst/>
              <a:gdLst/>
              <a:ahLst/>
              <a:cxnLst/>
              <a:rect l="l" t="t" r="r" b="b"/>
              <a:pathLst>
                <a:path w="28295" h="16037" extrusionOk="0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2" name="Google Shape;2662;p59"/>
            <p:cNvSpPr/>
            <p:nvPr/>
          </p:nvSpPr>
          <p:spPr>
            <a:xfrm>
              <a:off x="2704700" y="4938925"/>
              <a:ext cx="110825" cy="68400"/>
            </a:xfrm>
            <a:custGeom>
              <a:avLst/>
              <a:gdLst/>
              <a:ahLst/>
              <a:cxnLst/>
              <a:rect l="l" t="t" r="r" b="b"/>
              <a:pathLst>
                <a:path w="4433" h="2736" extrusionOk="0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3" name="Google Shape;2663;p59"/>
            <p:cNvSpPr/>
            <p:nvPr/>
          </p:nvSpPr>
          <p:spPr>
            <a:xfrm>
              <a:off x="2811475" y="5027750"/>
              <a:ext cx="27225" cy="23100"/>
            </a:xfrm>
            <a:custGeom>
              <a:avLst/>
              <a:gdLst/>
              <a:ahLst/>
              <a:cxnLst/>
              <a:rect l="l" t="t" r="r" b="b"/>
              <a:pathLst>
                <a:path w="1089" h="924" extrusionOk="0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4" name="Google Shape;2664;p59"/>
            <p:cNvSpPr/>
            <p:nvPr/>
          </p:nvSpPr>
          <p:spPr>
            <a:xfrm>
              <a:off x="2680875" y="4508125"/>
              <a:ext cx="236725" cy="274800"/>
            </a:xfrm>
            <a:custGeom>
              <a:avLst/>
              <a:gdLst/>
              <a:ahLst/>
              <a:cxnLst/>
              <a:rect l="l" t="t" r="r" b="b"/>
              <a:pathLst>
                <a:path w="9469" h="10992" extrusionOk="0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5" name="Google Shape;2665;p59"/>
            <p:cNvSpPr/>
            <p:nvPr/>
          </p:nvSpPr>
          <p:spPr>
            <a:xfrm>
              <a:off x="2044275" y="4927100"/>
              <a:ext cx="27225" cy="28550"/>
            </a:xfrm>
            <a:custGeom>
              <a:avLst/>
              <a:gdLst/>
              <a:ahLst/>
              <a:cxnLst/>
              <a:rect l="l" t="t" r="r" b="b"/>
              <a:pathLst>
                <a:path w="1089" h="1142" extrusionOk="0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6" name="Google Shape;2666;p59"/>
            <p:cNvSpPr/>
            <p:nvPr/>
          </p:nvSpPr>
          <p:spPr>
            <a:xfrm>
              <a:off x="2004775" y="4838550"/>
              <a:ext cx="106125" cy="103525"/>
            </a:xfrm>
            <a:custGeom>
              <a:avLst/>
              <a:gdLst/>
              <a:ahLst/>
              <a:cxnLst/>
              <a:rect l="l" t="t" r="r" b="b"/>
              <a:pathLst>
                <a:path w="4245" h="4141" extrusionOk="0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rgbClr val="D9E5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7" name="Google Shape;2667;p59"/>
            <p:cNvSpPr/>
            <p:nvPr/>
          </p:nvSpPr>
          <p:spPr>
            <a:xfrm>
              <a:off x="2004775" y="4845475"/>
              <a:ext cx="95225" cy="96600"/>
            </a:xfrm>
            <a:custGeom>
              <a:avLst/>
              <a:gdLst/>
              <a:ahLst/>
              <a:cxnLst/>
              <a:rect l="l" t="t" r="r" b="b"/>
              <a:pathLst>
                <a:path w="3809" h="3864" extrusionOk="0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rgbClr val="BAC4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8" name="Google Shape;2668;p59"/>
            <p:cNvSpPr/>
            <p:nvPr/>
          </p:nvSpPr>
          <p:spPr>
            <a:xfrm>
              <a:off x="2044275" y="4848200"/>
              <a:ext cx="46275" cy="35375"/>
            </a:xfrm>
            <a:custGeom>
              <a:avLst/>
              <a:gdLst/>
              <a:ahLst/>
              <a:cxnLst/>
              <a:rect l="l" t="t" r="r" b="b"/>
              <a:pathLst>
                <a:path w="1851" h="1415" extrusionOk="0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9" name="Google Shape;2669;p59"/>
            <p:cNvSpPr/>
            <p:nvPr/>
          </p:nvSpPr>
          <p:spPr>
            <a:xfrm>
              <a:off x="2083675" y="4887575"/>
              <a:ext cx="19050" cy="21800"/>
            </a:xfrm>
            <a:custGeom>
              <a:avLst/>
              <a:gdLst/>
              <a:ahLst/>
              <a:cxnLst/>
              <a:rect l="l" t="t" r="r" b="b"/>
              <a:pathLst>
                <a:path w="762" h="872" extrusionOk="0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rgbClr val="E4ED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0" name="Google Shape;2670;p59"/>
            <p:cNvSpPr/>
            <p:nvPr/>
          </p:nvSpPr>
          <p:spPr>
            <a:xfrm>
              <a:off x="2040125" y="4814125"/>
              <a:ext cx="85775" cy="46275"/>
            </a:xfrm>
            <a:custGeom>
              <a:avLst/>
              <a:gdLst/>
              <a:ahLst/>
              <a:cxnLst/>
              <a:rect l="l" t="t" r="r" b="b"/>
              <a:pathLst>
                <a:path w="3431" h="1851" extrusionOk="0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1" name="Google Shape;2671;p59"/>
            <p:cNvSpPr/>
            <p:nvPr/>
          </p:nvSpPr>
          <p:spPr>
            <a:xfrm>
              <a:off x="2124475" y="4863100"/>
              <a:ext cx="6875" cy="6875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rgbClr val="4D606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2" name="Google Shape;2672;p59"/>
            <p:cNvSpPr/>
            <p:nvPr/>
          </p:nvSpPr>
          <p:spPr>
            <a:xfrm>
              <a:off x="2823650" y="4040175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5" grpId="0"/>
      <p:bldP spid="2615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03575" y="795655"/>
            <a:ext cx="26593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3215" y="1059815"/>
            <a:ext cx="7768590" cy="3444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" y="1416685"/>
            <a:ext cx="7637780" cy="2762885"/>
          </a:xfrm>
          <a:prstGeom prst="rect">
            <a:avLst/>
          </a:prstGeom>
        </p:spPr>
      </p:pic>
      <p:sp>
        <p:nvSpPr>
          <p:cNvPr id="38" name="Text Box 37"/>
          <p:cNvSpPr txBox="1"/>
          <p:nvPr/>
        </p:nvSpPr>
        <p:spPr>
          <a:xfrm>
            <a:off x="323215" y="466026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8473440" y="4587875"/>
            <a:ext cx="569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10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15695" y="483235"/>
            <a:ext cx="29127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87450" y="1203325"/>
            <a:ext cx="6839585" cy="3253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0020" y="908050"/>
            <a:ext cx="3246755" cy="378904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23215" y="4643120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8473440" y="4587875"/>
            <a:ext cx="569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11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719" name="Google Shape;3719;p83"/>
          <p:cNvGrpSpPr/>
          <p:nvPr/>
        </p:nvGrpSpPr>
        <p:grpSpPr>
          <a:xfrm>
            <a:off x="4615563" y="903052"/>
            <a:ext cx="3995050" cy="3642192"/>
            <a:chOff x="3955738" y="5706402"/>
            <a:chExt cx="3995050" cy="3642192"/>
          </a:xfrm>
        </p:grpSpPr>
        <p:sp>
          <p:nvSpPr>
            <p:cNvPr id="3720" name="Google Shape;3720;p83"/>
            <p:cNvSpPr/>
            <p:nvPr/>
          </p:nvSpPr>
          <p:spPr>
            <a:xfrm>
              <a:off x="7890653" y="8273062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1" name="Google Shape;3721;p83"/>
            <p:cNvSpPr/>
            <p:nvPr/>
          </p:nvSpPr>
          <p:spPr>
            <a:xfrm>
              <a:off x="7400700" y="5706402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2" name="Google Shape;3722;p83"/>
            <p:cNvSpPr/>
            <p:nvPr/>
          </p:nvSpPr>
          <p:spPr>
            <a:xfrm>
              <a:off x="3955738" y="7398718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3" name="Google Shape;3723;p83"/>
            <p:cNvSpPr/>
            <p:nvPr/>
          </p:nvSpPr>
          <p:spPr>
            <a:xfrm>
              <a:off x="4114563" y="8333127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4" name="Google Shape;3724;p83"/>
            <p:cNvSpPr/>
            <p:nvPr/>
          </p:nvSpPr>
          <p:spPr>
            <a:xfrm>
              <a:off x="6282835" y="9288464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5" name="Google Shape;3725;p83"/>
            <p:cNvSpPr/>
            <p:nvPr/>
          </p:nvSpPr>
          <p:spPr>
            <a:xfrm>
              <a:off x="6328843" y="6482063"/>
              <a:ext cx="1050732" cy="462053"/>
            </a:xfrm>
            <a:custGeom>
              <a:avLst/>
              <a:gdLst/>
              <a:ahLst/>
              <a:cxnLst/>
              <a:rect l="l" t="t" r="r" b="b"/>
              <a:pathLst>
                <a:path w="16215" h="7131" extrusionOk="0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6" name="Google Shape;3726;p83"/>
            <p:cNvSpPr/>
            <p:nvPr/>
          </p:nvSpPr>
          <p:spPr>
            <a:xfrm>
              <a:off x="6011518" y="6064719"/>
              <a:ext cx="655841" cy="1034517"/>
            </a:xfrm>
            <a:custGeom>
              <a:avLst/>
              <a:gdLst/>
              <a:ahLst/>
              <a:cxnLst/>
              <a:rect l="l" t="t" r="r" b="b"/>
              <a:pathLst>
                <a:path w="10121" h="15966" extrusionOk="0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7" name="Google Shape;3727;p83"/>
            <p:cNvSpPr/>
            <p:nvPr/>
          </p:nvSpPr>
          <p:spPr>
            <a:xfrm>
              <a:off x="6036012" y="6062645"/>
              <a:ext cx="617220" cy="1036590"/>
            </a:xfrm>
            <a:custGeom>
              <a:avLst/>
              <a:gdLst/>
              <a:ahLst/>
              <a:cxnLst/>
              <a:rect l="l" t="t" r="r" b="b"/>
              <a:pathLst>
                <a:path w="9525" h="15998" extrusionOk="0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8" name="Google Shape;3728;p83"/>
            <p:cNvSpPr/>
            <p:nvPr/>
          </p:nvSpPr>
          <p:spPr>
            <a:xfrm>
              <a:off x="6170019" y="6031608"/>
              <a:ext cx="91757" cy="74255"/>
            </a:xfrm>
            <a:custGeom>
              <a:avLst/>
              <a:gdLst/>
              <a:ahLst/>
              <a:cxnLst/>
              <a:rect l="l" t="t" r="r" b="b"/>
              <a:pathLst>
                <a:path w="1416" h="1146" extrusionOk="0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9" name="Google Shape;3729;p83"/>
            <p:cNvSpPr/>
            <p:nvPr/>
          </p:nvSpPr>
          <p:spPr>
            <a:xfrm>
              <a:off x="6170019" y="6044891"/>
              <a:ext cx="91757" cy="60972"/>
            </a:xfrm>
            <a:custGeom>
              <a:avLst/>
              <a:gdLst/>
              <a:ahLst/>
              <a:cxnLst/>
              <a:rect l="l" t="t" r="r" b="b"/>
              <a:pathLst>
                <a:path w="1416" h="941" extrusionOk="0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0" name="Google Shape;3730;p83"/>
            <p:cNvSpPr/>
            <p:nvPr/>
          </p:nvSpPr>
          <p:spPr>
            <a:xfrm>
              <a:off x="6212333" y="5984891"/>
              <a:ext cx="171914" cy="125314"/>
            </a:xfrm>
            <a:custGeom>
              <a:avLst/>
              <a:gdLst/>
              <a:ahLst/>
              <a:cxnLst/>
              <a:rect l="l" t="t" r="r" b="b"/>
              <a:pathLst>
                <a:path w="2653" h="1934" extrusionOk="0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1" name="Google Shape;3731;p83"/>
            <p:cNvSpPr/>
            <p:nvPr/>
          </p:nvSpPr>
          <p:spPr>
            <a:xfrm>
              <a:off x="6212333" y="5985086"/>
              <a:ext cx="158825" cy="125119"/>
            </a:xfrm>
            <a:custGeom>
              <a:avLst/>
              <a:gdLst/>
              <a:ahLst/>
              <a:cxnLst/>
              <a:rect l="l" t="t" r="r" b="b"/>
              <a:pathLst>
                <a:path w="2451" h="1931" extrusionOk="0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2" name="Google Shape;3732;p83"/>
            <p:cNvSpPr/>
            <p:nvPr/>
          </p:nvSpPr>
          <p:spPr>
            <a:xfrm>
              <a:off x="7055122" y="5794653"/>
              <a:ext cx="370138" cy="1124647"/>
            </a:xfrm>
            <a:custGeom>
              <a:avLst/>
              <a:gdLst/>
              <a:ahLst/>
              <a:cxnLst/>
              <a:rect l="l" t="t" r="r" b="b"/>
              <a:pathLst>
                <a:path w="5712" h="17357" extrusionOk="0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3" name="Google Shape;3733;p83"/>
            <p:cNvSpPr/>
            <p:nvPr/>
          </p:nvSpPr>
          <p:spPr>
            <a:xfrm>
              <a:off x="7055122" y="5793292"/>
              <a:ext cx="331517" cy="1129701"/>
            </a:xfrm>
            <a:custGeom>
              <a:avLst/>
              <a:gdLst/>
              <a:ahLst/>
              <a:cxnLst/>
              <a:rect l="l" t="t" r="r" b="b"/>
              <a:pathLst>
                <a:path w="5116" h="17435" extrusionOk="0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4" name="Google Shape;3734;p83"/>
            <p:cNvSpPr/>
            <p:nvPr/>
          </p:nvSpPr>
          <p:spPr>
            <a:xfrm>
              <a:off x="6998746" y="5790182"/>
              <a:ext cx="88063" cy="68877"/>
            </a:xfrm>
            <a:custGeom>
              <a:avLst/>
              <a:gdLst/>
              <a:ahLst/>
              <a:cxnLst/>
              <a:rect l="l" t="t" r="r" b="b"/>
              <a:pathLst>
                <a:path w="1359" h="1063" extrusionOk="0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5" name="Google Shape;3735;p83"/>
            <p:cNvSpPr/>
            <p:nvPr/>
          </p:nvSpPr>
          <p:spPr>
            <a:xfrm>
              <a:off x="7005809" y="5790182"/>
              <a:ext cx="81000" cy="69331"/>
            </a:xfrm>
            <a:custGeom>
              <a:avLst/>
              <a:gdLst/>
              <a:ahLst/>
              <a:cxnLst/>
              <a:rect l="l" t="t" r="r" b="b"/>
              <a:pathLst>
                <a:path w="1250" h="1070" extrusionOk="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6" name="Google Shape;3736;p83"/>
            <p:cNvSpPr/>
            <p:nvPr/>
          </p:nvSpPr>
          <p:spPr>
            <a:xfrm>
              <a:off x="6871803" y="5776316"/>
              <a:ext cx="169322" cy="127581"/>
            </a:xfrm>
            <a:custGeom>
              <a:avLst/>
              <a:gdLst/>
              <a:ahLst/>
              <a:cxnLst/>
              <a:rect l="l" t="t" r="r" b="b"/>
              <a:pathLst>
                <a:path w="2613" h="1969" extrusionOk="0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7" name="Google Shape;3737;p83"/>
            <p:cNvSpPr/>
            <p:nvPr/>
          </p:nvSpPr>
          <p:spPr>
            <a:xfrm>
              <a:off x="6889299" y="5776316"/>
              <a:ext cx="151826" cy="127581"/>
            </a:xfrm>
            <a:custGeom>
              <a:avLst/>
              <a:gdLst/>
              <a:ahLst/>
              <a:cxnLst/>
              <a:rect l="l" t="t" r="r" b="b"/>
              <a:pathLst>
                <a:path w="2343" h="1969" extrusionOk="0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8" name="Google Shape;3738;p83"/>
            <p:cNvSpPr/>
            <p:nvPr/>
          </p:nvSpPr>
          <p:spPr>
            <a:xfrm>
              <a:off x="4742151" y="7814637"/>
              <a:ext cx="437270" cy="423630"/>
            </a:xfrm>
            <a:custGeom>
              <a:avLst/>
              <a:gdLst/>
              <a:ahLst/>
              <a:cxnLst/>
              <a:rect l="l" t="t" r="r" b="b"/>
              <a:pathLst>
                <a:path w="6748" h="6538" extrusionOk="0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9" name="Google Shape;3739;p83"/>
            <p:cNvSpPr/>
            <p:nvPr/>
          </p:nvSpPr>
          <p:spPr>
            <a:xfrm>
              <a:off x="4971219" y="8135696"/>
              <a:ext cx="63504" cy="102182"/>
            </a:xfrm>
            <a:custGeom>
              <a:avLst/>
              <a:gdLst/>
              <a:ahLst/>
              <a:cxnLst/>
              <a:rect l="l" t="t" r="r" b="b"/>
              <a:pathLst>
                <a:path w="980" h="1577" extrusionOk="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0" name="Google Shape;3740;p83"/>
            <p:cNvSpPr/>
            <p:nvPr/>
          </p:nvSpPr>
          <p:spPr>
            <a:xfrm>
              <a:off x="4826779" y="7895372"/>
              <a:ext cx="289202" cy="282830"/>
            </a:xfrm>
            <a:custGeom>
              <a:avLst/>
              <a:gdLst/>
              <a:ahLst/>
              <a:cxnLst/>
              <a:rect l="l" t="t" r="r" b="b"/>
              <a:pathLst>
                <a:path w="4463" h="4365" extrusionOk="0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1" name="Google Shape;3741;p83"/>
            <p:cNvSpPr/>
            <p:nvPr/>
          </p:nvSpPr>
          <p:spPr>
            <a:xfrm>
              <a:off x="4925535" y="6819645"/>
              <a:ext cx="2415096" cy="2355169"/>
            </a:xfrm>
            <a:custGeom>
              <a:avLst/>
              <a:gdLst/>
              <a:ahLst/>
              <a:cxnLst/>
              <a:rect l="l" t="t" r="r" b="b"/>
              <a:pathLst>
                <a:path w="37270" h="36348" extrusionOk="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2" name="Google Shape;3742;p83"/>
            <p:cNvSpPr/>
            <p:nvPr/>
          </p:nvSpPr>
          <p:spPr>
            <a:xfrm>
              <a:off x="4925535" y="8135696"/>
              <a:ext cx="1833516" cy="1039117"/>
            </a:xfrm>
            <a:custGeom>
              <a:avLst/>
              <a:gdLst/>
              <a:ahLst/>
              <a:cxnLst/>
              <a:rect l="l" t="t" r="r" b="b"/>
              <a:pathLst>
                <a:path w="28295" h="16037" extrusionOk="0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3" name="Google Shape;3743;p83"/>
            <p:cNvSpPr/>
            <p:nvPr/>
          </p:nvSpPr>
          <p:spPr>
            <a:xfrm>
              <a:off x="6637356" y="8152284"/>
              <a:ext cx="287258" cy="177279"/>
            </a:xfrm>
            <a:custGeom>
              <a:avLst/>
              <a:gdLst/>
              <a:ahLst/>
              <a:cxnLst/>
              <a:rect l="l" t="t" r="r" b="b"/>
              <a:pathLst>
                <a:path w="4433" h="2736" extrusionOk="0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4" name="Google Shape;3744;p83"/>
            <p:cNvSpPr/>
            <p:nvPr/>
          </p:nvSpPr>
          <p:spPr>
            <a:xfrm>
              <a:off x="6914117" y="8382501"/>
              <a:ext cx="70567" cy="59871"/>
            </a:xfrm>
            <a:custGeom>
              <a:avLst/>
              <a:gdLst/>
              <a:ahLst/>
              <a:cxnLst/>
              <a:rect l="l" t="t" r="r" b="b"/>
              <a:pathLst>
                <a:path w="1089" h="924" extrusionOk="0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5" name="Google Shape;3745;p83"/>
            <p:cNvSpPr/>
            <p:nvPr/>
          </p:nvSpPr>
          <p:spPr>
            <a:xfrm>
              <a:off x="6575602" y="7035737"/>
              <a:ext cx="613591" cy="712227"/>
            </a:xfrm>
            <a:custGeom>
              <a:avLst/>
              <a:gdLst/>
              <a:ahLst/>
              <a:cxnLst/>
              <a:rect l="l" t="t" r="r" b="b"/>
              <a:pathLst>
                <a:path w="9469" h="10992" extrusionOk="0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6" name="Google Shape;3746;p83"/>
            <p:cNvSpPr/>
            <p:nvPr/>
          </p:nvSpPr>
          <p:spPr>
            <a:xfrm>
              <a:off x="4925535" y="8121636"/>
              <a:ext cx="70567" cy="73996"/>
            </a:xfrm>
            <a:custGeom>
              <a:avLst/>
              <a:gdLst/>
              <a:ahLst/>
              <a:cxnLst/>
              <a:rect l="l" t="t" r="r" b="b"/>
              <a:pathLst>
                <a:path w="1089" h="1142" extrusionOk="0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7" name="Google Shape;3747;p83"/>
            <p:cNvSpPr/>
            <p:nvPr/>
          </p:nvSpPr>
          <p:spPr>
            <a:xfrm>
              <a:off x="4823151" y="7892132"/>
              <a:ext cx="275076" cy="268316"/>
            </a:xfrm>
            <a:custGeom>
              <a:avLst/>
              <a:gdLst/>
              <a:ahLst/>
              <a:cxnLst/>
              <a:rect l="l" t="t" r="r" b="b"/>
              <a:pathLst>
                <a:path w="4245" h="4141" extrusionOk="0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8" name="Google Shape;3748;p83"/>
            <p:cNvSpPr/>
            <p:nvPr/>
          </p:nvSpPr>
          <p:spPr>
            <a:xfrm>
              <a:off x="4823151" y="7910080"/>
              <a:ext cx="246823" cy="250368"/>
            </a:xfrm>
            <a:custGeom>
              <a:avLst/>
              <a:gdLst/>
              <a:ahLst/>
              <a:cxnLst/>
              <a:rect l="l" t="t" r="r" b="b"/>
              <a:pathLst>
                <a:path w="3809" h="3864" extrusionOk="0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9" name="Google Shape;3749;p83"/>
            <p:cNvSpPr/>
            <p:nvPr/>
          </p:nvSpPr>
          <p:spPr>
            <a:xfrm>
              <a:off x="4925535" y="7917143"/>
              <a:ext cx="119945" cy="91685"/>
            </a:xfrm>
            <a:custGeom>
              <a:avLst/>
              <a:gdLst/>
              <a:ahLst/>
              <a:cxnLst/>
              <a:rect l="l" t="t" r="r" b="b"/>
              <a:pathLst>
                <a:path w="1851" h="1415" extrusionOk="0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0" name="Google Shape;3750;p83"/>
            <p:cNvSpPr/>
            <p:nvPr/>
          </p:nvSpPr>
          <p:spPr>
            <a:xfrm>
              <a:off x="5027659" y="8019195"/>
              <a:ext cx="49378" cy="56501"/>
            </a:xfrm>
            <a:custGeom>
              <a:avLst/>
              <a:gdLst/>
              <a:ahLst/>
              <a:cxnLst/>
              <a:rect l="l" t="t" r="r" b="b"/>
              <a:pathLst>
                <a:path w="762" h="872" extrusionOk="0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1" name="Google Shape;3751;p83"/>
            <p:cNvSpPr/>
            <p:nvPr/>
          </p:nvSpPr>
          <p:spPr>
            <a:xfrm>
              <a:off x="4914778" y="7828827"/>
              <a:ext cx="222329" cy="119936"/>
            </a:xfrm>
            <a:custGeom>
              <a:avLst/>
              <a:gdLst/>
              <a:ahLst/>
              <a:cxnLst/>
              <a:rect l="l" t="t" r="r" b="b"/>
              <a:pathLst>
                <a:path w="3431" h="1851" extrusionOk="0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2" name="Google Shape;3752;p83"/>
            <p:cNvSpPr/>
            <p:nvPr/>
          </p:nvSpPr>
          <p:spPr>
            <a:xfrm>
              <a:off x="5133413" y="7955761"/>
              <a:ext cx="17820" cy="1781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3" name="Google Shape;3753;p83"/>
            <p:cNvSpPr/>
            <p:nvPr/>
          </p:nvSpPr>
          <p:spPr>
            <a:xfrm>
              <a:off x="6945675" y="582290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4" name="Google Shape;3754;p83"/>
          <p:cNvGrpSpPr/>
          <p:nvPr/>
        </p:nvGrpSpPr>
        <p:grpSpPr>
          <a:xfrm>
            <a:off x="5240885" y="3663950"/>
            <a:ext cx="674325" cy="1173675"/>
            <a:chOff x="4266275" y="6869625"/>
            <a:chExt cx="674325" cy="1173675"/>
          </a:xfrm>
        </p:grpSpPr>
        <p:sp>
          <p:nvSpPr>
            <p:cNvPr id="45" name="Google Shape;3755;p83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3756;p83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3757;p83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3758;p83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3759;p83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3760;p83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3761;p83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3762;p83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3763;p83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3764;p83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3765;p83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3766;p83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3767;p83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" name="Google Shape;3768;p83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9" name="Google Shape;3769;p83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" name="Google Shape;3770;p83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3771;p83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3772;p83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3773;p83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" name="Google Shape;3774;p83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" name="Google Shape;3775;p83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" name="Google Shape;3776;p83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" name="Google Shape;3777;p83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3778;p83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3779;p83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3780;p83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3781;p83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3782;p83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3783;p83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3784;p83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3785;p83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3786;p83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7" name="Text Box 76"/>
          <p:cNvSpPr txBox="1"/>
          <p:nvPr/>
        </p:nvSpPr>
        <p:spPr>
          <a:xfrm>
            <a:off x="1337945" y="88646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 Box 79"/>
          <p:cNvSpPr txBox="1"/>
          <p:nvPr/>
        </p:nvSpPr>
        <p:spPr>
          <a:xfrm>
            <a:off x="1480820" y="1608455"/>
            <a:ext cx="3479800" cy="1597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CNN model’s overall  accuracy on the test set is 98.85%.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on the training set -  98.88%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Box 80"/>
          <p:cNvSpPr txBox="1"/>
          <p:nvPr/>
        </p:nvSpPr>
        <p:spPr>
          <a:xfrm>
            <a:off x="323215" y="4643120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2" name="Text Box 81"/>
          <p:cNvSpPr txBox="1"/>
          <p:nvPr/>
        </p:nvSpPr>
        <p:spPr>
          <a:xfrm>
            <a:off x="8473440" y="4587875"/>
            <a:ext cx="569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12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15695" y="84328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2627630" y="915035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87450" y="1529715"/>
            <a:ext cx="6742430" cy="2423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GAN-CNN model demonstrated exceptional performance in predicting cardiovascular diseases.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Achieved a training accuracy of 99.88% and a testing accuracy of 98.85%.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Leveraged GAN-generated synthetic images to enhance model accuracy and reliability.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an efficient and automated system for accurate disease predictions, supporting healthcare professionals in decision-making</a:t>
            </a:r>
            <a:r>
              <a:rPr lang="en-US" altLang="en-US" sz="1600"/>
              <a:t>.</a:t>
            </a:r>
            <a:endParaRPr lang="en-US" alt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323215" y="4643120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473440" y="4587875"/>
            <a:ext cx="569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14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64255" y="843915"/>
            <a:ext cx="1666240" cy="386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495425" y="1347470"/>
            <a:ext cx="6844665" cy="2889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Model Improvements: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Enhance GAN and CNN architectures for better accuracy and faster processing.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Integrate additional data types like CT scans and X-rays for broader detection.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Multi-Disease Detection: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 system capabilities to detect neurological disorders or pulmonary diseases.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multi-disease classification models for a more comprehensive tool.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Integration: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real-time integration with hospital information systems (HIS) for seamless diagnostics.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continuous learning to improve predictions over time.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23215" y="4643120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8473440" y="4587875"/>
            <a:ext cx="569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15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564255" y="627380"/>
            <a:ext cx="15513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282065" y="1204595"/>
            <a:ext cx="7188835" cy="3639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Goodfellow, I., Pouget-Abadie, J., Mirza, M., Xu, B., Warde-Farley, D., Ozair, S., … &amp; Bengio, Y. (2014). Generative adversarial nets. In Advances in neural information processing systems (pp. 2672-2680).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LeCun, Y., Bengio, Y., &amp; Hinton, G. (2015). Deep learning. Nature, 521(7553), 436-444. https://doi.org/10.1038/nature14539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Yi, Z., Zhang, L., &amp; Zhang, W. (2019). Generative adversarial networks in medical imaging. 	Journal of Medical Imaging, 6(4), 1-15.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Zhang, D., &amp; Shi, X. (2021). Medical image analysis with convolutional neural networks. IEEE Transactions on Medical Imaging, 40(6), 1560-1575. https://doi.org/10.1109/TMI.2020.2966008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Liu, X., Wang, Y., &amp; Zhang, S. (2018). Random forests for cardiovascular disease prediction. Medical Data Science Journal, 12(1), 24-33.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323215" y="4643120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8473440" y="4587875"/>
            <a:ext cx="5695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16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40" name="Shape 5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1" name="Google Shape;5641;p103"/>
          <p:cNvSpPr txBox="1"/>
          <p:nvPr>
            <p:ph type="title"/>
          </p:nvPr>
        </p:nvSpPr>
        <p:spPr>
          <a:xfrm>
            <a:off x="4226560" y="1840865"/>
            <a:ext cx="3493770" cy="13055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480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altLang="en-GB" sz="4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42" name="Google Shape;5642;p103"/>
          <p:cNvSpPr/>
          <p:nvPr/>
        </p:nvSpPr>
        <p:spPr>
          <a:xfrm>
            <a:off x="706280" y="922438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4" name="Google Shape;5644;p10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5" name="Google Shape;5645;p103"/>
          <p:cNvSpPr txBox="1"/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5646" name="Google Shape;5646;p103"/>
          <p:cNvSpPr txBox="1"/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grpSp>
        <p:nvGrpSpPr>
          <p:cNvPr id="5647" name="Google Shape;5647;p103"/>
          <p:cNvGrpSpPr/>
          <p:nvPr/>
        </p:nvGrpSpPr>
        <p:grpSpPr>
          <a:xfrm>
            <a:off x="1776095" y="1468230"/>
            <a:ext cx="1689669" cy="2569140"/>
            <a:chOff x="1724135" y="1120426"/>
            <a:chExt cx="1909015" cy="2902655"/>
          </a:xfrm>
        </p:grpSpPr>
        <p:sp>
          <p:nvSpPr>
            <p:cNvPr id="5648" name="Google Shape;5648;p103"/>
            <p:cNvSpPr/>
            <p:nvPr/>
          </p:nvSpPr>
          <p:spPr>
            <a:xfrm>
              <a:off x="1724135" y="1120426"/>
              <a:ext cx="1909015" cy="2902655"/>
            </a:xfrm>
            <a:custGeom>
              <a:avLst/>
              <a:gdLst/>
              <a:ahLst/>
              <a:cxnLst/>
              <a:rect l="l" t="t" r="r" b="b"/>
              <a:pathLst>
                <a:path w="33758" h="51329" extrusionOk="0">
                  <a:moveTo>
                    <a:pt x="2587" y="0"/>
                  </a:moveTo>
                  <a:cubicBezTo>
                    <a:pt x="1162" y="0"/>
                    <a:pt x="0" y="1163"/>
                    <a:pt x="0" y="2600"/>
                  </a:cubicBezTo>
                  <a:lnTo>
                    <a:pt x="0" y="48730"/>
                  </a:lnTo>
                  <a:cubicBezTo>
                    <a:pt x="0" y="50167"/>
                    <a:pt x="1162" y="51329"/>
                    <a:pt x="2587" y="51329"/>
                  </a:cubicBezTo>
                  <a:lnTo>
                    <a:pt x="31158" y="51329"/>
                  </a:lnTo>
                  <a:cubicBezTo>
                    <a:pt x="32595" y="51329"/>
                    <a:pt x="33758" y="50167"/>
                    <a:pt x="33758" y="48730"/>
                  </a:cubicBezTo>
                  <a:lnTo>
                    <a:pt x="33758" y="2600"/>
                  </a:lnTo>
                  <a:cubicBezTo>
                    <a:pt x="33758" y="1163"/>
                    <a:pt x="32595" y="0"/>
                    <a:pt x="311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9" name="Google Shape;5649;p103"/>
            <p:cNvSpPr/>
            <p:nvPr/>
          </p:nvSpPr>
          <p:spPr>
            <a:xfrm>
              <a:off x="2593676" y="3695332"/>
              <a:ext cx="169933" cy="170781"/>
            </a:xfrm>
            <a:custGeom>
              <a:avLst/>
              <a:gdLst/>
              <a:ahLst/>
              <a:cxnLst/>
              <a:rect l="l" t="t" r="r" b="b"/>
              <a:pathLst>
                <a:path w="3005" h="3020" extrusionOk="0">
                  <a:moveTo>
                    <a:pt x="1503" y="1"/>
                  </a:moveTo>
                  <a:cubicBezTo>
                    <a:pt x="667" y="1"/>
                    <a:pt x="0" y="680"/>
                    <a:pt x="0" y="1504"/>
                  </a:cubicBezTo>
                  <a:cubicBezTo>
                    <a:pt x="0" y="2340"/>
                    <a:pt x="667" y="3019"/>
                    <a:pt x="1503" y="3019"/>
                  </a:cubicBezTo>
                  <a:cubicBezTo>
                    <a:pt x="2326" y="3019"/>
                    <a:pt x="3005" y="2340"/>
                    <a:pt x="3005" y="1504"/>
                  </a:cubicBezTo>
                  <a:cubicBezTo>
                    <a:pt x="3005" y="680"/>
                    <a:pt x="2326" y="1"/>
                    <a:pt x="15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5650" name="Google Shape;5650;p103"/>
          <p:cNvPicPr preferRelativeResize="0"/>
          <p:nvPr/>
        </p:nvPicPr>
        <p:blipFill rotWithShape="1">
          <a:blip r:embed="rId1"/>
          <a:srcRect l="4504" r="4504"/>
          <a:stretch>
            <a:fillRect/>
          </a:stretch>
        </p:blipFill>
        <p:spPr>
          <a:xfrm>
            <a:off x="1871681" y="1571214"/>
            <a:ext cx="1499100" cy="19833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8362950" y="4587875"/>
            <a:ext cx="6800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17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51460" y="4660265"/>
            <a:ext cx="13023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URCET-AIML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7" name="Shape 2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8" name="Google Shape;2678;p60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Cardiovascular Disease Prediction using GAN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and CNN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79" name="Google Shape;2679;p60"/>
          <p:cNvSpPr txBox="1"/>
          <p:nvPr>
            <p:ph type="body" idx="1"/>
          </p:nvPr>
        </p:nvSpPr>
        <p:spPr>
          <a:xfrm>
            <a:off x="713225" y="1076275"/>
            <a:ext cx="7717500" cy="3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</a:t>
            </a:r>
            <a:r>
              <a:rPr lang="en-US" altLang="en-GB" dirty="0">
                <a:solidFill>
                  <a:schemeClr val="tx2"/>
                </a:solidFill>
                <a:latin typeface="Lilita One" panose="02000000000000000000" charset="0"/>
                <a:cs typeface="Lilita One" panose="02000000000000000000" charset="0"/>
                <a:sym typeface="+mn-ea"/>
              </a:rPr>
              <a:t>          </a:t>
            </a:r>
            <a:r>
              <a:rPr lang="en-US" altLang="en-GB" sz="1400" dirty="0">
                <a:solidFill>
                  <a:schemeClr val="tx2"/>
                </a:solidFill>
                <a:latin typeface="Lilita One" panose="02000000000000000000" charset="0"/>
                <a:cs typeface="Lilita One" panose="02000000000000000000" charset="0"/>
                <a:sym typeface="+mn-ea"/>
              </a:rPr>
              <a:t> </a:t>
            </a:r>
            <a:endParaRPr lang="en-US" altLang="en-GB" sz="1400" dirty="0">
              <a:solidFill>
                <a:schemeClr val="tx2"/>
              </a:solidFill>
              <a:latin typeface="Lilita One" panose="02000000000000000000" charset="0"/>
              <a:cs typeface="Lilita One" panose="02000000000000000000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1400" dirty="0">
                <a:solidFill>
                  <a:schemeClr val="tx2"/>
                </a:solidFill>
                <a:latin typeface="Lilita One" panose="02000000000000000000" charset="0"/>
                <a:cs typeface="Lilita One" panose="02000000000000000000" charset="0"/>
                <a:sym typeface="+mn-ea"/>
              </a:rPr>
              <a:t>                                                                                  </a:t>
            </a:r>
            <a:r>
              <a:rPr lang="en-GB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Presented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 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                Batch no:4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A.Sai Kiran                          21NG1A6101 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P.Spandana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21NG1A6143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M.Vikas                               21NG1A6130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V.Gopi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21NG1A6152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Under the Esteemed Guidance of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                 Dr K P N V SATYA SREE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</a:t>
            </a:r>
            <a:endParaRPr lang="en-US" sz="14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USHA RAMA COLLEGE OF ENGINEERING AND TECHNOLOGY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DEPARTMENT OF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sz="1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ARTIFICIAL INTELLIGENCE AND MACHINE LEARNING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680" name="Google Shape;2680;p60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81" name="Google Shape;2681;p60"/>
          <p:cNvSpPr txBox="1"/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682" name="Google Shape;2682;p60"/>
          <p:cNvSpPr txBox="1"/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6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Google Shape;2687;p61"/>
          <p:cNvSpPr txBox="1"/>
          <p:nvPr>
            <p:ph type="subTitle" idx="3"/>
          </p:nvPr>
        </p:nvSpPr>
        <p:spPr>
          <a:xfrm>
            <a:off x="3568300" y="3723936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9" name="Google Shape;2689;p61"/>
          <p:cNvSpPr txBox="1"/>
          <p:nvPr>
            <p:ph type="subTitle" idx="7"/>
          </p:nvPr>
        </p:nvSpPr>
        <p:spPr>
          <a:xfrm>
            <a:off x="-36805" y="194719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GB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1" name="Google Shape;2691;p61" descr="Slidesgo" title="Vector05"/>
          <p:cNvSpPr/>
          <p:nvPr/>
        </p:nvSpPr>
        <p:spPr>
          <a:xfrm>
            <a:off x="2325818" y="308918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2" name="Google Shape;2692;p61" descr="Slidesgo" title="Vector4"/>
          <p:cNvSpPr/>
          <p:nvPr/>
        </p:nvSpPr>
        <p:spPr>
          <a:xfrm>
            <a:off x="539988" y="307584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3" name="Google Shape;2693;p61" descr="Slidesgo" title="Vector6"/>
          <p:cNvSpPr/>
          <p:nvPr/>
        </p:nvSpPr>
        <p:spPr>
          <a:xfrm>
            <a:off x="5809411" y="308918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4" name="Google Shape;2694;p61" descr="Slidesgo" title="Vector05"/>
          <p:cNvSpPr/>
          <p:nvPr/>
        </p:nvSpPr>
        <p:spPr>
          <a:xfrm>
            <a:off x="2316928" y="131245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5" name="Google Shape;2695;p61" descr="Slidesgo" title="Vector4"/>
          <p:cNvSpPr/>
          <p:nvPr/>
        </p:nvSpPr>
        <p:spPr>
          <a:xfrm>
            <a:off x="611743" y="131245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2696" name="Google Shape;2696;p61" descr="Slidesgo" title="Vector6"/>
          <p:cNvSpPr/>
          <p:nvPr/>
        </p:nvSpPr>
        <p:spPr>
          <a:xfrm>
            <a:off x="4065701" y="131245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97" name="Google Shape;2697;p6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98" name="Google Shape;2698;p61"/>
          <p:cNvSpPr txBox="1"/>
          <p:nvPr>
            <p:ph type="subTitle" idx="1"/>
          </p:nvPr>
        </p:nvSpPr>
        <p:spPr>
          <a:xfrm>
            <a:off x="35560" y="3723640"/>
            <a:ext cx="2094230" cy="4406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endParaRPr lang="en-US" altLang="en-GB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0" name="Google Shape;2700;p61"/>
          <p:cNvSpPr txBox="1"/>
          <p:nvPr>
            <p:ph type="subTitle" idx="5"/>
          </p:nvPr>
        </p:nvSpPr>
        <p:spPr>
          <a:xfrm>
            <a:off x="7100794" y="3710601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References</a:t>
            </a:r>
            <a:endParaRPr lang="en-US" alt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702" name="Google Shape;2702;p61"/>
          <p:cNvSpPr txBox="1"/>
          <p:nvPr>
            <p:ph type="subTitle" idx="9"/>
          </p:nvPr>
        </p:nvSpPr>
        <p:spPr>
          <a:xfrm>
            <a:off x="1827765" y="194084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endParaRPr lang="en-GB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04" name="Google Shape;2704;p61"/>
          <p:cNvSpPr txBox="1"/>
          <p:nvPr>
            <p:ph type="subTitle" idx="14"/>
          </p:nvPr>
        </p:nvSpPr>
        <p:spPr>
          <a:xfrm>
            <a:off x="3852134" y="1947820"/>
            <a:ext cx="2094000" cy="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Motivation</a:t>
            </a:r>
            <a:endParaRPr sz="2000" b="1">
              <a:solidFill>
                <a:srgbClr val="0A1533"/>
              </a:solidFill>
              <a:latin typeface="Times New Roman" panose="02020603050405020304" pitchFamily="18" charset="0"/>
              <a:ea typeface="Roboto Condensed" panose="02000000000000000000"/>
              <a:cs typeface="Times New Roman" panose="02020603050405020304" pitchFamily="18" charset="0"/>
              <a:sym typeface="Roboto Condensed" panose="02000000000000000000"/>
            </a:endParaRPr>
          </a:p>
        </p:txBody>
      </p:sp>
      <p:sp>
        <p:nvSpPr>
          <p:cNvPr id="2709" name="Google Shape;2709;p61"/>
          <p:cNvSpPr txBox="1"/>
          <p:nvPr>
            <p:ph type="title" idx="19"/>
          </p:nvPr>
        </p:nvSpPr>
        <p:spPr>
          <a:xfrm>
            <a:off x="713305" y="3195876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hlink"/>
                </a:solidFill>
                <a:uFill>
                  <a:noFill/>
                </a:uFill>
              </a:rPr>
              <a:t>6</a:t>
            </a:r>
            <a:endParaRPr lang="en-US" altLang="en-GB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2710" name="Google Shape;2710;p61"/>
          <p:cNvSpPr txBox="1"/>
          <p:nvPr>
            <p:ph type="title" idx="20"/>
          </p:nvPr>
        </p:nvSpPr>
        <p:spPr>
          <a:xfrm>
            <a:off x="2468020" y="3220006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</a:t>
            </a:r>
            <a:endParaRPr lang="en-US" altLang="en-GB"/>
          </a:p>
        </p:txBody>
      </p:sp>
      <p:sp>
        <p:nvSpPr>
          <p:cNvPr id="2711" name="Google Shape;2711;p61"/>
          <p:cNvSpPr txBox="1"/>
          <p:nvPr>
            <p:ph type="title" idx="21"/>
          </p:nvPr>
        </p:nvSpPr>
        <p:spPr>
          <a:xfrm>
            <a:off x="7668024" y="3186986"/>
            <a:ext cx="576000" cy="4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7</a:t>
            </a:r>
            <a:endParaRPr lang="en-US" altLang="en-GB"/>
          </a:p>
        </p:txBody>
      </p:sp>
      <p:sp>
        <p:nvSpPr>
          <p:cNvPr id="2712" name="Google Shape;2712;p6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713" name="Google Shape;2713;p61"/>
          <p:cNvSpPr txBox="1"/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714" name="Google Shape;2714;p61"/>
          <p:cNvSpPr txBox="1"/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4" name="Google Shape;2696;p61" descr="Slidesgo" title="Vector6"/>
          <p:cNvSpPr/>
          <p:nvPr/>
        </p:nvSpPr>
        <p:spPr>
          <a:xfrm>
            <a:off x="5748451" y="131308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" name="Text Box 6"/>
          <p:cNvSpPr txBox="1"/>
          <p:nvPr/>
        </p:nvSpPr>
        <p:spPr>
          <a:xfrm>
            <a:off x="5219700" y="1995805"/>
            <a:ext cx="200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Google Shape;2709;p61"/>
          <p:cNvSpPr txBox="1"/>
          <p:nvPr/>
        </p:nvSpPr>
        <p:spPr>
          <a:xfrm>
            <a:off x="806650" y="141978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hlink"/>
                </a:solidFill>
                <a:uFill>
                  <a:noFill/>
                </a:uFill>
              </a:rPr>
              <a:t>1</a:t>
            </a:r>
            <a:endParaRPr lang="en-US" altLang="en-GB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3" name="Google Shape;2709;p61"/>
          <p:cNvSpPr txBox="1"/>
          <p:nvPr/>
        </p:nvSpPr>
        <p:spPr>
          <a:xfrm>
            <a:off x="2531310" y="141978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hlink"/>
                </a:solidFill>
                <a:uFill>
                  <a:noFill/>
                </a:uFill>
              </a:rPr>
              <a:t>2</a:t>
            </a:r>
            <a:endParaRPr lang="en-US" altLang="en-GB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4" name="Google Shape;2709;p61"/>
          <p:cNvSpPr txBox="1"/>
          <p:nvPr/>
        </p:nvSpPr>
        <p:spPr>
          <a:xfrm>
            <a:off x="4212155" y="141851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hlink"/>
                </a:solidFill>
                <a:uFill>
                  <a:noFill/>
                </a:uFill>
              </a:rPr>
              <a:t>3</a:t>
            </a:r>
            <a:endParaRPr lang="en-US" altLang="en-GB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15" name="Google Shape;2709;p61"/>
          <p:cNvSpPr txBox="1"/>
          <p:nvPr/>
        </p:nvSpPr>
        <p:spPr>
          <a:xfrm>
            <a:off x="5868235" y="141978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hlink"/>
                </a:solidFill>
                <a:uFill>
                  <a:noFill/>
                </a:uFill>
              </a:rPr>
              <a:t>4</a:t>
            </a:r>
            <a:endParaRPr lang="en-US" altLang="en-GB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7405" y="4643120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04250" y="4587875"/>
            <a:ext cx="43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3</a:t>
            </a:r>
            <a:endParaRPr lang="en-US" sz="2400">
              <a:solidFill>
                <a:schemeClr val="tx2"/>
              </a:solidFill>
            </a:endParaRPr>
          </a:p>
        </p:txBody>
      </p:sp>
      <p:sp>
        <p:nvSpPr>
          <p:cNvPr id="5" name="Google Shape;2693;p61" descr="Slidesgo" title="Vector6"/>
          <p:cNvSpPr/>
          <p:nvPr/>
        </p:nvSpPr>
        <p:spPr>
          <a:xfrm>
            <a:off x="4067606" y="307584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" name="Google Shape;2696;p61" descr="Slidesgo" title="Vector6"/>
          <p:cNvSpPr/>
          <p:nvPr/>
        </p:nvSpPr>
        <p:spPr>
          <a:xfrm>
            <a:off x="7523911" y="1306100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" name="Google Shape;2709;p61"/>
          <p:cNvSpPr txBox="1"/>
          <p:nvPr/>
        </p:nvSpPr>
        <p:spPr>
          <a:xfrm>
            <a:off x="7668460" y="1417876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olidFill>
                  <a:schemeClr val="hlink"/>
                </a:solidFill>
                <a:uFill>
                  <a:noFill/>
                </a:uFill>
              </a:rPr>
              <a:t>5</a:t>
            </a:r>
            <a:endParaRPr lang="en-US" altLang="en-GB">
              <a:solidFill>
                <a:schemeClr val="hlink"/>
              </a:solidFill>
              <a:uFill>
                <a:noFill/>
              </a:u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157085" y="1995805"/>
            <a:ext cx="1980565" cy="487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GB" sz="1800">
                <a:solidFill>
                  <a:schemeClr val="hlink"/>
                </a:solidFill>
                <a:uFill>
                  <a:noFill/>
                </a:u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Feasibility Study</a:t>
            </a:r>
            <a:endParaRPr lang="en-US" altLang="en-GB" sz="1800">
              <a:solidFill>
                <a:schemeClr val="hlink"/>
              </a:solidFill>
              <a:uFill>
                <a:noFill/>
              </a:u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/>
          </a:p>
        </p:txBody>
      </p:sp>
      <p:sp>
        <p:nvSpPr>
          <p:cNvPr id="10" name="Google Shape;2693;p61" descr="Slidesgo" title="Vector6"/>
          <p:cNvSpPr/>
          <p:nvPr/>
        </p:nvSpPr>
        <p:spPr>
          <a:xfrm>
            <a:off x="7523276" y="3075845"/>
            <a:ext cx="814444" cy="634380"/>
          </a:xfrm>
          <a:custGeom>
            <a:avLst/>
            <a:gdLst/>
            <a:ahLst/>
            <a:cxnLst/>
            <a:rect l="l" t="t" r="r" b="b"/>
            <a:pathLst>
              <a:path w="62195" h="42712" extrusionOk="0">
                <a:moveTo>
                  <a:pt x="44566" y="1"/>
                </a:moveTo>
                <a:cubicBezTo>
                  <a:pt x="27424" y="1"/>
                  <a:pt x="0" y="16215"/>
                  <a:pt x="0" y="27150"/>
                </a:cubicBezTo>
                <a:cubicBezTo>
                  <a:pt x="0" y="38089"/>
                  <a:pt x="13930" y="42712"/>
                  <a:pt x="31072" y="42712"/>
                </a:cubicBezTo>
                <a:cubicBezTo>
                  <a:pt x="48266" y="42712"/>
                  <a:pt x="62195" y="38089"/>
                  <a:pt x="62195" y="27150"/>
                </a:cubicBezTo>
                <a:cubicBezTo>
                  <a:pt x="62195" y="16215"/>
                  <a:pt x="61760" y="1"/>
                  <a:pt x="4456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" name="Google Shape;2711;p61"/>
          <p:cNvSpPr txBox="1"/>
          <p:nvPr/>
        </p:nvSpPr>
        <p:spPr>
          <a:xfrm>
            <a:off x="4223149" y="3195876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8</a:t>
            </a:r>
            <a:endParaRPr lang="en-US" altLang="en-GB"/>
          </a:p>
        </p:txBody>
      </p:sp>
      <p:sp>
        <p:nvSpPr>
          <p:cNvPr id="18" name="Google Shape;2711;p61"/>
          <p:cNvSpPr txBox="1"/>
          <p:nvPr/>
        </p:nvSpPr>
        <p:spPr>
          <a:xfrm>
            <a:off x="5914789" y="3195876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9</a:t>
            </a:r>
            <a:endParaRPr lang="en-US" altLang="en-GB"/>
          </a:p>
        </p:txBody>
      </p:sp>
      <p:sp>
        <p:nvSpPr>
          <p:cNvPr id="19" name="Google Shape;2711;p61"/>
          <p:cNvSpPr txBox="1"/>
          <p:nvPr/>
        </p:nvSpPr>
        <p:spPr>
          <a:xfrm>
            <a:off x="7667389" y="3185081"/>
            <a:ext cx="576000" cy="44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ilita One" panose="02000000000000000000"/>
              <a:buNone/>
              <a:defRPr sz="2800" b="0" i="0" u="none" strike="noStrike" cap="none">
                <a:solidFill>
                  <a:schemeClr val="lt2"/>
                </a:solidFill>
                <a:latin typeface="Lilita One" panose="02000000000000000000"/>
                <a:ea typeface="Lilita One" panose="02000000000000000000"/>
                <a:cs typeface="Lilita One" panose="02000000000000000000"/>
                <a:sym typeface="Lilita One" panose="020000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10</a:t>
            </a:r>
            <a:endParaRPr lang="en-US" altLang="en-GB"/>
          </a:p>
        </p:txBody>
      </p:sp>
      <p:sp>
        <p:nvSpPr>
          <p:cNvPr id="20" name="Text Box 19"/>
          <p:cNvSpPr txBox="1"/>
          <p:nvPr/>
        </p:nvSpPr>
        <p:spPr>
          <a:xfrm>
            <a:off x="1979930" y="3768090"/>
            <a:ext cx="1780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</a:t>
            </a:r>
            <a:endParaRPr lang="en-US" sz="1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1" name="Text Box 20"/>
          <p:cNvSpPr txBox="1"/>
          <p:nvPr/>
        </p:nvSpPr>
        <p:spPr>
          <a:xfrm>
            <a:off x="5580380" y="3768090"/>
            <a:ext cx="1580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Future Work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3" name="Shape 2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" name="Google Shape;2754;p64"/>
          <p:cNvSpPr/>
          <p:nvPr/>
        </p:nvSpPr>
        <p:spPr>
          <a:xfrm>
            <a:off x="713213" y="1069367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755" name="Google Shape;2755;p64"/>
          <p:cNvGrpSpPr/>
          <p:nvPr/>
        </p:nvGrpSpPr>
        <p:grpSpPr>
          <a:xfrm>
            <a:off x="713231" y="539495"/>
            <a:ext cx="4223988" cy="3765367"/>
            <a:chOff x="10461108" y="2321595"/>
            <a:chExt cx="4223988" cy="3765367"/>
          </a:xfrm>
        </p:grpSpPr>
        <p:sp>
          <p:nvSpPr>
            <p:cNvPr id="2756" name="Google Shape;2756;p64"/>
            <p:cNvSpPr/>
            <p:nvPr/>
          </p:nvSpPr>
          <p:spPr>
            <a:xfrm>
              <a:off x="10651491" y="2392092"/>
              <a:ext cx="260950" cy="257560"/>
            </a:xfrm>
            <a:custGeom>
              <a:avLst/>
              <a:gdLst/>
              <a:ahLst/>
              <a:cxnLst/>
              <a:rect l="l" t="t" r="r" b="b"/>
              <a:pathLst>
                <a:path w="4027" h="3975" extrusionOk="0">
                  <a:moveTo>
                    <a:pt x="2016" y="1"/>
                  </a:moveTo>
                  <a:lnTo>
                    <a:pt x="1633" y="1198"/>
                  </a:lnTo>
                  <a:lnTo>
                    <a:pt x="436" y="762"/>
                  </a:lnTo>
                  <a:lnTo>
                    <a:pt x="0" y="1959"/>
                  </a:lnTo>
                  <a:lnTo>
                    <a:pt x="1197" y="2395"/>
                  </a:lnTo>
                  <a:lnTo>
                    <a:pt x="819" y="3592"/>
                  </a:lnTo>
                  <a:lnTo>
                    <a:pt x="2016" y="3975"/>
                  </a:lnTo>
                  <a:lnTo>
                    <a:pt x="2394" y="2778"/>
                  </a:lnTo>
                  <a:lnTo>
                    <a:pt x="3591" y="3213"/>
                  </a:lnTo>
                  <a:lnTo>
                    <a:pt x="4027" y="2016"/>
                  </a:lnTo>
                  <a:lnTo>
                    <a:pt x="2830" y="1581"/>
                  </a:lnTo>
                  <a:lnTo>
                    <a:pt x="3213" y="384"/>
                  </a:lnTo>
                  <a:lnTo>
                    <a:pt x="201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7" name="Google Shape;2757;p64"/>
            <p:cNvSpPr/>
            <p:nvPr/>
          </p:nvSpPr>
          <p:spPr>
            <a:xfrm>
              <a:off x="14258583" y="3111316"/>
              <a:ext cx="257321" cy="257560"/>
            </a:xfrm>
            <a:custGeom>
              <a:avLst/>
              <a:gdLst/>
              <a:ahLst/>
              <a:cxnLst/>
              <a:rect l="l" t="t" r="r" b="b"/>
              <a:pathLst>
                <a:path w="3971" h="3975" extrusionOk="0">
                  <a:moveTo>
                    <a:pt x="2286" y="1"/>
                  </a:moveTo>
                  <a:lnTo>
                    <a:pt x="1032" y="218"/>
                  </a:lnTo>
                  <a:lnTo>
                    <a:pt x="1250" y="1472"/>
                  </a:lnTo>
                  <a:lnTo>
                    <a:pt x="0" y="1689"/>
                  </a:lnTo>
                  <a:lnTo>
                    <a:pt x="218" y="2939"/>
                  </a:lnTo>
                  <a:lnTo>
                    <a:pt x="1467" y="2721"/>
                  </a:lnTo>
                  <a:lnTo>
                    <a:pt x="1685" y="3975"/>
                  </a:lnTo>
                  <a:lnTo>
                    <a:pt x="2939" y="3757"/>
                  </a:lnTo>
                  <a:lnTo>
                    <a:pt x="2721" y="2503"/>
                  </a:lnTo>
                  <a:lnTo>
                    <a:pt x="3970" y="2286"/>
                  </a:lnTo>
                  <a:lnTo>
                    <a:pt x="3753" y="1037"/>
                  </a:lnTo>
                  <a:lnTo>
                    <a:pt x="2503" y="1254"/>
                  </a:lnTo>
                  <a:lnTo>
                    <a:pt x="228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8" name="Google Shape;2758;p64"/>
            <p:cNvSpPr/>
            <p:nvPr/>
          </p:nvSpPr>
          <p:spPr>
            <a:xfrm>
              <a:off x="12893895" y="2321595"/>
              <a:ext cx="243518" cy="243435"/>
            </a:xfrm>
            <a:custGeom>
              <a:avLst/>
              <a:gdLst/>
              <a:ahLst/>
              <a:cxnLst/>
              <a:rect l="l" t="t" r="r" b="b"/>
              <a:pathLst>
                <a:path w="3758" h="3757" extrusionOk="0">
                  <a:moveTo>
                    <a:pt x="1742" y="0"/>
                  </a:moveTo>
                  <a:lnTo>
                    <a:pt x="1472" y="1145"/>
                  </a:lnTo>
                  <a:lnTo>
                    <a:pt x="275" y="819"/>
                  </a:lnTo>
                  <a:lnTo>
                    <a:pt x="1" y="1959"/>
                  </a:lnTo>
                  <a:lnTo>
                    <a:pt x="1146" y="2286"/>
                  </a:lnTo>
                  <a:lnTo>
                    <a:pt x="819" y="3430"/>
                  </a:lnTo>
                  <a:lnTo>
                    <a:pt x="1960" y="3757"/>
                  </a:lnTo>
                  <a:lnTo>
                    <a:pt x="2286" y="2612"/>
                  </a:lnTo>
                  <a:lnTo>
                    <a:pt x="3431" y="2939"/>
                  </a:lnTo>
                  <a:lnTo>
                    <a:pt x="3757" y="1798"/>
                  </a:lnTo>
                  <a:lnTo>
                    <a:pt x="2613" y="1472"/>
                  </a:lnTo>
                  <a:lnTo>
                    <a:pt x="2887" y="32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9" name="Google Shape;2759;p64"/>
            <p:cNvSpPr/>
            <p:nvPr/>
          </p:nvSpPr>
          <p:spPr>
            <a:xfrm>
              <a:off x="13320667" y="5879034"/>
              <a:ext cx="207943" cy="207927"/>
            </a:xfrm>
            <a:custGeom>
              <a:avLst/>
              <a:gdLst/>
              <a:ahLst/>
              <a:cxnLst/>
              <a:rect l="l" t="t" r="r" b="b"/>
              <a:pathLst>
                <a:path w="3209" h="3209" extrusionOk="0">
                  <a:moveTo>
                    <a:pt x="1524" y="1"/>
                  </a:moveTo>
                  <a:lnTo>
                    <a:pt x="1250" y="980"/>
                  </a:lnTo>
                  <a:lnTo>
                    <a:pt x="271" y="706"/>
                  </a:lnTo>
                  <a:lnTo>
                    <a:pt x="1" y="1685"/>
                  </a:lnTo>
                  <a:lnTo>
                    <a:pt x="980" y="1960"/>
                  </a:lnTo>
                  <a:lnTo>
                    <a:pt x="706" y="2939"/>
                  </a:lnTo>
                  <a:lnTo>
                    <a:pt x="1685" y="3209"/>
                  </a:lnTo>
                  <a:lnTo>
                    <a:pt x="1960" y="2230"/>
                  </a:lnTo>
                  <a:lnTo>
                    <a:pt x="2939" y="2504"/>
                  </a:lnTo>
                  <a:lnTo>
                    <a:pt x="3209" y="1524"/>
                  </a:lnTo>
                  <a:lnTo>
                    <a:pt x="2230" y="1250"/>
                  </a:lnTo>
                  <a:lnTo>
                    <a:pt x="2504" y="271"/>
                  </a:lnTo>
                  <a:lnTo>
                    <a:pt x="15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0" name="Google Shape;2760;p64"/>
            <p:cNvSpPr/>
            <p:nvPr/>
          </p:nvSpPr>
          <p:spPr>
            <a:xfrm>
              <a:off x="10492925" y="4398274"/>
              <a:ext cx="261014" cy="257301"/>
            </a:xfrm>
            <a:custGeom>
              <a:avLst/>
              <a:gdLst/>
              <a:ahLst/>
              <a:cxnLst/>
              <a:rect l="l" t="t" r="r" b="b"/>
              <a:pathLst>
                <a:path w="4028" h="3971" extrusionOk="0">
                  <a:moveTo>
                    <a:pt x="1960" y="1"/>
                  </a:moveTo>
                  <a:lnTo>
                    <a:pt x="763" y="436"/>
                  </a:lnTo>
                  <a:lnTo>
                    <a:pt x="1198" y="1577"/>
                  </a:lnTo>
                  <a:lnTo>
                    <a:pt x="1" y="2012"/>
                  </a:lnTo>
                  <a:lnTo>
                    <a:pt x="436" y="3209"/>
                  </a:lnTo>
                  <a:lnTo>
                    <a:pt x="1633" y="2774"/>
                  </a:lnTo>
                  <a:lnTo>
                    <a:pt x="2012" y="3971"/>
                  </a:lnTo>
                  <a:lnTo>
                    <a:pt x="3209" y="3592"/>
                  </a:lnTo>
                  <a:lnTo>
                    <a:pt x="2830" y="2395"/>
                  </a:lnTo>
                  <a:lnTo>
                    <a:pt x="4027" y="1960"/>
                  </a:lnTo>
                  <a:lnTo>
                    <a:pt x="3592" y="763"/>
                  </a:lnTo>
                  <a:lnTo>
                    <a:pt x="2395" y="1198"/>
                  </a:lnTo>
                  <a:lnTo>
                    <a:pt x="19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1" name="Google Shape;2761;p64"/>
            <p:cNvSpPr/>
            <p:nvPr/>
          </p:nvSpPr>
          <p:spPr>
            <a:xfrm>
              <a:off x="14558153" y="4986937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2" name="Google Shape;2762;p64"/>
            <p:cNvSpPr/>
            <p:nvPr/>
          </p:nvSpPr>
          <p:spPr>
            <a:xfrm>
              <a:off x="14628655" y="3534363"/>
              <a:ext cx="56441" cy="60195"/>
            </a:xfrm>
            <a:custGeom>
              <a:avLst/>
              <a:gdLst/>
              <a:ahLst/>
              <a:cxnLst/>
              <a:rect l="l" t="t" r="r" b="b"/>
              <a:pathLst>
                <a:path w="871" h="929" extrusionOk="0">
                  <a:moveTo>
                    <a:pt x="436" y="1"/>
                  </a:moveTo>
                  <a:cubicBezTo>
                    <a:pt x="166" y="1"/>
                    <a:pt x="0" y="219"/>
                    <a:pt x="0" y="436"/>
                  </a:cubicBezTo>
                  <a:cubicBezTo>
                    <a:pt x="0" y="710"/>
                    <a:pt x="166" y="928"/>
                    <a:pt x="436" y="928"/>
                  </a:cubicBezTo>
                  <a:cubicBezTo>
                    <a:pt x="710" y="928"/>
                    <a:pt x="871" y="710"/>
                    <a:pt x="871" y="436"/>
                  </a:cubicBezTo>
                  <a:cubicBezTo>
                    <a:pt x="871" y="219"/>
                    <a:pt x="710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3" name="Google Shape;2763;p64"/>
            <p:cNvSpPr/>
            <p:nvPr/>
          </p:nvSpPr>
          <p:spPr>
            <a:xfrm>
              <a:off x="14166891" y="2836326"/>
              <a:ext cx="56506" cy="60130"/>
            </a:xfrm>
            <a:custGeom>
              <a:avLst/>
              <a:gdLst/>
              <a:ahLst/>
              <a:cxnLst/>
              <a:rect l="l" t="t" r="r" b="b"/>
              <a:pathLst>
                <a:path w="872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8"/>
                    <a:pt x="436" y="928"/>
                  </a:cubicBezTo>
                  <a:cubicBezTo>
                    <a:pt x="706" y="928"/>
                    <a:pt x="871" y="710"/>
                    <a:pt x="871" y="492"/>
                  </a:cubicBezTo>
                  <a:cubicBezTo>
                    <a:pt x="871" y="218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4" name="Google Shape;2764;p64"/>
            <p:cNvSpPr/>
            <p:nvPr/>
          </p:nvSpPr>
          <p:spPr>
            <a:xfrm>
              <a:off x="14068200" y="2420277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5" name="Google Shape;2765;p64"/>
            <p:cNvSpPr/>
            <p:nvPr/>
          </p:nvSpPr>
          <p:spPr>
            <a:xfrm>
              <a:off x="12414375" y="2529716"/>
              <a:ext cx="60199" cy="59871"/>
            </a:xfrm>
            <a:custGeom>
              <a:avLst/>
              <a:gdLst/>
              <a:ahLst/>
              <a:cxnLst/>
              <a:rect l="l" t="t" r="r" b="b"/>
              <a:pathLst>
                <a:path w="929" h="924" extrusionOk="0">
                  <a:moveTo>
                    <a:pt x="493" y="1"/>
                  </a:moveTo>
                  <a:cubicBezTo>
                    <a:pt x="219" y="1"/>
                    <a:pt x="1" y="218"/>
                    <a:pt x="1" y="488"/>
                  </a:cubicBezTo>
                  <a:cubicBezTo>
                    <a:pt x="1" y="706"/>
                    <a:pt x="219" y="924"/>
                    <a:pt x="493" y="924"/>
                  </a:cubicBezTo>
                  <a:cubicBezTo>
                    <a:pt x="710" y="924"/>
                    <a:pt x="928" y="706"/>
                    <a:pt x="928" y="488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6" name="Google Shape;2766;p64"/>
            <p:cNvSpPr/>
            <p:nvPr/>
          </p:nvSpPr>
          <p:spPr>
            <a:xfrm>
              <a:off x="11367336" y="2466282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1"/>
                    <a:pt x="1" y="436"/>
                  </a:cubicBezTo>
                  <a:cubicBezTo>
                    <a:pt x="1" y="653"/>
                    <a:pt x="219" y="871"/>
                    <a:pt x="436" y="871"/>
                  </a:cubicBezTo>
                  <a:cubicBezTo>
                    <a:pt x="706" y="871"/>
                    <a:pt x="924" y="653"/>
                    <a:pt x="924" y="436"/>
                  </a:cubicBezTo>
                  <a:cubicBezTo>
                    <a:pt x="924" y="161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7" name="Google Shape;2767;p64"/>
            <p:cNvSpPr/>
            <p:nvPr/>
          </p:nvSpPr>
          <p:spPr>
            <a:xfrm>
              <a:off x="10461108" y="2804706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92" y="1"/>
                  </a:moveTo>
                  <a:cubicBezTo>
                    <a:pt x="218" y="1"/>
                    <a:pt x="0" y="162"/>
                    <a:pt x="0" y="436"/>
                  </a:cubicBezTo>
                  <a:cubicBezTo>
                    <a:pt x="0" y="706"/>
                    <a:pt x="218" y="872"/>
                    <a:pt x="492" y="872"/>
                  </a:cubicBezTo>
                  <a:cubicBezTo>
                    <a:pt x="710" y="872"/>
                    <a:pt x="927" y="706"/>
                    <a:pt x="927" y="436"/>
                  </a:cubicBezTo>
                  <a:cubicBezTo>
                    <a:pt x="927" y="162"/>
                    <a:pt x="710" y="1"/>
                    <a:pt x="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8" name="Google Shape;2768;p64"/>
            <p:cNvSpPr/>
            <p:nvPr/>
          </p:nvSpPr>
          <p:spPr>
            <a:xfrm>
              <a:off x="10623238" y="4112593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9" name="Google Shape;2769;p64"/>
            <p:cNvSpPr/>
            <p:nvPr/>
          </p:nvSpPr>
          <p:spPr>
            <a:xfrm>
              <a:off x="10782063" y="5047002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0" name="Google Shape;2770;p64"/>
            <p:cNvSpPr/>
            <p:nvPr/>
          </p:nvSpPr>
          <p:spPr>
            <a:xfrm>
              <a:off x="12950335" y="600233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1" name="Google Shape;2771;p64"/>
            <p:cNvSpPr/>
            <p:nvPr/>
          </p:nvSpPr>
          <p:spPr>
            <a:xfrm>
              <a:off x="13877753" y="5762598"/>
              <a:ext cx="59875" cy="56436"/>
            </a:xfrm>
            <a:custGeom>
              <a:avLst/>
              <a:gdLst/>
              <a:ahLst/>
              <a:cxnLst/>
              <a:rect l="l" t="t" r="r" b="b"/>
              <a:pathLst>
                <a:path w="924" h="871" extrusionOk="0">
                  <a:moveTo>
                    <a:pt x="436" y="0"/>
                  </a:moveTo>
                  <a:cubicBezTo>
                    <a:pt x="219" y="0"/>
                    <a:pt x="1" y="165"/>
                    <a:pt x="1" y="435"/>
                  </a:cubicBezTo>
                  <a:cubicBezTo>
                    <a:pt x="1" y="710"/>
                    <a:pt x="219" y="871"/>
                    <a:pt x="436" y="871"/>
                  </a:cubicBezTo>
                  <a:cubicBezTo>
                    <a:pt x="706" y="871"/>
                    <a:pt x="924" y="710"/>
                    <a:pt x="924" y="435"/>
                  </a:cubicBezTo>
                  <a:cubicBezTo>
                    <a:pt x="924" y="165"/>
                    <a:pt x="706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2" name="Google Shape;2772;p64"/>
            <p:cNvSpPr/>
            <p:nvPr/>
          </p:nvSpPr>
          <p:spPr>
            <a:xfrm>
              <a:off x="11631655" y="5818969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93" y="1"/>
                  </a:moveTo>
                  <a:cubicBezTo>
                    <a:pt x="218" y="1"/>
                    <a:pt x="1" y="218"/>
                    <a:pt x="1" y="493"/>
                  </a:cubicBezTo>
                  <a:cubicBezTo>
                    <a:pt x="1" y="710"/>
                    <a:pt x="218" y="928"/>
                    <a:pt x="493" y="928"/>
                  </a:cubicBezTo>
                  <a:cubicBezTo>
                    <a:pt x="710" y="928"/>
                    <a:pt x="928" y="710"/>
                    <a:pt x="928" y="493"/>
                  </a:cubicBezTo>
                  <a:cubicBezTo>
                    <a:pt x="928" y="218"/>
                    <a:pt x="710" y="1"/>
                    <a:pt x="4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773" name="Google Shape;2773;p64"/>
          <p:cNvSpPr txBox="1"/>
          <p:nvPr>
            <p:ph type="subTitle" idx="1"/>
          </p:nvPr>
        </p:nvSpPr>
        <p:spPr>
          <a:xfrm>
            <a:off x="4880610" y="1275715"/>
            <a:ext cx="3401060" cy="3264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project explores an efficient method for cardiovascular disease (CVD) prediction using Generative Adversarial Networks (GAN) and Convolutional Neural Networks (CNN).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GAN is used to generate synthetic medical images to overcome data limitations, while CNN is employed to analyze these images and structured health data for accurate prediction. </a:t>
            </a:r>
            <a:endParaRPr sz="14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sz="14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hybrid model shows potential in improving early diagnosis and intervention, enhancing performance compared to traditional prediction models.</a:t>
            </a:r>
            <a:endParaRPr lang="en-GB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74" name="Google Shape;2774;p64"/>
          <p:cNvSpPr txBox="1"/>
          <p:nvPr>
            <p:ph type="title"/>
          </p:nvPr>
        </p:nvSpPr>
        <p:spPr>
          <a:xfrm>
            <a:off x="4937225" y="699730"/>
            <a:ext cx="34011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Abstract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75" name="Google Shape;2775;p64"/>
          <p:cNvGrpSpPr/>
          <p:nvPr/>
        </p:nvGrpSpPr>
        <p:grpSpPr>
          <a:xfrm>
            <a:off x="1752308" y="1077350"/>
            <a:ext cx="1906260" cy="3364963"/>
            <a:chOff x="3451925" y="3129975"/>
            <a:chExt cx="1308975" cy="2310625"/>
          </a:xfrm>
        </p:grpSpPr>
        <p:sp>
          <p:nvSpPr>
            <p:cNvPr id="2776" name="Google Shape;2776;p64"/>
            <p:cNvSpPr/>
            <p:nvPr/>
          </p:nvSpPr>
          <p:spPr>
            <a:xfrm>
              <a:off x="4083175" y="3771050"/>
              <a:ext cx="609800" cy="249475"/>
            </a:xfrm>
            <a:custGeom>
              <a:avLst/>
              <a:gdLst/>
              <a:ahLst/>
              <a:cxnLst/>
              <a:rect l="l" t="t" r="r" b="b"/>
              <a:pathLst>
                <a:path w="24392" h="9979" extrusionOk="0">
                  <a:moveTo>
                    <a:pt x="6377" y="0"/>
                  </a:moveTo>
                  <a:cubicBezTo>
                    <a:pt x="3614" y="0"/>
                    <a:pt x="1305" y="219"/>
                    <a:pt x="312" y="815"/>
                  </a:cubicBezTo>
                  <a:lnTo>
                    <a:pt x="1" y="2237"/>
                  </a:lnTo>
                  <a:lnTo>
                    <a:pt x="189" y="2855"/>
                  </a:lnTo>
                  <a:cubicBezTo>
                    <a:pt x="189" y="2855"/>
                    <a:pt x="10685" y="7607"/>
                    <a:pt x="17970" y="9582"/>
                  </a:cubicBezTo>
                  <a:cubicBezTo>
                    <a:pt x="18740" y="9875"/>
                    <a:pt x="19482" y="9979"/>
                    <a:pt x="20145" y="9979"/>
                  </a:cubicBezTo>
                  <a:cubicBezTo>
                    <a:pt x="21717" y="9979"/>
                    <a:pt x="22846" y="9400"/>
                    <a:pt x="22846" y="9400"/>
                  </a:cubicBezTo>
                  <a:cubicBezTo>
                    <a:pt x="24392" y="5878"/>
                    <a:pt x="23587" y="2731"/>
                    <a:pt x="21858" y="1432"/>
                  </a:cubicBezTo>
                  <a:cubicBezTo>
                    <a:pt x="20058" y="973"/>
                    <a:pt x="12206" y="0"/>
                    <a:pt x="6377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7" name="Google Shape;2777;p64"/>
            <p:cNvSpPr/>
            <p:nvPr/>
          </p:nvSpPr>
          <p:spPr>
            <a:xfrm>
              <a:off x="4050825" y="3157075"/>
              <a:ext cx="376650" cy="631275"/>
            </a:xfrm>
            <a:custGeom>
              <a:avLst/>
              <a:gdLst/>
              <a:ahLst/>
              <a:cxnLst/>
              <a:rect l="l" t="t" r="r" b="b"/>
              <a:pathLst>
                <a:path w="15066" h="25251" extrusionOk="0">
                  <a:moveTo>
                    <a:pt x="6481" y="306"/>
                  </a:moveTo>
                  <a:cubicBezTo>
                    <a:pt x="6481" y="430"/>
                    <a:pt x="6481" y="494"/>
                    <a:pt x="6422" y="677"/>
                  </a:cubicBezTo>
                  <a:cubicBezTo>
                    <a:pt x="6481" y="617"/>
                    <a:pt x="6545" y="617"/>
                    <a:pt x="6605" y="617"/>
                  </a:cubicBezTo>
                  <a:cubicBezTo>
                    <a:pt x="6605" y="494"/>
                    <a:pt x="6545" y="370"/>
                    <a:pt x="6481" y="306"/>
                  </a:cubicBezTo>
                  <a:close/>
                  <a:moveTo>
                    <a:pt x="1" y="0"/>
                  </a:moveTo>
                  <a:cubicBezTo>
                    <a:pt x="307" y="1665"/>
                    <a:pt x="307" y="7533"/>
                    <a:pt x="677" y="8827"/>
                  </a:cubicBezTo>
                  <a:cubicBezTo>
                    <a:pt x="801" y="9197"/>
                    <a:pt x="865" y="9444"/>
                    <a:pt x="924" y="9568"/>
                  </a:cubicBezTo>
                  <a:cubicBezTo>
                    <a:pt x="924" y="9508"/>
                    <a:pt x="865" y="9385"/>
                    <a:pt x="865" y="9261"/>
                  </a:cubicBezTo>
                  <a:cubicBezTo>
                    <a:pt x="431" y="7780"/>
                    <a:pt x="495" y="924"/>
                    <a:pt x="60" y="59"/>
                  </a:cubicBezTo>
                  <a:cubicBezTo>
                    <a:pt x="60" y="59"/>
                    <a:pt x="60" y="0"/>
                    <a:pt x="1" y="0"/>
                  </a:cubicBezTo>
                  <a:close/>
                  <a:moveTo>
                    <a:pt x="10744" y="1294"/>
                  </a:moveTo>
                  <a:cubicBezTo>
                    <a:pt x="10803" y="2346"/>
                    <a:pt x="10991" y="5557"/>
                    <a:pt x="10991" y="7656"/>
                  </a:cubicBezTo>
                  <a:cubicBezTo>
                    <a:pt x="10991" y="8456"/>
                    <a:pt x="11238" y="9385"/>
                    <a:pt x="11544" y="10185"/>
                  </a:cubicBezTo>
                  <a:cubicBezTo>
                    <a:pt x="11297" y="9508"/>
                    <a:pt x="11114" y="8768"/>
                    <a:pt x="11114" y="8086"/>
                  </a:cubicBezTo>
                  <a:cubicBezTo>
                    <a:pt x="11114" y="5493"/>
                    <a:pt x="10867" y="1358"/>
                    <a:pt x="10867" y="1358"/>
                  </a:cubicBezTo>
                  <a:cubicBezTo>
                    <a:pt x="10867" y="1358"/>
                    <a:pt x="10803" y="1294"/>
                    <a:pt x="10744" y="1294"/>
                  </a:cubicBezTo>
                  <a:close/>
                  <a:moveTo>
                    <a:pt x="13708" y="14507"/>
                  </a:moveTo>
                  <a:cubicBezTo>
                    <a:pt x="14137" y="15806"/>
                    <a:pt x="14755" y="18459"/>
                    <a:pt x="13396" y="20805"/>
                  </a:cubicBezTo>
                  <a:cubicBezTo>
                    <a:pt x="11421" y="23275"/>
                    <a:pt x="9509" y="23956"/>
                    <a:pt x="7904" y="23956"/>
                  </a:cubicBezTo>
                  <a:cubicBezTo>
                    <a:pt x="5928" y="23956"/>
                    <a:pt x="4506" y="22781"/>
                    <a:pt x="4506" y="22781"/>
                  </a:cubicBezTo>
                  <a:cubicBezTo>
                    <a:pt x="4506" y="22781"/>
                    <a:pt x="4076" y="22040"/>
                    <a:pt x="3705" y="22040"/>
                  </a:cubicBezTo>
                  <a:cubicBezTo>
                    <a:pt x="3641" y="22040"/>
                    <a:pt x="3582" y="22040"/>
                    <a:pt x="3518" y="22104"/>
                  </a:cubicBezTo>
                  <a:cubicBezTo>
                    <a:pt x="2530" y="22781"/>
                    <a:pt x="2036" y="24080"/>
                    <a:pt x="1853" y="25250"/>
                  </a:cubicBezTo>
                  <a:cubicBezTo>
                    <a:pt x="1912" y="25191"/>
                    <a:pt x="1977" y="25191"/>
                    <a:pt x="2100" y="25127"/>
                  </a:cubicBezTo>
                  <a:cubicBezTo>
                    <a:pt x="2347" y="24139"/>
                    <a:pt x="2841" y="23092"/>
                    <a:pt x="3641" y="22534"/>
                  </a:cubicBezTo>
                  <a:cubicBezTo>
                    <a:pt x="3705" y="22474"/>
                    <a:pt x="3765" y="22474"/>
                    <a:pt x="3829" y="22474"/>
                  </a:cubicBezTo>
                  <a:cubicBezTo>
                    <a:pt x="4259" y="22474"/>
                    <a:pt x="4693" y="23215"/>
                    <a:pt x="4693" y="23215"/>
                  </a:cubicBezTo>
                  <a:cubicBezTo>
                    <a:pt x="4693" y="23215"/>
                    <a:pt x="6052" y="24386"/>
                    <a:pt x="8087" y="24386"/>
                  </a:cubicBezTo>
                  <a:cubicBezTo>
                    <a:pt x="9633" y="24386"/>
                    <a:pt x="11544" y="23645"/>
                    <a:pt x="13520" y="21240"/>
                  </a:cubicBezTo>
                  <a:cubicBezTo>
                    <a:pt x="15066" y="18582"/>
                    <a:pt x="14137" y="15559"/>
                    <a:pt x="13708" y="1450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8" name="Google Shape;2778;p64"/>
            <p:cNvSpPr/>
            <p:nvPr/>
          </p:nvSpPr>
          <p:spPr>
            <a:xfrm>
              <a:off x="4092450" y="3785225"/>
              <a:ext cx="10900" cy="37075"/>
            </a:xfrm>
            <a:custGeom>
              <a:avLst/>
              <a:gdLst/>
              <a:ahLst/>
              <a:cxnLst/>
              <a:rect l="l" t="t" r="r" b="b"/>
              <a:pathLst>
                <a:path w="436" h="1483" extrusionOk="0">
                  <a:moveTo>
                    <a:pt x="435" y="1"/>
                  </a:moveTo>
                  <a:cubicBezTo>
                    <a:pt x="312" y="65"/>
                    <a:pt x="247" y="65"/>
                    <a:pt x="188" y="124"/>
                  </a:cubicBezTo>
                  <a:cubicBezTo>
                    <a:pt x="65" y="618"/>
                    <a:pt x="0" y="1112"/>
                    <a:pt x="0" y="1483"/>
                  </a:cubicBezTo>
                  <a:cubicBezTo>
                    <a:pt x="65" y="1483"/>
                    <a:pt x="124" y="1483"/>
                    <a:pt x="188" y="1423"/>
                  </a:cubicBezTo>
                  <a:cubicBezTo>
                    <a:pt x="247" y="989"/>
                    <a:pt x="312" y="495"/>
                    <a:pt x="435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9" name="Google Shape;2779;p64"/>
            <p:cNvSpPr/>
            <p:nvPr/>
          </p:nvSpPr>
          <p:spPr>
            <a:xfrm>
              <a:off x="4588000" y="3823875"/>
              <a:ext cx="78675" cy="174400"/>
            </a:xfrm>
            <a:custGeom>
              <a:avLst/>
              <a:gdLst/>
              <a:ahLst/>
              <a:cxnLst/>
              <a:rect l="l" t="t" r="r" b="b"/>
              <a:pathLst>
                <a:path w="3147" h="6976" extrusionOk="0">
                  <a:moveTo>
                    <a:pt x="1482" y="1"/>
                  </a:moveTo>
                  <a:cubicBezTo>
                    <a:pt x="1171" y="1"/>
                    <a:pt x="800" y="60"/>
                    <a:pt x="618" y="307"/>
                  </a:cubicBezTo>
                  <a:cubicBezTo>
                    <a:pt x="494" y="495"/>
                    <a:pt x="494" y="678"/>
                    <a:pt x="430" y="865"/>
                  </a:cubicBezTo>
                  <a:cubicBezTo>
                    <a:pt x="306" y="1606"/>
                    <a:pt x="247" y="2406"/>
                    <a:pt x="183" y="3147"/>
                  </a:cubicBezTo>
                  <a:cubicBezTo>
                    <a:pt x="59" y="4259"/>
                    <a:pt x="0" y="5558"/>
                    <a:pt x="741" y="6422"/>
                  </a:cubicBezTo>
                  <a:cubicBezTo>
                    <a:pt x="988" y="6728"/>
                    <a:pt x="1294" y="6975"/>
                    <a:pt x="1729" y="6975"/>
                  </a:cubicBezTo>
                  <a:lnTo>
                    <a:pt x="1852" y="6975"/>
                  </a:lnTo>
                  <a:cubicBezTo>
                    <a:pt x="2159" y="6916"/>
                    <a:pt x="2470" y="6605"/>
                    <a:pt x="2653" y="6299"/>
                  </a:cubicBezTo>
                  <a:cubicBezTo>
                    <a:pt x="2776" y="5987"/>
                    <a:pt x="2840" y="5681"/>
                    <a:pt x="2900" y="5311"/>
                  </a:cubicBezTo>
                  <a:cubicBezTo>
                    <a:pt x="3147" y="3459"/>
                    <a:pt x="2964" y="1419"/>
                    <a:pt x="1788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0" name="Google Shape;2780;p64"/>
            <p:cNvSpPr/>
            <p:nvPr/>
          </p:nvSpPr>
          <p:spPr>
            <a:xfrm>
              <a:off x="3799175" y="3129975"/>
              <a:ext cx="632875" cy="939300"/>
            </a:xfrm>
            <a:custGeom>
              <a:avLst/>
              <a:gdLst/>
              <a:ahLst/>
              <a:cxnLst/>
              <a:rect l="l" t="t" r="r" b="b"/>
              <a:pathLst>
                <a:path w="25315" h="37572" extrusionOk="0">
                  <a:moveTo>
                    <a:pt x="7830" y="0"/>
                  </a:moveTo>
                  <a:cubicBezTo>
                    <a:pt x="6037" y="0"/>
                    <a:pt x="3952" y="714"/>
                    <a:pt x="3952" y="714"/>
                  </a:cubicBezTo>
                  <a:lnTo>
                    <a:pt x="3952" y="7812"/>
                  </a:lnTo>
                  <a:lnTo>
                    <a:pt x="2164" y="19360"/>
                  </a:lnTo>
                  <a:lnTo>
                    <a:pt x="0" y="29115"/>
                  </a:lnTo>
                  <a:lnTo>
                    <a:pt x="988" y="37572"/>
                  </a:lnTo>
                  <a:lnTo>
                    <a:pt x="11672" y="28621"/>
                  </a:lnTo>
                  <a:cubicBezTo>
                    <a:pt x="11672" y="28621"/>
                    <a:pt x="11549" y="24606"/>
                    <a:pt x="13584" y="23188"/>
                  </a:cubicBezTo>
                  <a:cubicBezTo>
                    <a:pt x="13643" y="23146"/>
                    <a:pt x="13704" y="23127"/>
                    <a:pt x="13766" y="23127"/>
                  </a:cubicBezTo>
                  <a:cubicBezTo>
                    <a:pt x="14159" y="23127"/>
                    <a:pt x="14572" y="23865"/>
                    <a:pt x="14572" y="23865"/>
                  </a:cubicBezTo>
                  <a:cubicBezTo>
                    <a:pt x="14572" y="23865"/>
                    <a:pt x="15949" y="25027"/>
                    <a:pt x="17972" y="25027"/>
                  </a:cubicBezTo>
                  <a:cubicBezTo>
                    <a:pt x="19531" y="25027"/>
                    <a:pt x="21473" y="24336"/>
                    <a:pt x="23462" y="21889"/>
                  </a:cubicBezTo>
                  <a:cubicBezTo>
                    <a:pt x="25315" y="18619"/>
                    <a:pt x="23462" y="14791"/>
                    <a:pt x="23462" y="14791"/>
                  </a:cubicBezTo>
                  <a:cubicBezTo>
                    <a:pt x="23462" y="14791"/>
                    <a:pt x="21057" y="11333"/>
                    <a:pt x="21057" y="8740"/>
                  </a:cubicBezTo>
                  <a:cubicBezTo>
                    <a:pt x="21057" y="6206"/>
                    <a:pt x="20810" y="2008"/>
                    <a:pt x="20810" y="2008"/>
                  </a:cubicBezTo>
                  <a:cubicBezTo>
                    <a:pt x="20810" y="2008"/>
                    <a:pt x="19904" y="1538"/>
                    <a:pt x="18365" y="1538"/>
                  </a:cubicBezTo>
                  <a:cubicBezTo>
                    <a:pt x="17816" y="1538"/>
                    <a:pt x="17186" y="1598"/>
                    <a:pt x="16488" y="1761"/>
                  </a:cubicBezTo>
                  <a:cubicBezTo>
                    <a:pt x="16671" y="1267"/>
                    <a:pt x="16365" y="896"/>
                    <a:pt x="16365" y="896"/>
                  </a:cubicBezTo>
                  <a:cubicBezTo>
                    <a:pt x="16365" y="896"/>
                    <a:pt x="15855" y="860"/>
                    <a:pt x="15170" y="860"/>
                  </a:cubicBezTo>
                  <a:cubicBezTo>
                    <a:pt x="13862" y="860"/>
                    <a:pt x="11915" y="992"/>
                    <a:pt x="11672" y="1761"/>
                  </a:cubicBezTo>
                  <a:cubicBezTo>
                    <a:pt x="11672" y="3613"/>
                    <a:pt x="12102" y="10405"/>
                    <a:pt x="11672" y="10716"/>
                  </a:cubicBezTo>
                  <a:cubicBezTo>
                    <a:pt x="11480" y="10825"/>
                    <a:pt x="11361" y="10970"/>
                    <a:pt x="11251" y="10970"/>
                  </a:cubicBezTo>
                  <a:cubicBezTo>
                    <a:pt x="11112" y="10970"/>
                    <a:pt x="10986" y="10738"/>
                    <a:pt x="10743" y="9911"/>
                  </a:cubicBezTo>
                  <a:cubicBezTo>
                    <a:pt x="10314" y="8493"/>
                    <a:pt x="10437" y="1578"/>
                    <a:pt x="10003" y="714"/>
                  </a:cubicBezTo>
                  <a:cubicBezTo>
                    <a:pt x="9550" y="178"/>
                    <a:pt x="8727" y="0"/>
                    <a:pt x="78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1" name="Google Shape;2781;p64"/>
            <p:cNvSpPr/>
            <p:nvPr/>
          </p:nvSpPr>
          <p:spPr>
            <a:xfrm>
              <a:off x="3820775" y="3183250"/>
              <a:ext cx="243900" cy="734750"/>
            </a:xfrm>
            <a:custGeom>
              <a:avLst/>
              <a:gdLst/>
              <a:ahLst/>
              <a:cxnLst/>
              <a:rect l="l" t="t" r="r" b="b"/>
              <a:pathLst>
                <a:path w="9756" h="29390" extrusionOk="0">
                  <a:moveTo>
                    <a:pt x="3211" y="0"/>
                  </a:moveTo>
                  <a:lnTo>
                    <a:pt x="3211" y="3769"/>
                  </a:lnTo>
                  <a:cubicBezTo>
                    <a:pt x="3211" y="3769"/>
                    <a:pt x="3399" y="3705"/>
                    <a:pt x="3705" y="3522"/>
                  </a:cubicBezTo>
                  <a:lnTo>
                    <a:pt x="3705" y="247"/>
                  </a:lnTo>
                  <a:cubicBezTo>
                    <a:pt x="3705" y="247"/>
                    <a:pt x="3522" y="188"/>
                    <a:pt x="3211" y="0"/>
                  </a:cubicBezTo>
                  <a:close/>
                  <a:moveTo>
                    <a:pt x="7904" y="2534"/>
                  </a:moveTo>
                  <a:cubicBezTo>
                    <a:pt x="7904" y="2593"/>
                    <a:pt x="7968" y="2593"/>
                    <a:pt x="7968" y="2658"/>
                  </a:cubicBezTo>
                  <a:cubicBezTo>
                    <a:pt x="8027" y="2781"/>
                    <a:pt x="8151" y="2964"/>
                    <a:pt x="8215" y="3087"/>
                  </a:cubicBezTo>
                  <a:cubicBezTo>
                    <a:pt x="8462" y="3581"/>
                    <a:pt x="8645" y="4199"/>
                    <a:pt x="8768" y="4757"/>
                  </a:cubicBezTo>
                  <a:cubicBezTo>
                    <a:pt x="8956" y="5498"/>
                    <a:pt x="9015" y="6298"/>
                    <a:pt x="8956" y="7039"/>
                  </a:cubicBezTo>
                  <a:cubicBezTo>
                    <a:pt x="8892" y="7474"/>
                    <a:pt x="8892" y="7844"/>
                    <a:pt x="8832" y="7967"/>
                  </a:cubicBezTo>
                  <a:lnTo>
                    <a:pt x="8832" y="8027"/>
                  </a:lnTo>
                  <a:lnTo>
                    <a:pt x="8768" y="8027"/>
                  </a:lnTo>
                  <a:cubicBezTo>
                    <a:pt x="8521" y="8150"/>
                    <a:pt x="5869" y="10067"/>
                    <a:pt x="5558" y="10249"/>
                  </a:cubicBezTo>
                  <a:cubicBezTo>
                    <a:pt x="5187" y="10437"/>
                    <a:pt x="3522" y="12225"/>
                    <a:pt x="3522" y="12225"/>
                  </a:cubicBezTo>
                  <a:cubicBezTo>
                    <a:pt x="3522" y="12225"/>
                    <a:pt x="3769" y="14512"/>
                    <a:pt x="2658" y="16794"/>
                  </a:cubicBezTo>
                  <a:cubicBezTo>
                    <a:pt x="1547" y="19081"/>
                    <a:pt x="618" y="23956"/>
                    <a:pt x="248" y="25191"/>
                  </a:cubicBezTo>
                  <a:cubicBezTo>
                    <a:pt x="1" y="26179"/>
                    <a:pt x="124" y="28219"/>
                    <a:pt x="248" y="29143"/>
                  </a:cubicBezTo>
                  <a:cubicBezTo>
                    <a:pt x="371" y="29207"/>
                    <a:pt x="559" y="29266"/>
                    <a:pt x="682" y="29390"/>
                  </a:cubicBezTo>
                  <a:cubicBezTo>
                    <a:pt x="618" y="28466"/>
                    <a:pt x="495" y="26490"/>
                    <a:pt x="742" y="25502"/>
                  </a:cubicBezTo>
                  <a:cubicBezTo>
                    <a:pt x="1112" y="24203"/>
                    <a:pt x="2041" y="19387"/>
                    <a:pt x="3152" y="17105"/>
                  </a:cubicBezTo>
                  <a:cubicBezTo>
                    <a:pt x="4263" y="14818"/>
                    <a:pt x="3952" y="12472"/>
                    <a:pt x="3952" y="12472"/>
                  </a:cubicBezTo>
                  <a:cubicBezTo>
                    <a:pt x="3952" y="12472"/>
                    <a:pt x="5681" y="10684"/>
                    <a:pt x="5992" y="10561"/>
                  </a:cubicBezTo>
                  <a:cubicBezTo>
                    <a:pt x="6363" y="10373"/>
                    <a:pt x="9015" y="8397"/>
                    <a:pt x="9262" y="8338"/>
                  </a:cubicBezTo>
                  <a:cubicBezTo>
                    <a:pt x="9509" y="8274"/>
                    <a:pt x="9756" y="3828"/>
                    <a:pt x="7968" y="2534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2" name="Google Shape;2782;p64"/>
            <p:cNvSpPr/>
            <p:nvPr/>
          </p:nvSpPr>
          <p:spPr>
            <a:xfrm>
              <a:off x="3854750" y="3857850"/>
              <a:ext cx="71025" cy="103375"/>
            </a:xfrm>
            <a:custGeom>
              <a:avLst/>
              <a:gdLst/>
              <a:ahLst/>
              <a:cxnLst/>
              <a:rect l="l" t="t" r="r" b="b"/>
              <a:pathLst>
                <a:path w="2841" h="4135" extrusionOk="0">
                  <a:moveTo>
                    <a:pt x="864" y="0"/>
                  </a:moveTo>
                  <a:cubicBezTo>
                    <a:pt x="311" y="60"/>
                    <a:pt x="0" y="677"/>
                    <a:pt x="64" y="1235"/>
                  </a:cubicBezTo>
                  <a:cubicBezTo>
                    <a:pt x="124" y="1788"/>
                    <a:pt x="435" y="2223"/>
                    <a:pt x="741" y="2717"/>
                  </a:cubicBezTo>
                  <a:cubicBezTo>
                    <a:pt x="1111" y="3147"/>
                    <a:pt x="1423" y="3641"/>
                    <a:pt x="1793" y="4135"/>
                  </a:cubicBezTo>
                  <a:cubicBezTo>
                    <a:pt x="2099" y="3764"/>
                    <a:pt x="2470" y="3394"/>
                    <a:pt x="2840" y="3023"/>
                  </a:cubicBezTo>
                  <a:cubicBezTo>
                    <a:pt x="2840" y="2900"/>
                    <a:pt x="2840" y="2776"/>
                    <a:pt x="2781" y="2653"/>
                  </a:cubicBezTo>
                  <a:cubicBezTo>
                    <a:pt x="2717" y="2159"/>
                    <a:pt x="2717" y="1665"/>
                    <a:pt x="2470" y="1235"/>
                  </a:cubicBezTo>
                  <a:cubicBezTo>
                    <a:pt x="2346" y="865"/>
                    <a:pt x="2040" y="494"/>
                    <a:pt x="1729" y="247"/>
                  </a:cubicBezTo>
                  <a:cubicBezTo>
                    <a:pt x="1482" y="124"/>
                    <a:pt x="1235" y="0"/>
                    <a:pt x="988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3" name="Google Shape;2783;p64"/>
            <p:cNvSpPr/>
            <p:nvPr/>
          </p:nvSpPr>
          <p:spPr>
            <a:xfrm>
              <a:off x="4094050" y="3618525"/>
              <a:ext cx="155875" cy="126600"/>
            </a:xfrm>
            <a:custGeom>
              <a:avLst/>
              <a:gdLst/>
              <a:ahLst/>
              <a:cxnLst/>
              <a:rect l="l" t="t" r="r" b="b"/>
              <a:pathLst>
                <a:path w="6235" h="5064" extrusionOk="0">
                  <a:moveTo>
                    <a:pt x="5804" y="1"/>
                  </a:moveTo>
                  <a:cubicBezTo>
                    <a:pt x="5310" y="1"/>
                    <a:pt x="4816" y="248"/>
                    <a:pt x="4382" y="495"/>
                  </a:cubicBezTo>
                  <a:cubicBezTo>
                    <a:pt x="2530" y="1606"/>
                    <a:pt x="1048" y="3211"/>
                    <a:pt x="1" y="5004"/>
                  </a:cubicBezTo>
                  <a:lnTo>
                    <a:pt x="1" y="5064"/>
                  </a:lnTo>
                  <a:lnTo>
                    <a:pt x="60" y="5064"/>
                  </a:lnTo>
                  <a:cubicBezTo>
                    <a:pt x="1112" y="3211"/>
                    <a:pt x="2594" y="1670"/>
                    <a:pt x="4382" y="618"/>
                  </a:cubicBezTo>
                  <a:cubicBezTo>
                    <a:pt x="4816" y="312"/>
                    <a:pt x="5310" y="65"/>
                    <a:pt x="5804" y="65"/>
                  </a:cubicBezTo>
                  <a:cubicBezTo>
                    <a:pt x="5928" y="65"/>
                    <a:pt x="6051" y="124"/>
                    <a:pt x="6175" y="124"/>
                  </a:cubicBezTo>
                  <a:lnTo>
                    <a:pt x="6234" y="124"/>
                  </a:lnTo>
                  <a:cubicBezTo>
                    <a:pt x="6234" y="65"/>
                    <a:pt x="6234" y="65"/>
                    <a:pt x="6175" y="65"/>
                  </a:cubicBezTo>
                  <a:cubicBezTo>
                    <a:pt x="6051" y="1"/>
                    <a:pt x="5928" y="1"/>
                    <a:pt x="580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4" name="Google Shape;2784;p64"/>
            <p:cNvSpPr/>
            <p:nvPr/>
          </p:nvSpPr>
          <p:spPr>
            <a:xfrm>
              <a:off x="4177400" y="3609275"/>
              <a:ext cx="182175" cy="89550"/>
            </a:xfrm>
            <a:custGeom>
              <a:avLst/>
              <a:gdLst/>
              <a:ahLst/>
              <a:cxnLst/>
              <a:rect l="l" t="t" r="r" b="b"/>
              <a:pathLst>
                <a:path w="7287" h="3582" extrusionOk="0">
                  <a:moveTo>
                    <a:pt x="7163" y="0"/>
                  </a:moveTo>
                  <a:cubicBezTo>
                    <a:pt x="6234" y="988"/>
                    <a:pt x="5187" y="1917"/>
                    <a:pt x="3952" y="2534"/>
                  </a:cubicBezTo>
                  <a:cubicBezTo>
                    <a:pt x="2900" y="3152"/>
                    <a:pt x="1665" y="3522"/>
                    <a:pt x="430" y="3522"/>
                  </a:cubicBezTo>
                  <a:lnTo>
                    <a:pt x="60" y="3522"/>
                  </a:lnTo>
                  <a:cubicBezTo>
                    <a:pt x="1" y="3522"/>
                    <a:pt x="1" y="3522"/>
                    <a:pt x="1" y="3581"/>
                  </a:cubicBezTo>
                  <a:lnTo>
                    <a:pt x="430" y="3581"/>
                  </a:lnTo>
                  <a:cubicBezTo>
                    <a:pt x="1665" y="3581"/>
                    <a:pt x="2900" y="3211"/>
                    <a:pt x="4011" y="2658"/>
                  </a:cubicBezTo>
                  <a:cubicBezTo>
                    <a:pt x="5246" y="1976"/>
                    <a:pt x="6298" y="1052"/>
                    <a:pt x="7222" y="64"/>
                  </a:cubicBezTo>
                  <a:cubicBezTo>
                    <a:pt x="7286" y="64"/>
                    <a:pt x="7286" y="0"/>
                    <a:pt x="7222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5" name="Google Shape;2785;p64"/>
            <p:cNvSpPr/>
            <p:nvPr/>
          </p:nvSpPr>
          <p:spPr>
            <a:xfrm>
              <a:off x="3649500" y="3162550"/>
              <a:ext cx="402850" cy="760150"/>
            </a:xfrm>
            <a:custGeom>
              <a:avLst/>
              <a:gdLst/>
              <a:ahLst/>
              <a:cxnLst/>
              <a:rect l="l" t="t" r="r" b="b"/>
              <a:pathLst>
                <a:path w="16114" h="30406" extrusionOk="0">
                  <a:moveTo>
                    <a:pt x="6652" y="1"/>
                  </a:moveTo>
                  <a:cubicBezTo>
                    <a:pt x="5645" y="1"/>
                    <a:pt x="4486" y="193"/>
                    <a:pt x="3271" y="769"/>
                  </a:cubicBezTo>
                  <a:cubicBezTo>
                    <a:pt x="3271" y="769"/>
                    <a:pt x="3394" y="5955"/>
                    <a:pt x="3271" y="7496"/>
                  </a:cubicBezTo>
                  <a:cubicBezTo>
                    <a:pt x="3211" y="9042"/>
                    <a:pt x="2036" y="12930"/>
                    <a:pt x="1853" y="15340"/>
                  </a:cubicBezTo>
                  <a:cubicBezTo>
                    <a:pt x="1665" y="17686"/>
                    <a:pt x="989" y="22315"/>
                    <a:pt x="1236" y="23861"/>
                  </a:cubicBezTo>
                  <a:cubicBezTo>
                    <a:pt x="1418" y="25466"/>
                    <a:pt x="677" y="27565"/>
                    <a:pt x="307" y="28059"/>
                  </a:cubicBezTo>
                  <a:cubicBezTo>
                    <a:pt x="1" y="28612"/>
                    <a:pt x="6234" y="30405"/>
                    <a:pt x="6234" y="30405"/>
                  </a:cubicBezTo>
                  <a:lnTo>
                    <a:pt x="7099" y="30405"/>
                  </a:lnTo>
                  <a:cubicBezTo>
                    <a:pt x="7099" y="30405"/>
                    <a:pt x="6792" y="27318"/>
                    <a:pt x="7099" y="26019"/>
                  </a:cubicBezTo>
                  <a:cubicBezTo>
                    <a:pt x="7469" y="24784"/>
                    <a:pt x="8398" y="19909"/>
                    <a:pt x="9509" y="17622"/>
                  </a:cubicBezTo>
                  <a:cubicBezTo>
                    <a:pt x="10620" y="15340"/>
                    <a:pt x="10373" y="13053"/>
                    <a:pt x="10373" y="13053"/>
                  </a:cubicBezTo>
                  <a:cubicBezTo>
                    <a:pt x="10373" y="13053"/>
                    <a:pt x="12038" y="11265"/>
                    <a:pt x="12409" y="11077"/>
                  </a:cubicBezTo>
                  <a:cubicBezTo>
                    <a:pt x="12720" y="10895"/>
                    <a:pt x="15372" y="8978"/>
                    <a:pt x="15619" y="8855"/>
                  </a:cubicBezTo>
                  <a:cubicBezTo>
                    <a:pt x="15866" y="8795"/>
                    <a:pt x="16113" y="4350"/>
                    <a:pt x="14325" y="3115"/>
                  </a:cubicBezTo>
                  <a:cubicBezTo>
                    <a:pt x="14218" y="3081"/>
                    <a:pt x="14095" y="3066"/>
                    <a:pt x="13961" y="3066"/>
                  </a:cubicBezTo>
                  <a:cubicBezTo>
                    <a:pt x="12614" y="3066"/>
                    <a:pt x="10062" y="4597"/>
                    <a:pt x="10062" y="4597"/>
                  </a:cubicBezTo>
                  <a:lnTo>
                    <a:pt x="10062" y="769"/>
                  </a:lnTo>
                  <a:cubicBezTo>
                    <a:pt x="10062" y="769"/>
                    <a:pt x="8664" y="1"/>
                    <a:pt x="66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6" name="Google Shape;2786;p64"/>
            <p:cNvSpPr/>
            <p:nvPr/>
          </p:nvSpPr>
          <p:spPr>
            <a:xfrm>
              <a:off x="3837825" y="3917975"/>
              <a:ext cx="37075" cy="101900"/>
            </a:xfrm>
            <a:custGeom>
              <a:avLst/>
              <a:gdLst/>
              <a:ahLst/>
              <a:cxnLst/>
              <a:rect l="l" t="t" r="r" b="b"/>
              <a:pathLst>
                <a:path w="1483" h="4076" extrusionOk="0">
                  <a:moveTo>
                    <a:pt x="0" y="1"/>
                  </a:moveTo>
                  <a:cubicBezTo>
                    <a:pt x="60" y="188"/>
                    <a:pt x="60" y="312"/>
                    <a:pt x="60" y="371"/>
                  </a:cubicBezTo>
                  <a:cubicBezTo>
                    <a:pt x="618" y="806"/>
                    <a:pt x="924" y="1359"/>
                    <a:pt x="865" y="2347"/>
                  </a:cubicBezTo>
                  <a:lnTo>
                    <a:pt x="677" y="3276"/>
                  </a:lnTo>
                  <a:cubicBezTo>
                    <a:pt x="618" y="3523"/>
                    <a:pt x="554" y="3829"/>
                    <a:pt x="494" y="4076"/>
                  </a:cubicBezTo>
                  <a:cubicBezTo>
                    <a:pt x="618" y="3952"/>
                    <a:pt x="741" y="3770"/>
                    <a:pt x="924" y="3646"/>
                  </a:cubicBezTo>
                  <a:cubicBezTo>
                    <a:pt x="988" y="3582"/>
                    <a:pt x="1047" y="3458"/>
                    <a:pt x="1112" y="3399"/>
                  </a:cubicBezTo>
                  <a:cubicBezTo>
                    <a:pt x="1235" y="3088"/>
                    <a:pt x="1294" y="2717"/>
                    <a:pt x="1359" y="2347"/>
                  </a:cubicBezTo>
                  <a:cubicBezTo>
                    <a:pt x="1482" y="1053"/>
                    <a:pt x="801" y="49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7" name="Google Shape;2787;p64"/>
            <p:cNvSpPr/>
            <p:nvPr/>
          </p:nvSpPr>
          <p:spPr>
            <a:xfrm>
              <a:off x="3826950" y="3911800"/>
              <a:ext cx="12375" cy="15475"/>
            </a:xfrm>
            <a:custGeom>
              <a:avLst/>
              <a:gdLst/>
              <a:ahLst/>
              <a:cxnLst/>
              <a:rect l="l" t="t" r="r" b="b"/>
              <a:pathLst>
                <a:path w="495" h="619" extrusionOk="0">
                  <a:moveTo>
                    <a:pt x="1" y="1"/>
                  </a:moveTo>
                  <a:lnTo>
                    <a:pt x="1" y="248"/>
                  </a:lnTo>
                  <a:cubicBezTo>
                    <a:pt x="188" y="371"/>
                    <a:pt x="371" y="495"/>
                    <a:pt x="495" y="618"/>
                  </a:cubicBezTo>
                  <a:cubicBezTo>
                    <a:pt x="495" y="559"/>
                    <a:pt x="495" y="435"/>
                    <a:pt x="435" y="248"/>
                  </a:cubicBezTo>
                  <a:cubicBezTo>
                    <a:pt x="312" y="124"/>
                    <a:pt x="124" y="65"/>
                    <a:pt x="1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8" name="Google Shape;2788;p64"/>
            <p:cNvSpPr/>
            <p:nvPr/>
          </p:nvSpPr>
          <p:spPr>
            <a:xfrm>
              <a:off x="3691125" y="3845500"/>
              <a:ext cx="135850" cy="72500"/>
            </a:xfrm>
            <a:custGeom>
              <a:avLst/>
              <a:gdLst/>
              <a:ahLst/>
              <a:cxnLst/>
              <a:rect l="l" t="t" r="r" b="b"/>
              <a:pathLst>
                <a:path w="5434" h="2900" extrusionOk="0">
                  <a:moveTo>
                    <a:pt x="0" y="0"/>
                  </a:moveTo>
                  <a:cubicBezTo>
                    <a:pt x="1052" y="124"/>
                    <a:pt x="1853" y="801"/>
                    <a:pt x="1853" y="801"/>
                  </a:cubicBezTo>
                  <a:cubicBezTo>
                    <a:pt x="2347" y="1235"/>
                    <a:pt x="2905" y="1359"/>
                    <a:pt x="3334" y="1665"/>
                  </a:cubicBezTo>
                  <a:cubicBezTo>
                    <a:pt x="3952" y="2223"/>
                    <a:pt x="4757" y="2529"/>
                    <a:pt x="5434" y="2900"/>
                  </a:cubicBezTo>
                  <a:lnTo>
                    <a:pt x="5434" y="2653"/>
                  </a:lnTo>
                  <a:cubicBezTo>
                    <a:pt x="4880" y="2347"/>
                    <a:pt x="4263" y="2100"/>
                    <a:pt x="3828" y="1665"/>
                  </a:cubicBezTo>
                  <a:cubicBezTo>
                    <a:pt x="3399" y="1359"/>
                    <a:pt x="2840" y="1235"/>
                    <a:pt x="2411" y="801"/>
                  </a:cubicBezTo>
                  <a:cubicBezTo>
                    <a:pt x="2347" y="801"/>
                    <a:pt x="1423" y="0"/>
                    <a:pt x="247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9" name="Google Shape;2789;p64"/>
            <p:cNvSpPr/>
            <p:nvPr/>
          </p:nvSpPr>
          <p:spPr>
            <a:xfrm>
              <a:off x="3819300" y="3263500"/>
              <a:ext cx="100300" cy="67950"/>
            </a:xfrm>
            <a:custGeom>
              <a:avLst/>
              <a:gdLst/>
              <a:ahLst/>
              <a:cxnLst/>
              <a:rect l="l" t="t" r="r" b="b"/>
              <a:pathLst>
                <a:path w="4012" h="2718" extrusionOk="0">
                  <a:moveTo>
                    <a:pt x="3952" y="1"/>
                  </a:moveTo>
                  <a:lnTo>
                    <a:pt x="0" y="2658"/>
                  </a:lnTo>
                  <a:cubicBezTo>
                    <a:pt x="0" y="2718"/>
                    <a:pt x="60" y="2718"/>
                    <a:pt x="60" y="2718"/>
                  </a:cubicBezTo>
                  <a:lnTo>
                    <a:pt x="4011" y="65"/>
                  </a:lnTo>
                  <a:lnTo>
                    <a:pt x="4011" y="1"/>
                  </a:ln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0" name="Google Shape;2790;p64"/>
            <p:cNvSpPr/>
            <p:nvPr/>
          </p:nvSpPr>
          <p:spPr>
            <a:xfrm>
              <a:off x="3702000" y="3348475"/>
              <a:ext cx="205250" cy="455400"/>
            </a:xfrm>
            <a:custGeom>
              <a:avLst/>
              <a:gdLst/>
              <a:ahLst/>
              <a:cxnLst/>
              <a:rect l="l" t="t" r="r" b="b"/>
              <a:pathLst>
                <a:path w="8210" h="18216" extrusionOk="0">
                  <a:moveTo>
                    <a:pt x="7839" y="0"/>
                  </a:moveTo>
                  <a:lnTo>
                    <a:pt x="7839" y="0"/>
                  </a:lnTo>
                  <a:cubicBezTo>
                    <a:pt x="6357" y="1418"/>
                    <a:pt x="4939" y="2776"/>
                    <a:pt x="3458" y="4199"/>
                  </a:cubicBezTo>
                  <a:cubicBezTo>
                    <a:pt x="3211" y="4446"/>
                    <a:pt x="2899" y="4693"/>
                    <a:pt x="2717" y="5063"/>
                  </a:cubicBezTo>
                  <a:cubicBezTo>
                    <a:pt x="2529" y="5434"/>
                    <a:pt x="2405" y="5927"/>
                    <a:pt x="2282" y="6421"/>
                  </a:cubicBezTo>
                  <a:cubicBezTo>
                    <a:pt x="2099" y="6975"/>
                    <a:pt x="1788" y="7533"/>
                    <a:pt x="1482" y="8086"/>
                  </a:cubicBezTo>
                  <a:cubicBezTo>
                    <a:pt x="617" y="10126"/>
                    <a:pt x="370" y="12284"/>
                    <a:pt x="123" y="14507"/>
                  </a:cubicBezTo>
                  <a:cubicBezTo>
                    <a:pt x="59" y="15312"/>
                    <a:pt x="0" y="16113"/>
                    <a:pt x="247" y="16853"/>
                  </a:cubicBezTo>
                  <a:cubicBezTo>
                    <a:pt x="483" y="17562"/>
                    <a:pt x="1112" y="18216"/>
                    <a:pt x="1870" y="18216"/>
                  </a:cubicBezTo>
                  <a:cubicBezTo>
                    <a:pt x="1905" y="18216"/>
                    <a:pt x="1940" y="18215"/>
                    <a:pt x="1976" y="18212"/>
                  </a:cubicBezTo>
                  <a:cubicBezTo>
                    <a:pt x="2717" y="16177"/>
                    <a:pt x="1912" y="13831"/>
                    <a:pt x="2346" y="11667"/>
                  </a:cubicBezTo>
                  <a:cubicBezTo>
                    <a:pt x="2593" y="10249"/>
                    <a:pt x="3334" y="9015"/>
                    <a:pt x="3581" y="7656"/>
                  </a:cubicBezTo>
                  <a:cubicBezTo>
                    <a:pt x="3705" y="6915"/>
                    <a:pt x="3705" y="6110"/>
                    <a:pt x="3952" y="5369"/>
                  </a:cubicBezTo>
                  <a:cubicBezTo>
                    <a:pt x="4445" y="3952"/>
                    <a:pt x="5863" y="3087"/>
                    <a:pt x="7039" y="2035"/>
                  </a:cubicBezTo>
                  <a:cubicBezTo>
                    <a:pt x="7592" y="1541"/>
                    <a:pt x="8209" y="741"/>
                    <a:pt x="783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1" name="Google Shape;2791;p64"/>
            <p:cNvSpPr/>
            <p:nvPr/>
          </p:nvSpPr>
          <p:spPr>
            <a:xfrm>
              <a:off x="3862525" y="3387000"/>
              <a:ext cx="124975" cy="146725"/>
            </a:xfrm>
            <a:custGeom>
              <a:avLst/>
              <a:gdLst/>
              <a:ahLst/>
              <a:cxnLst/>
              <a:rect l="l" t="t" r="r" b="b"/>
              <a:pathLst>
                <a:path w="4999" h="5869" extrusionOk="0">
                  <a:moveTo>
                    <a:pt x="4940" y="0"/>
                  </a:moveTo>
                  <a:cubicBezTo>
                    <a:pt x="3641" y="618"/>
                    <a:pt x="2593" y="1606"/>
                    <a:pt x="1606" y="2593"/>
                  </a:cubicBezTo>
                  <a:cubicBezTo>
                    <a:pt x="1112" y="3028"/>
                    <a:pt x="677" y="3458"/>
                    <a:pt x="371" y="4016"/>
                  </a:cubicBezTo>
                  <a:cubicBezTo>
                    <a:pt x="124" y="4446"/>
                    <a:pt x="0" y="4880"/>
                    <a:pt x="0" y="5374"/>
                  </a:cubicBezTo>
                  <a:cubicBezTo>
                    <a:pt x="0" y="5498"/>
                    <a:pt x="0" y="5681"/>
                    <a:pt x="59" y="5868"/>
                  </a:cubicBezTo>
                  <a:cubicBezTo>
                    <a:pt x="124" y="5868"/>
                    <a:pt x="124" y="5868"/>
                    <a:pt x="124" y="5804"/>
                  </a:cubicBezTo>
                  <a:cubicBezTo>
                    <a:pt x="59" y="5681"/>
                    <a:pt x="59" y="5498"/>
                    <a:pt x="59" y="5374"/>
                  </a:cubicBezTo>
                  <a:cubicBezTo>
                    <a:pt x="59" y="4880"/>
                    <a:pt x="183" y="4446"/>
                    <a:pt x="430" y="4075"/>
                  </a:cubicBezTo>
                  <a:cubicBezTo>
                    <a:pt x="741" y="3522"/>
                    <a:pt x="1171" y="3087"/>
                    <a:pt x="1665" y="2658"/>
                  </a:cubicBezTo>
                  <a:cubicBezTo>
                    <a:pt x="2653" y="1670"/>
                    <a:pt x="3705" y="682"/>
                    <a:pt x="4999" y="124"/>
                  </a:cubicBezTo>
                  <a:lnTo>
                    <a:pt x="4999" y="64"/>
                  </a:lnTo>
                  <a:cubicBezTo>
                    <a:pt x="4999" y="0"/>
                    <a:pt x="4999" y="0"/>
                    <a:pt x="4940" y="0"/>
                  </a:cubicBezTo>
                  <a:close/>
                </a:path>
              </a:pathLst>
            </a:custGeom>
            <a:solidFill>
              <a:srgbClr val="9B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2" name="Google Shape;2792;p64"/>
            <p:cNvSpPr/>
            <p:nvPr/>
          </p:nvSpPr>
          <p:spPr>
            <a:xfrm>
              <a:off x="4483025" y="4002225"/>
              <a:ext cx="277875" cy="450400"/>
            </a:xfrm>
            <a:custGeom>
              <a:avLst/>
              <a:gdLst/>
              <a:ahLst/>
              <a:cxnLst/>
              <a:rect l="l" t="t" r="r" b="b"/>
              <a:pathLst>
                <a:path w="11115" h="18016" extrusionOk="0">
                  <a:moveTo>
                    <a:pt x="1279" y="1"/>
                  </a:moveTo>
                  <a:cubicBezTo>
                    <a:pt x="1206" y="1"/>
                    <a:pt x="1130" y="8"/>
                    <a:pt x="1048" y="29"/>
                  </a:cubicBezTo>
                  <a:cubicBezTo>
                    <a:pt x="554" y="212"/>
                    <a:pt x="430" y="893"/>
                    <a:pt x="371" y="1447"/>
                  </a:cubicBezTo>
                  <a:cubicBezTo>
                    <a:pt x="248" y="2993"/>
                    <a:pt x="124" y="4598"/>
                    <a:pt x="60" y="6139"/>
                  </a:cubicBezTo>
                  <a:cubicBezTo>
                    <a:pt x="1" y="7315"/>
                    <a:pt x="1" y="8426"/>
                    <a:pt x="183" y="9597"/>
                  </a:cubicBezTo>
                  <a:cubicBezTo>
                    <a:pt x="307" y="10461"/>
                    <a:pt x="554" y="11390"/>
                    <a:pt x="801" y="12254"/>
                  </a:cubicBezTo>
                  <a:cubicBezTo>
                    <a:pt x="1171" y="13612"/>
                    <a:pt x="1606" y="14971"/>
                    <a:pt x="1976" y="16329"/>
                  </a:cubicBezTo>
                  <a:cubicBezTo>
                    <a:pt x="2159" y="17006"/>
                    <a:pt x="2530" y="17870"/>
                    <a:pt x="3271" y="17994"/>
                  </a:cubicBezTo>
                  <a:cubicBezTo>
                    <a:pt x="3344" y="18009"/>
                    <a:pt x="3416" y="18016"/>
                    <a:pt x="3485" y="18016"/>
                  </a:cubicBezTo>
                  <a:cubicBezTo>
                    <a:pt x="4295" y="18016"/>
                    <a:pt x="4836" y="17056"/>
                    <a:pt x="5064" y="16206"/>
                  </a:cubicBezTo>
                  <a:cubicBezTo>
                    <a:pt x="5370" y="15030"/>
                    <a:pt x="5557" y="13859"/>
                    <a:pt x="6051" y="12807"/>
                  </a:cubicBezTo>
                  <a:cubicBezTo>
                    <a:pt x="6545" y="11696"/>
                    <a:pt x="7469" y="10708"/>
                    <a:pt x="8645" y="10525"/>
                  </a:cubicBezTo>
                  <a:cubicBezTo>
                    <a:pt x="9015" y="10461"/>
                    <a:pt x="9386" y="10525"/>
                    <a:pt x="9692" y="10402"/>
                  </a:cubicBezTo>
                  <a:cubicBezTo>
                    <a:pt x="10433" y="10155"/>
                    <a:pt x="10927" y="9350"/>
                    <a:pt x="10991" y="8550"/>
                  </a:cubicBezTo>
                  <a:cubicBezTo>
                    <a:pt x="11114" y="7809"/>
                    <a:pt x="10867" y="7004"/>
                    <a:pt x="10680" y="6263"/>
                  </a:cubicBezTo>
                  <a:cubicBezTo>
                    <a:pt x="10620" y="6016"/>
                    <a:pt x="10497" y="5769"/>
                    <a:pt x="10373" y="5645"/>
                  </a:cubicBezTo>
                  <a:cubicBezTo>
                    <a:pt x="10211" y="5483"/>
                    <a:pt x="9995" y="5455"/>
                    <a:pt x="9761" y="5455"/>
                  </a:cubicBezTo>
                  <a:cubicBezTo>
                    <a:pt x="9639" y="5455"/>
                    <a:pt x="9512" y="5462"/>
                    <a:pt x="9386" y="5462"/>
                  </a:cubicBezTo>
                  <a:cubicBezTo>
                    <a:pt x="8210" y="5586"/>
                    <a:pt x="6975" y="5709"/>
                    <a:pt x="5740" y="5833"/>
                  </a:cubicBezTo>
                  <a:cubicBezTo>
                    <a:pt x="6234" y="5398"/>
                    <a:pt x="6916" y="5398"/>
                    <a:pt x="7657" y="5398"/>
                  </a:cubicBezTo>
                  <a:cubicBezTo>
                    <a:pt x="8333" y="5398"/>
                    <a:pt x="9015" y="5398"/>
                    <a:pt x="9509" y="5028"/>
                  </a:cubicBezTo>
                  <a:cubicBezTo>
                    <a:pt x="9939" y="4657"/>
                    <a:pt x="10126" y="4040"/>
                    <a:pt x="10309" y="3422"/>
                  </a:cubicBezTo>
                  <a:cubicBezTo>
                    <a:pt x="10433" y="2682"/>
                    <a:pt x="10556" y="1758"/>
                    <a:pt x="9879" y="1323"/>
                  </a:cubicBezTo>
                  <a:cubicBezTo>
                    <a:pt x="9692" y="1200"/>
                    <a:pt x="9386" y="1140"/>
                    <a:pt x="9139" y="1076"/>
                  </a:cubicBezTo>
                  <a:cubicBezTo>
                    <a:pt x="6669" y="770"/>
                    <a:pt x="4199" y="400"/>
                    <a:pt x="1729" y="29"/>
                  </a:cubicBezTo>
                  <a:cubicBezTo>
                    <a:pt x="1565" y="29"/>
                    <a:pt x="1427" y="1"/>
                    <a:pt x="12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3" name="Google Shape;2793;p64"/>
            <p:cNvSpPr/>
            <p:nvPr/>
          </p:nvSpPr>
          <p:spPr>
            <a:xfrm>
              <a:off x="4472150" y="3930325"/>
              <a:ext cx="64875" cy="74125"/>
            </a:xfrm>
            <a:custGeom>
              <a:avLst/>
              <a:gdLst/>
              <a:ahLst/>
              <a:cxnLst/>
              <a:rect l="l" t="t" r="r" b="b"/>
              <a:pathLst>
                <a:path w="2595" h="2965" extrusionOk="0">
                  <a:moveTo>
                    <a:pt x="189" y="1"/>
                  </a:moveTo>
                  <a:cubicBezTo>
                    <a:pt x="124" y="65"/>
                    <a:pt x="65" y="65"/>
                    <a:pt x="1" y="65"/>
                  </a:cubicBezTo>
                  <a:cubicBezTo>
                    <a:pt x="989" y="806"/>
                    <a:pt x="1730" y="1794"/>
                    <a:pt x="2100" y="2905"/>
                  </a:cubicBezTo>
                  <a:lnTo>
                    <a:pt x="2164" y="2905"/>
                  </a:lnTo>
                  <a:cubicBezTo>
                    <a:pt x="2288" y="2964"/>
                    <a:pt x="2471" y="2964"/>
                    <a:pt x="2594" y="2964"/>
                  </a:cubicBezTo>
                  <a:cubicBezTo>
                    <a:pt x="2224" y="1729"/>
                    <a:pt x="1300" y="742"/>
                    <a:pt x="189" y="1"/>
                  </a:cubicBezTo>
                  <a:close/>
                </a:path>
              </a:pathLst>
            </a:custGeom>
            <a:solidFill>
              <a:srgbClr val="87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4" name="Google Shape;2794;p64"/>
            <p:cNvSpPr/>
            <p:nvPr/>
          </p:nvSpPr>
          <p:spPr>
            <a:xfrm>
              <a:off x="4521550" y="4002950"/>
              <a:ext cx="37075" cy="304025"/>
            </a:xfrm>
            <a:custGeom>
              <a:avLst/>
              <a:gdLst/>
              <a:ahLst/>
              <a:cxnLst/>
              <a:rect l="l" t="t" r="r" b="b"/>
              <a:pathLst>
                <a:path w="1483" h="12161" extrusionOk="0">
                  <a:moveTo>
                    <a:pt x="124" y="0"/>
                  </a:moveTo>
                  <a:cubicBezTo>
                    <a:pt x="188" y="183"/>
                    <a:pt x="248" y="430"/>
                    <a:pt x="248" y="618"/>
                  </a:cubicBezTo>
                  <a:cubicBezTo>
                    <a:pt x="559" y="2282"/>
                    <a:pt x="1" y="3952"/>
                    <a:pt x="65" y="5616"/>
                  </a:cubicBezTo>
                  <a:cubicBezTo>
                    <a:pt x="188" y="7409"/>
                    <a:pt x="929" y="9138"/>
                    <a:pt x="929" y="10926"/>
                  </a:cubicBezTo>
                  <a:cubicBezTo>
                    <a:pt x="929" y="11173"/>
                    <a:pt x="865" y="11544"/>
                    <a:pt x="806" y="11790"/>
                  </a:cubicBezTo>
                  <a:cubicBezTo>
                    <a:pt x="929" y="11914"/>
                    <a:pt x="1112" y="12037"/>
                    <a:pt x="1300" y="12161"/>
                  </a:cubicBezTo>
                  <a:cubicBezTo>
                    <a:pt x="1423" y="11790"/>
                    <a:pt x="1483" y="11420"/>
                    <a:pt x="1483" y="11050"/>
                  </a:cubicBezTo>
                  <a:cubicBezTo>
                    <a:pt x="1483" y="9261"/>
                    <a:pt x="742" y="7592"/>
                    <a:pt x="682" y="5804"/>
                  </a:cubicBezTo>
                  <a:cubicBezTo>
                    <a:pt x="559" y="4134"/>
                    <a:pt x="1112" y="2406"/>
                    <a:pt x="806" y="800"/>
                  </a:cubicBezTo>
                  <a:cubicBezTo>
                    <a:pt x="806" y="553"/>
                    <a:pt x="742" y="306"/>
                    <a:pt x="618" y="59"/>
                  </a:cubicBezTo>
                  <a:cubicBezTo>
                    <a:pt x="495" y="59"/>
                    <a:pt x="312" y="59"/>
                    <a:pt x="188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5" name="Google Shape;2795;p64"/>
            <p:cNvSpPr/>
            <p:nvPr/>
          </p:nvSpPr>
          <p:spPr>
            <a:xfrm>
              <a:off x="4691350" y="4039200"/>
              <a:ext cx="44850" cy="85150"/>
            </a:xfrm>
            <a:custGeom>
              <a:avLst/>
              <a:gdLst/>
              <a:ahLst/>
              <a:cxnLst/>
              <a:rect l="l" t="t" r="r" b="b"/>
              <a:pathLst>
                <a:path w="1794" h="3406" extrusionOk="0">
                  <a:moveTo>
                    <a:pt x="1017" y="1"/>
                  </a:moveTo>
                  <a:cubicBezTo>
                    <a:pt x="750" y="1"/>
                    <a:pt x="494" y="179"/>
                    <a:pt x="371" y="462"/>
                  </a:cubicBezTo>
                  <a:cubicBezTo>
                    <a:pt x="124" y="1079"/>
                    <a:pt x="0" y="1761"/>
                    <a:pt x="65" y="2437"/>
                  </a:cubicBezTo>
                  <a:cubicBezTo>
                    <a:pt x="65" y="2808"/>
                    <a:pt x="188" y="3243"/>
                    <a:pt x="494" y="3366"/>
                  </a:cubicBezTo>
                  <a:cubicBezTo>
                    <a:pt x="558" y="3393"/>
                    <a:pt x="622" y="3405"/>
                    <a:pt x="685" y="3405"/>
                  </a:cubicBezTo>
                  <a:cubicBezTo>
                    <a:pt x="1050" y="3405"/>
                    <a:pt x="1386" y="2992"/>
                    <a:pt x="1546" y="2625"/>
                  </a:cubicBezTo>
                  <a:cubicBezTo>
                    <a:pt x="1670" y="2314"/>
                    <a:pt x="1606" y="1761"/>
                    <a:pt x="1670" y="1390"/>
                  </a:cubicBezTo>
                  <a:cubicBezTo>
                    <a:pt x="1729" y="956"/>
                    <a:pt x="1793" y="462"/>
                    <a:pt x="1423" y="155"/>
                  </a:cubicBezTo>
                  <a:cubicBezTo>
                    <a:pt x="1296" y="49"/>
                    <a:pt x="1155" y="1"/>
                    <a:pt x="1017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6" name="Google Shape;2796;p64"/>
            <p:cNvSpPr/>
            <p:nvPr/>
          </p:nvSpPr>
          <p:spPr>
            <a:xfrm>
              <a:off x="4702225" y="4148700"/>
              <a:ext cx="43225" cy="100775"/>
            </a:xfrm>
            <a:custGeom>
              <a:avLst/>
              <a:gdLst/>
              <a:ahLst/>
              <a:cxnLst/>
              <a:rect l="l" t="t" r="r" b="b"/>
              <a:pathLst>
                <a:path w="1729" h="4031" extrusionOk="0">
                  <a:moveTo>
                    <a:pt x="722" y="0"/>
                  </a:moveTo>
                  <a:cubicBezTo>
                    <a:pt x="544" y="0"/>
                    <a:pt x="386" y="82"/>
                    <a:pt x="247" y="221"/>
                  </a:cubicBezTo>
                  <a:cubicBezTo>
                    <a:pt x="59" y="404"/>
                    <a:pt x="59" y="651"/>
                    <a:pt x="59" y="898"/>
                  </a:cubicBezTo>
                  <a:cubicBezTo>
                    <a:pt x="0" y="1515"/>
                    <a:pt x="0" y="2132"/>
                    <a:pt x="59" y="2814"/>
                  </a:cubicBezTo>
                  <a:cubicBezTo>
                    <a:pt x="113" y="3273"/>
                    <a:pt x="332" y="4031"/>
                    <a:pt x="865" y="4031"/>
                  </a:cubicBezTo>
                  <a:cubicBezTo>
                    <a:pt x="975" y="4031"/>
                    <a:pt x="1098" y="3999"/>
                    <a:pt x="1235" y="3925"/>
                  </a:cubicBezTo>
                  <a:cubicBezTo>
                    <a:pt x="1358" y="3861"/>
                    <a:pt x="1482" y="3738"/>
                    <a:pt x="1605" y="3555"/>
                  </a:cubicBezTo>
                  <a:cubicBezTo>
                    <a:pt x="1605" y="3491"/>
                    <a:pt x="1605" y="3431"/>
                    <a:pt x="1665" y="3367"/>
                  </a:cubicBezTo>
                  <a:cubicBezTo>
                    <a:pt x="1729" y="3185"/>
                    <a:pt x="1729" y="2938"/>
                    <a:pt x="1729" y="2691"/>
                  </a:cubicBezTo>
                  <a:cubicBezTo>
                    <a:pt x="1729" y="2073"/>
                    <a:pt x="1729" y="1392"/>
                    <a:pt x="1541" y="774"/>
                  </a:cubicBezTo>
                  <a:cubicBezTo>
                    <a:pt x="1482" y="527"/>
                    <a:pt x="1358" y="280"/>
                    <a:pt x="1171" y="157"/>
                  </a:cubicBezTo>
                  <a:cubicBezTo>
                    <a:pt x="1009" y="49"/>
                    <a:pt x="860" y="0"/>
                    <a:pt x="722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7" name="Google Shape;2797;p64"/>
            <p:cNvSpPr/>
            <p:nvPr/>
          </p:nvSpPr>
          <p:spPr>
            <a:xfrm>
              <a:off x="4177400" y="3895225"/>
              <a:ext cx="367400" cy="427475"/>
            </a:xfrm>
            <a:custGeom>
              <a:avLst/>
              <a:gdLst/>
              <a:ahLst/>
              <a:cxnLst/>
              <a:rect l="l" t="t" r="r" b="b"/>
              <a:pathLst>
                <a:path w="14696" h="17099" extrusionOk="0">
                  <a:moveTo>
                    <a:pt x="7329" y="0"/>
                  </a:moveTo>
                  <a:cubicBezTo>
                    <a:pt x="5806" y="0"/>
                    <a:pt x="4285" y="440"/>
                    <a:pt x="3024" y="1281"/>
                  </a:cubicBezTo>
                  <a:cubicBezTo>
                    <a:pt x="1171" y="2580"/>
                    <a:pt x="1" y="4803"/>
                    <a:pt x="60" y="7026"/>
                  </a:cubicBezTo>
                  <a:cubicBezTo>
                    <a:pt x="60" y="7890"/>
                    <a:pt x="248" y="8690"/>
                    <a:pt x="495" y="9495"/>
                  </a:cubicBezTo>
                  <a:cubicBezTo>
                    <a:pt x="742" y="10236"/>
                    <a:pt x="989" y="10977"/>
                    <a:pt x="1359" y="11654"/>
                  </a:cubicBezTo>
                  <a:cubicBezTo>
                    <a:pt x="2470" y="13383"/>
                    <a:pt x="4382" y="14371"/>
                    <a:pt x="6298" y="14929"/>
                  </a:cubicBezTo>
                  <a:cubicBezTo>
                    <a:pt x="6952" y="15125"/>
                    <a:pt x="7641" y="15269"/>
                    <a:pt x="8309" y="15269"/>
                  </a:cubicBezTo>
                  <a:cubicBezTo>
                    <a:pt x="8878" y="15269"/>
                    <a:pt x="9432" y="15164"/>
                    <a:pt x="9938" y="14900"/>
                  </a:cubicBezTo>
                  <a:lnTo>
                    <a:pt x="9938" y="14900"/>
                  </a:lnTo>
                  <a:cubicBezTo>
                    <a:pt x="9609" y="15120"/>
                    <a:pt x="9959" y="15687"/>
                    <a:pt x="10309" y="15976"/>
                  </a:cubicBezTo>
                  <a:cubicBezTo>
                    <a:pt x="11050" y="16470"/>
                    <a:pt x="11914" y="16840"/>
                    <a:pt x="12843" y="17028"/>
                  </a:cubicBezTo>
                  <a:cubicBezTo>
                    <a:pt x="13021" y="17063"/>
                    <a:pt x="13221" y="17099"/>
                    <a:pt x="13418" y="17099"/>
                  </a:cubicBezTo>
                  <a:cubicBezTo>
                    <a:pt x="13560" y="17099"/>
                    <a:pt x="13701" y="17080"/>
                    <a:pt x="13831" y="17028"/>
                  </a:cubicBezTo>
                  <a:cubicBezTo>
                    <a:pt x="14448" y="16781"/>
                    <a:pt x="14695" y="15917"/>
                    <a:pt x="14695" y="15235"/>
                  </a:cubicBezTo>
                  <a:cubicBezTo>
                    <a:pt x="14695" y="13447"/>
                    <a:pt x="13954" y="11718"/>
                    <a:pt x="13831" y="9925"/>
                  </a:cubicBezTo>
                  <a:cubicBezTo>
                    <a:pt x="13767" y="8261"/>
                    <a:pt x="14325" y="6591"/>
                    <a:pt x="14014" y="4927"/>
                  </a:cubicBezTo>
                  <a:cubicBezTo>
                    <a:pt x="13643" y="2704"/>
                    <a:pt x="11668" y="911"/>
                    <a:pt x="9445" y="293"/>
                  </a:cubicBezTo>
                  <a:cubicBezTo>
                    <a:pt x="8757" y="96"/>
                    <a:pt x="8043" y="0"/>
                    <a:pt x="7329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8" name="Google Shape;2798;p64"/>
            <p:cNvSpPr/>
            <p:nvPr/>
          </p:nvSpPr>
          <p:spPr>
            <a:xfrm>
              <a:off x="4427450" y="3999850"/>
              <a:ext cx="40175" cy="240825"/>
            </a:xfrm>
            <a:custGeom>
              <a:avLst/>
              <a:gdLst/>
              <a:ahLst/>
              <a:cxnLst/>
              <a:rect l="l" t="t" r="r" b="b"/>
              <a:pathLst>
                <a:path w="1607" h="9633" extrusionOk="0">
                  <a:moveTo>
                    <a:pt x="554" y="60"/>
                  </a:moveTo>
                  <a:cubicBezTo>
                    <a:pt x="618" y="60"/>
                    <a:pt x="678" y="124"/>
                    <a:pt x="801" y="183"/>
                  </a:cubicBezTo>
                  <a:cubicBezTo>
                    <a:pt x="1048" y="430"/>
                    <a:pt x="1172" y="801"/>
                    <a:pt x="1172" y="1171"/>
                  </a:cubicBezTo>
                  <a:cubicBezTo>
                    <a:pt x="1172" y="1359"/>
                    <a:pt x="1172" y="1482"/>
                    <a:pt x="1112" y="1665"/>
                  </a:cubicBezTo>
                  <a:cubicBezTo>
                    <a:pt x="925" y="1976"/>
                    <a:pt x="678" y="2223"/>
                    <a:pt x="431" y="2530"/>
                  </a:cubicBezTo>
                  <a:cubicBezTo>
                    <a:pt x="307" y="2653"/>
                    <a:pt x="248" y="2900"/>
                    <a:pt x="124" y="3088"/>
                  </a:cubicBezTo>
                  <a:cubicBezTo>
                    <a:pt x="107" y="3154"/>
                    <a:pt x="90" y="3221"/>
                    <a:pt x="75" y="3287"/>
                  </a:cubicBezTo>
                  <a:lnTo>
                    <a:pt x="75" y="3287"/>
                  </a:lnTo>
                  <a:cubicBezTo>
                    <a:pt x="111" y="2911"/>
                    <a:pt x="209" y="2565"/>
                    <a:pt x="307" y="2223"/>
                  </a:cubicBezTo>
                  <a:cubicBezTo>
                    <a:pt x="431" y="1789"/>
                    <a:pt x="554" y="1295"/>
                    <a:pt x="554" y="865"/>
                  </a:cubicBezTo>
                  <a:cubicBezTo>
                    <a:pt x="554" y="677"/>
                    <a:pt x="554" y="495"/>
                    <a:pt x="495" y="307"/>
                  </a:cubicBezTo>
                  <a:lnTo>
                    <a:pt x="495" y="183"/>
                  </a:lnTo>
                  <a:lnTo>
                    <a:pt x="495" y="124"/>
                  </a:lnTo>
                  <a:lnTo>
                    <a:pt x="495" y="60"/>
                  </a:lnTo>
                  <a:close/>
                  <a:moveTo>
                    <a:pt x="431" y="1"/>
                  </a:moveTo>
                  <a:lnTo>
                    <a:pt x="431" y="60"/>
                  </a:lnTo>
                  <a:cubicBezTo>
                    <a:pt x="371" y="124"/>
                    <a:pt x="371" y="124"/>
                    <a:pt x="371" y="183"/>
                  </a:cubicBezTo>
                  <a:cubicBezTo>
                    <a:pt x="371" y="183"/>
                    <a:pt x="431" y="248"/>
                    <a:pt x="431" y="307"/>
                  </a:cubicBezTo>
                  <a:cubicBezTo>
                    <a:pt x="495" y="495"/>
                    <a:pt x="495" y="677"/>
                    <a:pt x="495" y="865"/>
                  </a:cubicBezTo>
                  <a:cubicBezTo>
                    <a:pt x="495" y="1295"/>
                    <a:pt x="371" y="1729"/>
                    <a:pt x="248" y="2223"/>
                  </a:cubicBezTo>
                  <a:cubicBezTo>
                    <a:pt x="124" y="2653"/>
                    <a:pt x="1" y="3088"/>
                    <a:pt x="1" y="3582"/>
                  </a:cubicBezTo>
                  <a:cubicBezTo>
                    <a:pt x="1" y="3622"/>
                    <a:pt x="2" y="3661"/>
                    <a:pt x="3" y="3701"/>
                  </a:cubicBezTo>
                  <a:lnTo>
                    <a:pt x="3" y="3701"/>
                  </a:lnTo>
                  <a:cubicBezTo>
                    <a:pt x="2" y="3723"/>
                    <a:pt x="1" y="3744"/>
                    <a:pt x="1" y="3764"/>
                  </a:cubicBezTo>
                  <a:lnTo>
                    <a:pt x="1" y="3952"/>
                  </a:lnTo>
                  <a:lnTo>
                    <a:pt x="22" y="3952"/>
                  </a:lnTo>
                  <a:cubicBezTo>
                    <a:pt x="88" y="4550"/>
                    <a:pt x="311" y="5104"/>
                    <a:pt x="618" y="5617"/>
                  </a:cubicBezTo>
                  <a:cubicBezTo>
                    <a:pt x="925" y="6234"/>
                    <a:pt x="1295" y="6916"/>
                    <a:pt x="1419" y="7592"/>
                  </a:cubicBezTo>
                  <a:cubicBezTo>
                    <a:pt x="1483" y="7780"/>
                    <a:pt x="1542" y="8027"/>
                    <a:pt x="1542" y="8274"/>
                  </a:cubicBezTo>
                  <a:cubicBezTo>
                    <a:pt x="1542" y="8768"/>
                    <a:pt x="1419" y="9198"/>
                    <a:pt x="1048" y="9568"/>
                  </a:cubicBezTo>
                  <a:lnTo>
                    <a:pt x="1048" y="9632"/>
                  </a:lnTo>
                  <a:lnTo>
                    <a:pt x="1112" y="9632"/>
                  </a:lnTo>
                  <a:cubicBezTo>
                    <a:pt x="1483" y="9262"/>
                    <a:pt x="1606" y="8768"/>
                    <a:pt x="1606" y="8274"/>
                  </a:cubicBezTo>
                  <a:cubicBezTo>
                    <a:pt x="1606" y="8027"/>
                    <a:pt x="1606" y="7780"/>
                    <a:pt x="1542" y="7592"/>
                  </a:cubicBezTo>
                  <a:cubicBezTo>
                    <a:pt x="1359" y="6852"/>
                    <a:pt x="989" y="6234"/>
                    <a:pt x="678" y="5617"/>
                  </a:cubicBezTo>
                  <a:cubicBezTo>
                    <a:pt x="388" y="4976"/>
                    <a:pt x="93" y="4388"/>
                    <a:pt x="63" y="3698"/>
                  </a:cubicBezTo>
                  <a:lnTo>
                    <a:pt x="63" y="3698"/>
                  </a:lnTo>
                  <a:cubicBezTo>
                    <a:pt x="75" y="3525"/>
                    <a:pt x="131" y="3313"/>
                    <a:pt x="184" y="3147"/>
                  </a:cubicBezTo>
                  <a:cubicBezTo>
                    <a:pt x="307" y="2900"/>
                    <a:pt x="431" y="2717"/>
                    <a:pt x="495" y="2594"/>
                  </a:cubicBezTo>
                  <a:cubicBezTo>
                    <a:pt x="742" y="2283"/>
                    <a:pt x="989" y="2036"/>
                    <a:pt x="1172" y="1729"/>
                  </a:cubicBezTo>
                  <a:cubicBezTo>
                    <a:pt x="1236" y="1542"/>
                    <a:pt x="1295" y="1359"/>
                    <a:pt x="1295" y="1171"/>
                  </a:cubicBezTo>
                  <a:cubicBezTo>
                    <a:pt x="1295" y="801"/>
                    <a:pt x="1112" y="430"/>
                    <a:pt x="801" y="124"/>
                  </a:cubicBezTo>
                  <a:cubicBezTo>
                    <a:pt x="742" y="60"/>
                    <a:pt x="678" y="1"/>
                    <a:pt x="554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9" name="Google Shape;2799;p64"/>
            <p:cNvSpPr/>
            <p:nvPr/>
          </p:nvSpPr>
          <p:spPr>
            <a:xfrm>
              <a:off x="4569475" y="4043075"/>
              <a:ext cx="44725" cy="81775"/>
            </a:xfrm>
            <a:custGeom>
              <a:avLst/>
              <a:gdLst/>
              <a:ahLst/>
              <a:cxnLst/>
              <a:rect l="l" t="t" r="r" b="b"/>
              <a:pathLst>
                <a:path w="1789" h="3271" extrusionOk="0">
                  <a:moveTo>
                    <a:pt x="0" y="0"/>
                  </a:moveTo>
                  <a:lnTo>
                    <a:pt x="0" y="60"/>
                  </a:lnTo>
                  <a:cubicBezTo>
                    <a:pt x="800" y="988"/>
                    <a:pt x="1359" y="2100"/>
                    <a:pt x="1729" y="3270"/>
                  </a:cubicBezTo>
                  <a:lnTo>
                    <a:pt x="1788" y="3270"/>
                  </a:lnTo>
                  <a:lnTo>
                    <a:pt x="1788" y="3211"/>
                  </a:lnTo>
                  <a:cubicBezTo>
                    <a:pt x="1418" y="2035"/>
                    <a:pt x="865" y="988"/>
                    <a:pt x="60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0" name="Google Shape;2800;p64"/>
            <p:cNvSpPr/>
            <p:nvPr/>
          </p:nvSpPr>
          <p:spPr>
            <a:xfrm>
              <a:off x="4620350" y="4177300"/>
              <a:ext cx="15450" cy="78800"/>
            </a:xfrm>
            <a:custGeom>
              <a:avLst/>
              <a:gdLst/>
              <a:ahLst/>
              <a:cxnLst/>
              <a:rect l="l" t="t" r="r" b="b"/>
              <a:pathLst>
                <a:path w="618" h="3152" extrusionOk="0">
                  <a:moveTo>
                    <a:pt x="0" y="1"/>
                  </a:moveTo>
                  <a:lnTo>
                    <a:pt x="0" y="65"/>
                  </a:lnTo>
                  <a:cubicBezTo>
                    <a:pt x="371" y="1053"/>
                    <a:pt x="558" y="2100"/>
                    <a:pt x="558" y="3152"/>
                  </a:cubicBezTo>
                  <a:lnTo>
                    <a:pt x="618" y="3152"/>
                  </a:lnTo>
                  <a:cubicBezTo>
                    <a:pt x="618" y="2100"/>
                    <a:pt x="435" y="1053"/>
                    <a:pt x="64" y="65"/>
                  </a:cubicBezTo>
                  <a:cubicBezTo>
                    <a:pt x="64" y="1"/>
                    <a:pt x="64" y="1"/>
                    <a:pt x="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1" name="Google Shape;2801;p64"/>
            <p:cNvSpPr/>
            <p:nvPr/>
          </p:nvSpPr>
          <p:spPr>
            <a:xfrm>
              <a:off x="4560200" y="4112475"/>
              <a:ext cx="38550" cy="47925"/>
            </a:xfrm>
            <a:custGeom>
              <a:avLst/>
              <a:gdLst/>
              <a:ahLst/>
              <a:cxnLst/>
              <a:rect l="l" t="t" r="r" b="b"/>
              <a:pathLst>
                <a:path w="1542" h="1917" extrusionOk="0">
                  <a:moveTo>
                    <a:pt x="1" y="0"/>
                  </a:moveTo>
                  <a:cubicBezTo>
                    <a:pt x="60" y="494"/>
                    <a:pt x="184" y="929"/>
                    <a:pt x="371" y="1299"/>
                  </a:cubicBezTo>
                  <a:cubicBezTo>
                    <a:pt x="495" y="1482"/>
                    <a:pt x="618" y="1606"/>
                    <a:pt x="742" y="1729"/>
                  </a:cubicBezTo>
                  <a:cubicBezTo>
                    <a:pt x="924" y="1853"/>
                    <a:pt x="1112" y="1917"/>
                    <a:pt x="1236" y="1917"/>
                  </a:cubicBezTo>
                  <a:lnTo>
                    <a:pt x="1483" y="1917"/>
                  </a:lnTo>
                  <a:lnTo>
                    <a:pt x="1542" y="1853"/>
                  </a:lnTo>
                  <a:lnTo>
                    <a:pt x="1483" y="1793"/>
                  </a:lnTo>
                  <a:cubicBezTo>
                    <a:pt x="1418" y="1853"/>
                    <a:pt x="1359" y="1853"/>
                    <a:pt x="1236" y="1853"/>
                  </a:cubicBezTo>
                  <a:cubicBezTo>
                    <a:pt x="1112" y="1853"/>
                    <a:pt x="924" y="1793"/>
                    <a:pt x="801" y="1670"/>
                  </a:cubicBezTo>
                  <a:cubicBezTo>
                    <a:pt x="677" y="1546"/>
                    <a:pt x="554" y="1423"/>
                    <a:pt x="495" y="1235"/>
                  </a:cubicBezTo>
                  <a:cubicBezTo>
                    <a:pt x="248" y="865"/>
                    <a:pt x="124" y="435"/>
                    <a:pt x="124" y="0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2" name="Google Shape;2802;p64"/>
            <p:cNvSpPr/>
            <p:nvPr/>
          </p:nvSpPr>
          <p:spPr>
            <a:xfrm>
              <a:off x="3451925" y="3844950"/>
              <a:ext cx="412100" cy="672150"/>
            </a:xfrm>
            <a:custGeom>
              <a:avLst/>
              <a:gdLst/>
              <a:ahLst/>
              <a:cxnLst/>
              <a:rect l="l" t="t" r="r" b="b"/>
              <a:pathLst>
                <a:path w="16484" h="26886" extrusionOk="0">
                  <a:moveTo>
                    <a:pt x="9347" y="1"/>
                  </a:moveTo>
                  <a:cubicBezTo>
                    <a:pt x="9083" y="1"/>
                    <a:pt x="8805" y="43"/>
                    <a:pt x="8521" y="146"/>
                  </a:cubicBezTo>
                  <a:cubicBezTo>
                    <a:pt x="8521" y="146"/>
                    <a:pt x="6669" y="146"/>
                    <a:pt x="4629" y="2986"/>
                  </a:cubicBezTo>
                  <a:cubicBezTo>
                    <a:pt x="2594" y="5826"/>
                    <a:pt x="1359" y="8232"/>
                    <a:pt x="924" y="11072"/>
                  </a:cubicBezTo>
                  <a:cubicBezTo>
                    <a:pt x="430" y="13853"/>
                    <a:pt x="1" y="17434"/>
                    <a:pt x="430" y="19039"/>
                  </a:cubicBezTo>
                  <a:cubicBezTo>
                    <a:pt x="801" y="20210"/>
                    <a:pt x="801" y="21445"/>
                    <a:pt x="1171" y="22620"/>
                  </a:cubicBezTo>
                  <a:cubicBezTo>
                    <a:pt x="1665" y="24038"/>
                    <a:pt x="2470" y="25337"/>
                    <a:pt x="3147" y="26631"/>
                  </a:cubicBezTo>
                  <a:cubicBezTo>
                    <a:pt x="3147" y="26695"/>
                    <a:pt x="3147" y="26754"/>
                    <a:pt x="3211" y="26819"/>
                  </a:cubicBezTo>
                  <a:cubicBezTo>
                    <a:pt x="3258" y="26865"/>
                    <a:pt x="3322" y="26885"/>
                    <a:pt x="3391" y="26885"/>
                  </a:cubicBezTo>
                  <a:cubicBezTo>
                    <a:pt x="3504" y="26885"/>
                    <a:pt x="3628" y="26831"/>
                    <a:pt x="3705" y="26754"/>
                  </a:cubicBezTo>
                  <a:cubicBezTo>
                    <a:pt x="3829" y="26631"/>
                    <a:pt x="3888" y="26448"/>
                    <a:pt x="3952" y="26261"/>
                  </a:cubicBezTo>
                  <a:cubicBezTo>
                    <a:pt x="4505" y="24532"/>
                    <a:pt x="5987" y="22867"/>
                    <a:pt x="7039" y="21321"/>
                  </a:cubicBezTo>
                  <a:cubicBezTo>
                    <a:pt x="7904" y="20027"/>
                    <a:pt x="9262" y="18481"/>
                    <a:pt x="9880" y="16999"/>
                  </a:cubicBezTo>
                  <a:cubicBezTo>
                    <a:pt x="10867" y="14406"/>
                    <a:pt x="11050" y="11566"/>
                    <a:pt x="13337" y="9713"/>
                  </a:cubicBezTo>
                  <a:cubicBezTo>
                    <a:pt x="13831" y="9284"/>
                    <a:pt x="14384" y="8973"/>
                    <a:pt x="14819" y="8479"/>
                  </a:cubicBezTo>
                  <a:cubicBezTo>
                    <a:pt x="15249" y="8049"/>
                    <a:pt x="15496" y="7491"/>
                    <a:pt x="15743" y="6938"/>
                  </a:cubicBezTo>
                  <a:cubicBezTo>
                    <a:pt x="15990" y="6379"/>
                    <a:pt x="16237" y="5826"/>
                    <a:pt x="16301" y="5268"/>
                  </a:cubicBezTo>
                  <a:cubicBezTo>
                    <a:pt x="16483" y="2922"/>
                    <a:pt x="14201" y="2862"/>
                    <a:pt x="12902" y="1687"/>
                  </a:cubicBezTo>
                  <a:cubicBezTo>
                    <a:pt x="12473" y="1381"/>
                    <a:pt x="11915" y="1257"/>
                    <a:pt x="11421" y="823"/>
                  </a:cubicBezTo>
                  <a:cubicBezTo>
                    <a:pt x="11421" y="823"/>
                    <a:pt x="10517" y="1"/>
                    <a:pt x="9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3" name="Google Shape;2803;p64"/>
            <p:cNvSpPr/>
            <p:nvPr/>
          </p:nvSpPr>
          <p:spPr>
            <a:xfrm>
              <a:off x="3592325" y="4050725"/>
              <a:ext cx="152900" cy="160550"/>
            </a:xfrm>
            <a:custGeom>
              <a:avLst/>
              <a:gdLst/>
              <a:ahLst/>
              <a:cxnLst/>
              <a:rect l="l" t="t" r="r" b="b"/>
              <a:pathLst>
                <a:path w="6116" h="6422" extrusionOk="0">
                  <a:moveTo>
                    <a:pt x="3893" y="1"/>
                  </a:moveTo>
                  <a:cubicBezTo>
                    <a:pt x="3582" y="124"/>
                    <a:pt x="3276" y="435"/>
                    <a:pt x="3029" y="682"/>
                  </a:cubicBezTo>
                  <a:cubicBezTo>
                    <a:pt x="2041" y="1729"/>
                    <a:pt x="1053" y="2782"/>
                    <a:pt x="371" y="4076"/>
                  </a:cubicBezTo>
                  <a:cubicBezTo>
                    <a:pt x="189" y="4510"/>
                    <a:pt x="1" y="5128"/>
                    <a:pt x="312" y="5498"/>
                  </a:cubicBezTo>
                  <a:cubicBezTo>
                    <a:pt x="435" y="5622"/>
                    <a:pt x="559" y="5681"/>
                    <a:pt x="742" y="5745"/>
                  </a:cubicBezTo>
                  <a:cubicBezTo>
                    <a:pt x="1236" y="6051"/>
                    <a:pt x="1730" y="6298"/>
                    <a:pt x="2288" y="6422"/>
                  </a:cubicBezTo>
                  <a:cubicBezTo>
                    <a:pt x="3458" y="5064"/>
                    <a:pt x="4757" y="3829"/>
                    <a:pt x="6116" y="2594"/>
                  </a:cubicBezTo>
                  <a:cubicBezTo>
                    <a:pt x="5498" y="2223"/>
                    <a:pt x="5064" y="1547"/>
                    <a:pt x="5004" y="865"/>
                  </a:cubicBezTo>
                  <a:cubicBezTo>
                    <a:pt x="4940" y="682"/>
                    <a:pt x="4940" y="495"/>
                    <a:pt x="4881" y="312"/>
                  </a:cubicBezTo>
                  <a:cubicBezTo>
                    <a:pt x="4757" y="65"/>
                    <a:pt x="4446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4" name="Google Shape;2804;p64"/>
            <p:cNvSpPr/>
            <p:nvPr/>
          </p:nvSpPr>
          <p:spPr>
            <a:xfrm>
              <a:off x="3839300" y="3999850"/>
              <a:ext cx="15475" cy="30900"/>
            </a:xfrm>
            <a:custGeom>
              <a:avLst/>
              <a:gdLst/>
              <a:ahLst/>
              <a:cxnLst/>
              <a:rect l="l" t="t" r="r" b="b"/>
              <a:pathLst>
                <a:path w="619" h="1236" extrusionOk="0">
                  <a:moveTo>
                    <a:pt x="618" y="1"/>
                  </a:moveTo>
                  <a:lnTo>
                    <a:pt x="248" y="742"/>
                  </a:lnTo>
                  <a:cubicBezTo>
                    <a:pt x="188" y="924"/>
                    <a:pt x="124" y="1112"/>
                    <a:pt x="1" y="1235"/>
                  </a:cubicBezTo>
                  <a:cubicBezTo>
                    <a:pt x="188" y="1112"/>
                    <a:pt x="312" y="924"/>
                    <a:pt x="435" y="801"/>
                  </a:cubicBezTo>
                  <a:cubicBezTo>
                    <a:pt x="495" y="554"/>
                    <a:pt x="559" y="248"/>
                    <a:pt x="618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5" name="Google Shape;2805;p64"/>
            <p:cNvSpPr/>
            <p:nvPr/>
          </p:nvSpPr>
          <p:spPr>
            <a:xfrm>
              <a:off x="3723600" y="3955025"/>
              <a:ext cx="131175" cy="137475"/>
            </a:xfrm>
            <a:custGeom>
              <a:avLst/>
              <a:gdLst/>
              <a:ahLst/>
              <a:cxnLst/>
              <a:rect l="l" t="t" r="r" b="b"/>
              <a:pathLst>
                <a:path w="5247" h="5499" extrusionOk="0">
                  <a:moveTo>
                    <a:pt x="4135" y="1"/>
                  </a:moveTo>
                  <a:cubicBezTo>
                    <a:pt x="3888" y="65"/>
                    <a:pt x="3705" y="188"/>
                    <a:pt x="3517" y="312"/>
                  </a:cubicBezTo>
                  <a:cubicBezTo>
                    <a:pt x="2529" y="1053"/>
                    <a:pt x="1359" y="1482"/>
                    <a:pt x="371" y="2288"/>
                  </a:cubicBezTo>
                  <a:cubicBezTo>
                    <a:pt x="247" y="2411"/>
                    <a:pt x="124" y="2535"/>
                    <a:pt x="60" y="2717"/>
                  </a:cubicBezTo>
                  <a:cubicBezTo>
                    <a:pt x="0" y="2905"/>
                    <a:pt x="60" y="3088"/>
                    <a:pt x="124" y="3275"/>
                  </a:cubicBezTo>
                  <a:cubicBezTo>
                    <a:pt x="494" y="4140"/>
                    <a:pt x="1112" y="4940"/>
                    <a:pt x="1912" y="5498"/>
                  </a:cubicBezTo>
                  <a:cubicBezTo>
                    <a:pt x="2653" y="4817"/>
                    <a:pt x="3394" y="4199"/>
                    <a:pt x="4075" y="3582"/>
                  </a:cubicBezTo>
                  <a:lnTo>
                    <a:pt x="4629" y="3028"/>
                  </a:lnTo>
                  <a:cubicBezTo>
                    <a:pt x="4752" y="2905"/>
                    <a:pt x="4816" y="2717"/>
                    <a:pt x="4876" y="2535"/>
                  </a:cubicBezTo>
                  <a:lnTo>
                    <a:pt x="5246" y="1794"/>
                  </a:lnTo>
                  <a:cubicBezTo>
                    <a:pt x="5246" y="1482"/>
                    <a:pt x="5187" y="1235"/>
                    <a:pt x="5187" y="988"/>
                  </a:cubicBezTo>
                  <a:cubicBezTo>
                    <a:pt x="5063" y="495"/>
                    <a:pt x="4693" y="1"/>
                    <a:pt x="4199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6" name="Google Shape;2806;p64"/>
            <p:cNvSpPr/>
            <p:nvPr/>
          </p:nvSpPr>
          <p:spPr>
            <a:xfrm>
              <a:off x="3513675" y="4205075"/>
              <a:ext cx="106475" cy="234650"/>
            </a:xfrm>
            <a:custGeom>
              <a:avLst/>
              <a:gdLst/>
              <a:ahLst/>
              <a:cxnLst/>
              <a:rect l="l" t="t" r="r" b="b"/>
              <a:pathLst>
                <a:path w="4259" h="9386" extrusionOk="0">
                  <a:moveTo>
                    <a:pt x="2717" y="1"/>
                  </a:moveTo>
                  <a:cubicBezTo>
                    <a:pt x="2529" y="1"/>
                    <a:pt x="2347" y="65"/>
                    <a:pt x="2223" y="189"/>
                  </a:cubicBezTo>
                  <a:cubicBezTo>
                    <a:pt x="2100" y="312"/>
                    <a:pt x="2035" y="495"/>
                    <a:pt x="1976" y="683"/>
                  </a:cubicBezTo>
                  <a:cubicBezTo>
                    <a:pt x="865" y="3459"/>
                    <a:pt x="0" y="6486"/>
                    <a:pt x="801" y="9386"/>
                  </a:cubicBezTo>
                  <a:cubicBezTo>
                    <a:pt x="865" y="8892"/>
                    <a:pt x="924" y="8462"/>
                    <a:pt x="1235" y="8151"/>
                  </a:cubicBezTo>
                  <a:cubicBezTo>
                    <a:pt x="1665" y="6422"/>
                    <a:pt x="2347" y="4758"/>
                    <a:pt x="3211" y="3335"/>
                  </a:cubicBezTo>
                  <a:cubicBezTo>
                    <a:pt x="3517" y="2782"/>
                    <a:pt x="3888" y="2224"/>
                    <a:pt x="4258" y="1730"/>
                  </a:cubicBezTo>
                  <a:lnTo>
                    <a:pt x="4135" y="1606"/>
                  </a:lnTo>
                  <a:cubicBezTo>
                    <a:pt x="3888" y="1483"/>
                    <a:pt x="3641" y="1300"/>
                    <a:pt x="3517" y="1053"/>
                  </a:cubicBezTo>
                  <a:cubicBezTo>
                    <a:pt x="3394" y="865"/>
                    <a:pt x="3394" y="618"/>
                    <a:pt x="3335" y="436"/>
                  </a:cubicBezTo>
                  <a:cubicBezTo>
                    <a:pt x="3211" y="189"/>
                    <a:pt x="2964" y="1"/>
                    <a:pt x="2717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7" name="Google Shape;2807;p64"/>
            <p:cNvSpPr/>
            <p:nvPr/>
          </p:nvSpPr>
          <p:spPr>
            <a:xfrm>
              <a:off x="3530600" y="3950450"/>
              <a:ext cx="297975" cy="371975"/>
            </a:xfrm>
            <a:custGeom>
              <a:avLst/>
              <a:gdLst/>
              <a:ahLst/>
              <a:cxnLst/>
              <a:rect l="l" t="t" r="r" b="b"/>
              <a:pathLst>
                <a:path w="11919" h="14879" extrusionOk="0">
                  <a:moveTo>
                    <a:pt x="11855" y="1"/>
                  </a:moveTo>
                  <a:cubicBezTo>
                    <a:pt x="11855" y="1"/>
                    <a:pt x="9449" y="1171"/>
                    <a:pt x="6733" y="3641"/>
                  </a:cubicBezTo>
                  <a:cubicBezTo>
                    <a:pt x="4016" y="6111"/>
                    <a:pt x="1052" y="9756"/>
                    <a:pt x="0" y="14819"/>
                  </a:cubicBezTo>
                  <a:cubicBezTo>
                    <a:pt x="0" y="14819"/>
                    <a:pt x="0" y="14878"/>
                    <a:pt x="64" y="14878"/>
                  </a:cubicBezTo>
                  <a:lnTo>
                    <a:pt x="64" y="14819"/>
                  </a:lnTo>
                  <a:cubicBezTo>
                    <a:pt x="1176" y="9815"/>
                    <a:pt x="4075" y="6111"/>
                    <a:pt x="6792" y="3705"/>
                  </a:cubicBezTo>
                  <a:cubicBezTo>
                    <a:pt x="8150" y="2471"/>
                    <a:pt x="9385" y="1606"/>
                    <a:pt x="10373" y="989"/>
                  </a:cubicBezTo>
                  <a:cubicBezTo>
                    <a:pt x="10808" y="678"/>
                    <a:pt x="11178" y="431"/>
                    <a:pt x="11484" y="307"/>
                  </a:cubicBezTo>
                  <a:cubicBezTo>
                    <a:pt x="11608" y="248"/>
                    <a:pt x="11731" y="184"/>
                    <a:pt x="11795" y="124"/>
                  </a:cubicBezTo>
                  <a:cubicBezTo>
                    <a:pt x="11855" y="124"/>
                    <a:pt x="11919" y="60"/>
                    <a:pt x="11919" y="60"/>
                  </a:cubicBezTo>
                  <a:cubicBezTo>
                    <a:pt x="11919" y="1"/>
                    <a:pt x="11855" y="1"/>
                    <a:pt x="1185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8" name="Google Shape;2808;p64"/>
            <p:cNvSpPr/>
            <p:nvPr/>
          </p:nvSpPr>
          <p:spPr>
            <a:xfrm>
              <a:off x="3695825" y="4043075"/>
              <a:ext cx="52500" cy="69425"/>
            </a:xfrm>
            <a:custGeom>
              <a:avLst/>
              <a:gdLst/>
              <a:ahLst/>
              <a:cxnLst/>
              <a:rect l="l" t="t" r="r" b="b"/>
              <a:pathLst>
                <a:path w="2100" h="2777" extrusionOk="0">
                  <a:moveTo>
                    <a:pt x="59" y="0"/>
                  </a:moveTo>
                  <a:cubicBezTo>
                    <a:pt x="59" y="60"/>
                    <a:pt x="0" y="60"/>
                    <a:pt x="0" y="124"/>
                  </a:cubicBezTo>
                  <a:cubicBezTo>
                    <a:pt x="0" y="124"/>
                    <a:pt x="0" y="183"/>
                    <a:pt x="59" y="183"/>
                  </a:cubicBezTo>
                  <a:lnTo>
                    <a:pt x="124" y="183"/>
                  </a:lnTo>
                  <a:lnTo>
                    <a:pt x="124" y="124"/>
                  </a:lnTo>
                  <a:lnTo>
                    <a:pt x="124" y="60"/>
                  </a:lnTo>
                  <a:lnTo>
                    <a:pt x="183" y="60"/>
                  </a:lnTo>
                  <a:cubicBezTo>
                    <a:pt x="183" y="60"/>
                    <a:pt x="247" y="60"/>
                    <a:pt x="306" y="124"/>
                  </a:cubicBezTo>
                  <a:cubicBezTo>
                    <a:pt x="430" y="124"/>
                    <a:pt x="494" y="183"/>
                    <a:pt x="553" y="247"/>
                  </a:cubicBezTo>
                  <a:cubicBezTo>
                    <a:pt x="617" y="247"/>
                    <a:pt x="677" y="247"/>
                    <a:pt x="677" y="307"/>
                  </a:cubicBezTo>
                  <a:lnTo>
                    <a:pt x="741" y="307"/>
                  </a:lnTo>
                  <a:cubicBezTo>
                    <a:pt x="864" y="494"/>
                    <a:pt x="924" y="677"/>
                    <a:pt x="988" y="865"/>
                  </a:cubicBezTo>
                  <a:cubicBezTo>
                    <a:pt x="988" y="1112"/>
                    <a:pt x="988" y="1359"/>
                    <a:pt x="1047" y="1541"/>
                  </a:cubicBezTo>
                  <a:cubicBezTo>
                    <a:pt x="1171" y="2100"/>
                    <a:pt x="1605" y="2470"/>
                    <a:pt x="2035" y="2776"/>
                  </a:cubicBezTo>
                  <a:lnTo>
                    <a:pt x="2099" y="2717"/>
                  </a:lnTo>
                  <a:cubicBezTo>
                    <a:pt x="1665" y="2406"/>
                    <a:pt x="1235" y="2035"/>
                    <a:pt x="1111" y="1541"/>
                  </a:cubicBezTo>
                  <a:cubicBezTo>
                    <a:pt x="1111" y="1359"/>
                    <a:pt x="1047" y="1112"/>
                    <a:pt x="1047" y="865"/>
                  </a:cubicBezTo>
                  <a:cubicBezTo>
                    <a:pt x="1047" y="677"/>
                    <a:pt x="988" y="430"/>
                    <a:pt x="800" y="247"/>
                  </a:cubicBezTo>
                  <a:lnTo>
                    <a:pt x="741" y="247"/>
                  </a:lnTo>
                  <a:cubicBezTo>
                    <a:pt x="677" y="183"/>
                    <a:pt x="617" y="124"/>
                    <a:pt x="494" y="60"/>
                  </a:cubicBezTo>
                  <a:cubicBezTo>
                    <a:pt x="370" y="0"/>
                    <a:pt x="247" y="0"/>
                    <a:pt x="183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9" name="Google Shape;2809;p64"/>
            <p:cNvSpPr/>
            <p:nvPr/>
          </p:nvSpPr>
          <p:spPr>
            <a:xfrm>
              <a:off x="3593950" y="4168050"/>
              <a:ext cx="55575" cy="41750"/>
            </a:xfrm>
            <a:custGeom>
              <a:avLst/>
              <a:gdLst/>
              <a:ahLst/>
              <a:cxnLst/>
              <a:rect l="l" t="t" r="r" b="b"/>
              <a:pathLst>
                <a:path w="2223" h="1670" extrusionOk="0">
                  <a:moveTo>
                    <a:pt x="59" y="0"/>
                  </a:moveTo>
                  <a:cubicBezTo>
                    <a:pt x="0" y="64"/>
                    <a:pt x="0" y="188"/>
                    <a:pt x="0" y="247"/>
                  </a:cubicBezTo>
                  <a:cubicBezTo>
                    <a:pt x="0" y="494"/>
                    <a:pt x="124" y="682"/>
                    <a:pt x="247" y="864"/>
                  </a:cubicBezTo>
                  <a:cubicBezTo>
                    <a:pt x="494" y="1052"/>
                    <a:pt x="864" y="1235"/>
                    <a:pt x="1171" y="1358"/>
                  </a:cubicBezTo>
                  <a:cubicBezTo>
                    <a:pt x="1541" y="1482"/>
                    <a:pt x="1912" y="1546"/>
                    <a:pt x="2159" y="1670"/>
                  </a:cubicBezTo>
                  <a:lnTo>
                    <a:pt x="2223" y="1546"/>
                  </a:lnTo>
                  <a:cubicBezTo>
                    <a:pt x="1852" y="1423"/>
                    <a:pt x="1294" y="1358"/>
                    <a:pt x="864" y="1176"/>
                  </a:cubicBezTo>
                  <a:cubicBezTo>
                    <a:pt x="677" y="1052"/>
                    <a:pt x="430" y="929"/>
                    <a:pt x="306" y="805"/>
                  </a:cubicBezTo>
                  <a:cubicBezTo>
                    <a:pt x="183" y="618"/>
                    <a:pt x="124" y="435"/>
                    <a:pt x="124" y="247"/>
                  </a:cubicBezTo>
                  <a:lnTo>
                    <a:pt x="124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0" name="Google Shape;2810;p64"/>
            <p:cNvSpPr/>
            <p:nvPr/>
          </p:nvSpPr>
          <p:spPr>
            <a:xfrm>
              <a:off x="3579975" y="4197425"/>
              <a:ext cx="40175" cy="52500"/>
            </a:xfrm>
            <a:custGeom>
              <a:avLst/>
              <a:gdLst/>
              <a:ahLst/>
              <a:cxnLst/>
              <a:rect l="l" t="t" r="r" b="b"/>
              <a:pathLst>
                <a:path w="1607" h="2100" extrusionOk="0">
                  <a:moveTo>
                    <a:pt x="65" y="1"/>
                  </a:moveTo>
                  <a:lnTo>
                    <a:pt x="1" y="60"/>
                  </a:lnTo>
                  <a:cubicBezTo>
                    <a:pt x="189" y="124"/>
                    <a:pt x="371" y="183"/>
                    <a:pt x="495" y="371"/>
                  </a:cubicBezTo>
                  <a:cubicBezTo>
                    <a:pt x="618" y="495"/>
                    <a:pt x="683" y="677"/>
                    <a:pt x="683" y="865"/>
                  </a:cubicBezTo>
                  <a:lnTo>
                    <a:pt x="683" y="989"/>
                  </a:lnTo>
                  <a:lnTo>
                    <a:pt x="683" y="1112"/>
                  </a:lnTo>
                  <a:cubicBezTo>
                    <a:pt x="683" y="1171"/>
                    <a:pt x="683" y="1236"/>
                    <a:pt x="742" y="1295"/>
                  </a:cubicBezTo>
                  <a:cubicBezTo>
                    <a:pt x="806" y="1359"/>
                    <a:pt x="806" y="1418"/>
                    <a:pt x="865" y="1542"/>
                  </a:cubicBezTo>
                  <a:cubicBezTo>
                    <a:pt x="1053" y="1789"/>
                    <a:pt x="1300" y="2036"/>
                    <a:pt x="1606" y="2100"/>
                  </a:cubicBezTo>
                  <a:lnTo>
                    <a:pt x="1606" y="2036"/>
                  </a:lnTo>
                  <a:cubicBezTo>
                    <a:pt x="1359" y="1976"/>
                    <a:pt x="1112" y="1729"/>
                    <a:pt x="989" y="1482"/>
                  </a:cubicBezTo>
                  <a:cubicBezTo>
                    <a:pt x="865" y="1359"/>
                    <a:pt x="865" y="1295"/>
                    <a:pt x="806" y="1236"/>
                  </a:cubicBezTo>
                  <a:cubicBezTo>
                    <a:pt x="742" y="1236"/>
                    <a:pt x="742" y="1171"/>
                    <a:pt x="742" y="1112"/>
                  </a:cubicBezTo>
                  <a:lnTo>
                    <a:pt x="742" y="989"/>
                  </a:lnTo>
                  <a:lnTo>
                    <a:pt x="742" y="865"/>
                  </a:lnTo>
                  <a:cubicBezTo>
                    <a:pt x="742" y="677"/>
                    <a:pt x="683" y="430"/>
                    <a:pt x="559" y="307"/>
                  </a:cubicBezTo>
                  <a:cubicBezTo>
                    <a:pt x="436" y="124"/>
                    <a:pt x="248" y="1"/>
                    <a:pt x="65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1" name="Google Shape;2811;p64"/>
            <p:cNvSpPr/>
            <p:nvPr/>
          </p:nvSpPr>
          <p:spPr>
            <a:xfrm>
              <a:off x="3722000" y="4021450"/>
              <a:ext cx="55575" cy="67950"/>
            </a:xfrm>
            <a:custGeom>
              <a:avLst/>
              <a:gdLst/>
              <a:ahLst/>
              <a:cxnLst/>
              <a:rect l="l" t="t" r="r" b="b"/>
              <a:pathLst>
                <a:path w="2223" h="2718" extrusionOk="0">
                  <a:moveTo>
                    <a:pt x="64" y="1"/>
                  </a:moveTo>
                  <a:cubicBezTo>
                    <a:pt x="64" y="124"/>
                    <a:pt x="0" y="248"/>
                    <a:pt x="0" y="307"/>
                  </a:cubicBezTo>
                  <a:cubicBezTo>
                    <a:pt x="0" y="554"/>
                    <a:pt x="124" y="742"/>
                    <a:pt x="247" y="925"/>
                  </a:cubicBezTo>
                  <a:lnTo>
                    <a:pt x="805" y="1295"/>
                  </a:lnTo>
                  <a:cubicBezTo>
                    <a:pt x="1359" y="1606"/>
                    <a:pt x="1793" y="2160"/>
                    <a:pt x="2164" y="2718"/>
                  </a:cubicBezTo>
                  <a:lnTo>
                    <a:pt x="2223" y="2653"/>
                  </a:lnTo>
                  <a:cubicBezTo>
                    <a:pt x="1852" y="2100"/>
                    <a:pt x="1423" y="1542"/>
                    <a:pt x="865" y="1236"/>
                  </a:cubicBezTo>
                  <a:lnTo>
                    <a:pt x="311" y="865"/>
                  </a:lnTo>
                  <a:cubicBezTo>
                    <a:pt x="188" y="678"/>
                    <a:pt x="124" y="554"/>
                    <a:pt x="124" y="307"/>
                  </a:cubicBezTo>
                  <a:cubicBezTo>
                    <a:pt x="124" y="248"/>
                    <a:pt x="124" y="124"/>
                    <a:pt x="188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2" name="Google Shape;2812;p64"/>
            <p:cNvSpPr/>
            <p:nvPr/>
          </p:nvSpPr>
          <p:spPr>
            <a:xfrm>
              <a:off x="4209750" y="3172500"/>
              <a:ext cx="38675" cy="206850"/>
            </a:xfrm>
            <a:custGeom>
              <a:avLst/>
              <a:gdLst/>
              <a:ahLst/>
              <a:cxnLst/>
              <a:rect l="l" t="t" r="r" b="b"/>
              <a:pathLst>
                <a:path w="1547" h="8274" extrusionOk="0">
                  <a:moveTo>
                    <a:pt x="65" y="0"/>
                  </a:moveTo>
                  <a:cubicBezTo>
                    <a:pt x="1" y="741"/>
                    <a:pt x="1" y="1418"/>
                    <a:pt x="1" y="2036"/>
                  </a:cubicBezTo>
                  <a:cubicBezTo>
                    <a:pt x="1" y="5063"/>
                    <a:pt x="312" y="6604"/>
                    <a:pt x="618" y="7410"/>
                  </a:cubicBezTo>
                  <a:cubicBezTo>
                    <a:pt x="806" y="7780"/>
                    <a:pt x="989" y="8027"/>
                    <a:pt x="1112" y="8151"/>
                  </a:cubicBezTo>
                  <a:cubicBezTo>
                    <a:pt x="1300" y="8274"/>
                    <a:pt x="1423" y="8274"/>
                    <a:pt x="1483" y="8274"/>
                  </a:cubicBezTo>
                  <a:cubicBezTo>
                    <a:pt x="1483" y="8274"/>
                    <a:pt x="1547" y="8274"/>
                    <a:pt x="1547" y="8210"/>
                  </a:cubicBezTo>
                  <a:lnTo>
                    <a:pt x="1483" y="8210"/>
                  </a:lnTo>
                  <a:cubicBezTo>
                    <a:pt x="1423" y="8210"/>
                    <a:pt x="1300" y="8210"/>
                    <a:pt x="1176" y="8086"/>
                  </a:cubicBezTo>
                  <a:cubicBezTo>
                    <a:pt x="989" y="7904"/>
                    <a:pt x="682" y="7533"/>
                    <a:pt x="495" y="6604"/>
                  </a:cubicBezTo>
                  <a:cubicBezTo>
                    <a:pt x="248" y="5740"/>
                    <a:pt x="65" y="4322"/>
                    <a:pt x="65" y="2036"/>
                  </a:cubicBezTo>
                  <a:cubicBezTo>
                    <a:pt x="65" y="1418"/>
                    <a:pt x="65" y="741"/>
                    <a:pt x="124" y="60"/>
                  </a:cubicBezTo>
                  <a:cubicBezTo>
                    <a:pt x="124" y="0"/>
                    <a:pt x="124" y="0"/>
                    <a:pt x="65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3" name="Google Shape;2813;p64"/>
            <p:cNvSpPr/>
            <p:nvPr/>
          </p:nvSpPr>
          <p:spPr>
            <a:xfrm>
              <a:off x="3499725" y="3760250"/>
              <a:ext cx="1216350" cy="1680350"/>
            </a:xfrm>
            <a:custGeom>
              <a:avLst/>
              <a:gdLst/>
              <a:ahLst/>
              <a:cxnLst/>
              <a:rect l="l" t="t" r="r" b="b"/>
              <a:pathLst>
                <a:path w="48654" h="67214" extrusionOk="0">
                  <a:moveTo>
                    <a:pt x="40557" y="0"/>
                  </a:moveTo>
                  <a:cubicBezTo>
                    <a:pt x="40499" y="0"/>
                    <a:pt x="40440" y="4"/>
                    <a:pt x="40380" y="12"/>
                  </a:cubicBezTo>
                  <a:cubicBezTo>
                    <a:pt x="39456" y="135"/>
                    <a:pt x="36305" y="506"/>
                    <a:pt x="35687" y="629"/>
                  </a:cubicBezTo>
                  <a:cubicBezTo>
                    <a:pt x="35534" y="662"/>
                    <a:pt x="35195" y="678"/>
                    <a:pt x="34739" y="678"/>
                  </a:cubicBezTo>
                  <a:cubicBezTo>
                    <a:pt x="34283" y="678"/>
                    <a:pt x="33712" y="662"/>
                    <a:pt x="33094" y="629"/>
                  </a:cubicBezTo>
                  <a:cubicBezTo>
                    <a:pt x="32199" y="595"/>
                    <a:pt x="31240" y="559"/>
                    <a:pt x="30449" y="559"/>
                  </a:cubicBezTo>
                  <a:cubicBezTo>
                    <a:pt x="29878" y="559"/>
                    <a:pt x="29394" y="578"/>
                    <a:pt x="29083" y="629"/>
                  </a:cubicBezTo>
                  <a:cubicBezTo>
                    <a:pt x="27784" y="941"/>
                    <a:pt x="23462" y="2482"/>
                    <a:pt x="22045" y="3287"/>
                  </a:cubicBezTo>
                  <a:cubicBezTo>
                    <a:pt x="20375" y="4151"/>
                    <a:pt x="18834" y="5386"/>
                    <a:pt x="17412" y="6621"/>
                  </a:cubicBezTo>
                  <a:cubicBezTo>
                    <a:pt x="16241" y="7609"/>
                    <a:pt x="15377" y="8844"/>
                    <a:pt x="14448" y="9955"/>
                  </a:cubicBezTo>
                  <a:cubicBezTo>
                    <a:pt x="14018" y="10449"/>
                    <a:pt x="13524" y="10943"/>
                    <a:pt x="13030" y="11373"/>
                  </a:cubicBezTo>
                  <a:cubicBezTo>
                    <a:pt x="9820" y="14154"/>
                    <a:pt x="5928" y="17488"/>
                    <a:pt x="3769" y="21128"/>
                  </a:cubicBezTo>
                  <a:cubicBezTo>
                    <a:pt x="1976" y="24032"/>
                    <a:pt x="1052" y="27796"/>
                    <a:pt x="1052" y="31195"/>
                  </a:cubicBezTo>
                  <a:cubicBezTo>
                    <a:pt x="1052" y="35517"/>
                    <a:pt x="0" y="37181"/>
                    <a:pt x="1052" y="41133"/>
                  </a:cubicBezTo>
                  <a:cubicBezTo>
                    <a:pt x="2100" y="45084"/>
                    <a:pt x="2100" y="46630"/>
                    <a:pt x="3152" y="48606"/>
                  </a:cubicBezTo>
                  <a:cubicBezTo>
                    <a:pt x="4199" y="50582"/>
                    <a:pt x="8027" y="55274"/>
                    <a:pt x="12225" y="58174"/>
                  </a:cubicBezTo>
                  <a:cubicBezTo>
                    <a:pt x="16424" y="61078"/>
                    <a:pt x="24021" y="64595"/>
                    <a:pt x="24514" y="64842"/>
                  </a:cubicBezTo>
                  <a:cubicBezTo>
                    <a:pt x="24997" y="65113"/>
                    <a:pt x="28344" y="67213"/>
                    <a:pt x="31364" y="67213"/>
                  </a:cubicBezTo>
                  <a:cubicBezTo>
                    <a:pt x="31808" y="67213"/>
                    <a:pt x="32245" y="67168"/>
                    <a:pt x="32664" y="67065"/>
                  </a:cubicBezTo>
                  <a:cubicBezTo>
                    <a:pt x="35934" y="66324"/>
                    <a:pt x="38651" y="64595"/>
                    <a:pt x="39580" y="62249"/>
                  </a:cubicBezTo>
                  <a:cubicBezTo>
                    <a:pt x="40503" y="59902"/>
                    <a:pt x="44578" y="53728"/>
                    <a:pt x="44949" y="51629"/>
                  </a:cubicBezTo>
                  <a:cubicBezTo>
                    <a:pt x="45383" y="49530"/>
                    <a:pt x="48653" y="41133"/>
                    <a:pt x="47483" y="36811"/>
                  </a:cubicBezTo>
                  <a:cubicBezTo>
                    <a:pt x="46742" y="34282"/>
                    <a:pt x="46001" y="31501"/>
                    <a:pt x="44702" y="29219"/>
                  </a:cubicBezTo>
                  <a:cubicBezTo>
                    <a:pt x="44084" y="28231"/>
                    <a:pt x="44272" y="27367"/>
                    <a:pt x="44025" y="26314"/>
                  </a:cubicBezTo>
                  <a:cubicBezTo>
                    <a:pt x="43902" y="25573"/>
                    <a:pt x="43467" y="24897"/>
                    <a:pt x="43096" y="24215"/>
                  </a:cubicBezTo>
                  <a:cubicBezTo>
                    <a:pt x="42667" y="23351"/>
                    <a:pt x="42109" y="22486"/>
                    <a:pt x="41368" y="21810"/>
                  </a:cubicBezTo>
                  <a:cubicBezTo>
                    <a:pt x="39580" y="20204"/>
                    <a:pt x="35875" y="20204"/>
                    <a:pt x="33588" y="19523"/>
                  </a:cubicBezTo>
                  <a:cubicBezTo>
                    <a:pt x="31612" y="18905"/>
                    <a:pt x="28466" y="17917"/>
                    <a:pt x="27908" y="15571"/>
                  </a:cubicBezTo>
                  <a:cubicBezTo>
                    <a:pt x="26984" y="11807"/>
                    <a:pt x="27537" y="9832"/>
                    <a:pt x="28466" y="9150"/>
                  </a:cubicBezTo>
                  <a:cubicBezTo>
                    <a:pt x="29337" y="8568"/>
                    <a:pt x="31362" y="5849"/>
                    <a:pt x="33866" y="5849"/>
                  </a:cubicBezTo>
                  <a:cubicBezTo>
                    <a:pt x="34019" y="5849"/>
                    <a:pt x="34173" y="5859"/>
                    <a:pt x="34329" y="5880"/>
                  </a:cubicBezTo>
                  <a:cubicBezTo>
                    <a:pt x="36550" y="6223"/>
                    <a:pt x="37665" y="6963"/>
                    <a:pt x="38497" y="6963"/>
                  </a:cubicBezTo>
                  <a:cubicBezTo>
                    <a:pt x="38707" y="6963"/>
                    <a:pt x="38899" y="6916"/>
                    <a:pt x="39086" y="6804"/>
                  </a:cubicBezTo>
                  <a:cubicBezTo>
                    <a:pt x="40009" y="6310"/>
                    <a:pt x="40750" y="5075"/>
                    <a:pt x="40874" y="4704"/>
                  </a:cubicBezTo>
                  <a:cubicBezTo>
                    <a:pt x="41061" y="4334"/>
                    <a:pt x="41679" y="4704"/>
                    <a:pt x="42232" y="4211"/>
                  </a:cubicBezTo>
                  <a:cubicBezTo>
                    <a:pt x="42726" y="3657"/>
                    <a:pt x="42973" y="2111"/>
                    <a:pt x="42479" y="1435"/>
                  </a:cubicBezTo>
                  <a:cubicBezTo>
                    <a:pt x="41962" y="797"/>
                    <a:pt x="41388" y="0"/>
                    <a:pt x="40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4" name="Google Shape;2814;p64"/>
            <p:cNvSpPr/>
            <p:nvPr/>
          </p:nvSpPr>
          <p:spPr>
            <a:xfrm>
              <a:off x="3532200" y="4441325"/>
              <a:ext cx="3100" cy="23100"/>
            </a:xfrm>
            <a:custGeom>
              <a:avLst/>
              <a:gdLst/>
              <a:ahLst/>
              <a:cxnLst/>
              <a:rect l="l" t="t" r="r" b="b"/>
              <a:pathLst>
                <a:path w="124" h="924" extrusionOk="0">
                  <a:moveTo>
                    <a:pt x="60" y="0"/>
                  </a:moveTo>
                  <a:lnTo>
                    <a:pt x="60" y="59"/>
                  </a:lnTo>
                  <a:cubicBezTo>
                    <a:pt x="0" y="370"/>
                    <a:pt x="0" y="617"/>
                    <a:pt x="0" y="924"/>
                  </a:cubicBezTo>
                  <a:cubicBezTo>
                    <a:pt x="60" y="677"/>
                    <a:pt x="60" y="370"/>
                    <a:pt x="124" y="124"/>
                  </a:cubicBezTo>
                  <a:cubicBezTo>
                    <a:pt x="124" y="124"/>
                    <a:pt x="124" y="59"/>
                    <a:pt x="60" y="0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5" name="Google Shape;2815;p64"/>
            <p:cNvSpPr/>
            <p:nvPr/>
          </p:nvSpPr>
          <p:spPr>
            <a:xfrm>
              <a:off x="3533675" y="4408825"/>
              <a:ext cx="10900" cy="35600"/>
            </a:xfrm>
            <a:custGeom>
              <a:avLst/>
              <a:gdLst/>
              <a:ahLst/>
              <a:cxnLst/>
              <a:rect l="l" t="t" r="r" b="b"/>
              <a:pathLst>
                <a:path w="436" h="1424" extrusionOk="0">
                  <a:moveTo>
                    <a:pt x="435" y="1"/>
                  </a:moveTo>
                  <a:lnTo>
                    <a:pt x="435" y="1"/>
                  </a:lnTo>
                  <a:cubicBezTo>
                    <a:pt x="124" y="312"/>
                    <a:pt x="65" y="742"/>
                    <a:pt x="1" y="1236"/>
                  </a:cubicBezTo>
                  <a:lnTo>
                    <a:pt x="1" y="1300"/>
                  </a:lnTo>
                  <a:cubicBezTo>
                    <a:pt x="65" y="1359"/>
                    <a:pt x="65" y="1424"/>
                    <a:pt x="65" y="1424"/>
                  </a:cubicBezTo>
                  <a:cubicBezTo>
                    <a:pt x="188" y="930"/>
                    <a:pt x="248" y="436"/>
                    <a:pt x="435" y="1"/>
                  </a:cubicBez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6" name="Google Shape;2816;p64"/>
            <p:cNvSpPr/>
            <p:nvPr/>
          </p:nvSpPr>
          <p:spPr>
            <a:xfrm>
              <a:off x="3530600" y="4117175"/>
              <a:ext cx="558775" cy="855150"/>
            </a:xfrm>
            <a:custGeom>
              <a:avLst/>
              <a:gdLst/>
              <a:ahLst/>
              <a:cxnLst/>
              <a:rect l="l" t="t" r="r" b="b"/>
              <a:pathLst>
                <a:path w="22351" h="34206" extrusionOk="0">
                  <a:moveTo>
                    <a:pt x="17599" y="0"/>
                  </a:moveTo>
                  <a:cubicBezTo>
                    <a:pt x="17535" y="0"/>
                    <a:pt x="17476" y="0"/>
                    <a:pt x="17411" y="59"/>
                  </a:cubicBezTo>
                  <a:cubicBezTo>
                    <a:pt x="16547" y="247"/>
                    <a:pt x="15870" y="924"/>
                    <a:pt x="15065" y="1294"/>
                  </a:cubicBezTo>
                  <a:cubicBezTo>
                    <a:pt x="14077" y="1665"/>
                    <a:pt x="13030" y="2099"/>
                    <a:pt x="12042" y="2529"/>
                  </a:cubicBezTo>
                  <a:cubicBezTo>
                    <a:pt x="11054" y="2899"/>
                    <a:pt x="10067" y="3334"/>
                    <a:pt x="9202" y="3887"/>
                  </a:cubicBezTo>
                  <a:cubicBezTo>
                    <a:pt x="8027" y="4692"/>
                    <a:pt x="6915" y="5927"/>
                    <a:pt x="5433" y="6174"/>
                  </a:cubicBezTo>
                  <a:cubicBezTo>
                    <a:pt x="5992" y="5186"/>
                    <a:pt x="6856" y="4258"/>
                    <a:pt x="7473" y="3270"/>
                  </a:cubicBezTo>
                  <a:cubicBezTo>
                    <a:pt x="7350" y="3211"/>
                    <a:pt x="7226" y="3146"/>
                    <a:pt x="7103" y="3146"/>
                  </a:cubicBezTo>
                  <a:cubicBezTo>
                    <a:pt x="6668" y="3146"/>
                    <a:pt x="6239" y="3458"/>
                    <a:pt x="5927" y="3828"/>
                  </a:cubicBezTo>
                  <a:cubicBezTo>
                    <a:pt x="4075" y="5927"/>
                    <a:pt x="3952" y="9385"/>
                    <a:pt x="1423" y="10990"/>
                  </a:cubicBezTo>
                  <a:cubicBezTo>
                    <a:pt x="1111" y="11173"/>
                    <a:pt x="805" y="11296"/>
                    <a:pt x="618" y="11543"/>
                  </a:cubicBezTo>
                  <a:cubicBezTo>
                    <a:pt x="558" y="11608"/>
                    <a:pt x="558" y="11608"/>
                    <a:pt x="558" y="11667"/>
                  </a:cubicBezTo>
                  <a:cubicBezTo>
                    <a:pt x="371" y="12102"/>
                    <a:pt x="311" y="12596"/>
                    <a:pt x="188" y="13090"/>
                  </a:cubicBezTo>
                  <a:cubicBezTo>
                    <a:pt x="124" y="13336"/>
                    <a:pt x="124" y="13643"/>
                    <a:pt x="64" y="13890"/>
                  </a:cubicBezTo>
                  <a:cubicBezTo>
                    <a:pt x="0" y="15742"/>
                    <a:pt x="247" y="17594"/>
                    <a:pt x="494" y="19387"/>
                  </a:cubicBezTo>
                  <a:cubicBezTo>
                    <a:pt x="741" y="20869"/>
                    <a:pt x="988" y="22351"/>
                    <a:pt x="1605" y="23709"/>
                  </a:cubicBezTo>
                  <a:cubicBezTo>
                    <a:pt x="1917" y="24450"/>
                    <a:pt x="2346" y="25191"/>
                    <a:pt x="2781" y="25868"/>
                  </a:cubicBezTo>
                  <a:cubicBezTo>
                    <a:pt x="2964" y="26238"/>
                    <a:pt x="3211" y="26549"/>
                    <a:pt x="3398" y="26920"/>
                  </a:cubicBezTo>
                  <a:cubicBezTo>
                    <a:pt x="3645" y="27043"/>
                    <a:pt x="3952" y="27167"/>
                    <a:pt x="4199" y="27290"/>
                  </a:cubicBezTo>
                  <a:cubicBezTo>
                    <a:pt x="4263" y="27290"/>
                    <a:pt x="4322" y="27350"/>
                    <a:pt x="4386" y="27350"/>
                  </a:cubicBezTo>
                  <a:cubicBezTo>
                    <a:pt x="3952" y="26732"/>
                    <a:pt x="3705" y="25991"/>
                    <a:pt x="3581" y="25250"/>
                  </a:cubicBezTo>
                  <a:lnTo>
                    <a:pt x="3581" y="25250"/>
                  </a:lnTo>
                  <a:cubicBezTo>
                    <a:pt x="4510" y="25685"/>
                    <a:pt x="5310" y="26362"/>
                    <a:pt x="6174" y="26856"/>
                  </a:cubicBezTo>
                  <a:cubicBezTo>
                    <a:pt x="6915" y="27290"/>
                    <a:pt x="7780" y="27661"/>
                    <a:pt x="8585" y="27661"/>
                  </a:cubicBezTo>
                  <a:lnTo>
                    <a:pt x="9079" y="27661"/>
                  </a:lnTo>
                  <a:cubicBezTo>
                    <a:pt x="9015" y="27350"/>
                    <a:pt x="8644" y="27167"/>
                    <a:pt x="8338" y="27043"/>
                  </a:cubicBezTo>
                  <a:cubicBezTo>
                    <a:pt x="7473" y="26796"/>
                    <a:pt x="6486" y="26609"/>
                    <a:pt x="5804" y="25991"/>
                  </a:cubicBezTo>
                  <a:cubicBezTo>
                    <a:pt x="5251" y="25562"/>
                    <a:pt x="4940" y="24880"/>
                    <a:pt x="4386" y="24509"/>
                  </a:cubicBezTo>
                  <a:cubicBezTo>
                    <a:pt x="4016" y="24262"/>
                    <a:pt x="3581" y="24139"/>
                    <a:pt x="3275" y="23833"/>
                  </a:cubicBezTo>
                  <a:cubicBezTo>
                    <a:pt x="3028" y="23586"/>
                    <a:pt x="2840" y="23215"/>
                    <a:pt x="2717" y="22845"/>
                  </a:cubicBezTo>
                  <a:cubicBezTo>
                    <a:pt x="2287" y="21546"/>
                    <a:pt x="1793" y="20252"/>
                    <a:pt x="1299" y="19017"/>
                  </a:cubicBezTo>
                  <a:lnTo>
                    <a:pt x="1299" y="19017"/>
                  </a:lnTo>
                  <a:cubicBezTo>
                    <a:pt x="2470" y="20128"/>
                    <a:pt x="3828" y="21240"/>
                    <a:pt x="5251" y="21980"/>
                  </a:cubicBezTo>
                  <a:cubicBezTo>
                    <a:pt x="5374" y="22040"/>
                    <a:pt x="5498" y="22104"/>
                    <a:pt x="5621" y="22104"/>
                  </a:cubicBezTo>
                  <a:lnTo>
                    <a:pt x="5745" y="22104"/>
                  </a:lnTo>
                  <a:cubicBezTo>
                    <a:pt x="5992" y="22040"/>
                    <a:pt x="6051" y="21669"/>
                    <a:pt x="5927" y="21422"/>
                  </a:cubicBezTo>
                  <a:cubicBezTo>
                    <a:pt x="5804" y="21240"/>
                    <a:pt x="5557" y="21116"/>
                    <a:pt x="5310" y="20993"/>
                  </a:cubicBezTo>
                  <a:cubicBezTo>
                    <a:pt x="4880" y="20805"/>
                    <a:pt x="4016" y="20681"/>
                    <a:pt x="4263" y="20128"/>
                  </a:cubicBezTo>
                  <a:cubicBezTo>
                    <a:pt x="4322" y="19881"/>
                    <a:pt x="4569" y="19817"/>
                    <a:pt x="4816" y="19817"/>
                  </a:cubicBezTo>
                  <a:cubicBezTo>
                    <a:pt x="4880" y="19817"/>
                    <a:pt x="5004" y="19817"/>
                    <a:pt x="5127" y="19881"/>
                  </a:cubicBezTo>
                  <a:lnTo>
                    <a:pt x="5498" y="19881"/>
                  </a:lnTo>
                  <a:cubicBezTo>
                    <a:pt x="5621" y="19881"/>
                    <a:pt x="5680" y="19881"/>
                    <a:pt x="5804" y="19817"/>
                  </a:cubicBezTo>
                  <a:cubicBezTo>
                    <a:pt x="6298" y="19570"/>
                    <a:pt x="6174" y="19076"/>
                    <a:pt x="5498" y="19017"/>
                  </a:cubicBezTo>
                  <a:lnTo>
                    <a:pt x="5374" y="19017"/>
                  </a:lnTo>
                  <a:cubicBezTo>
                    <a:pt x="4940" y="19017"/>
                    <a:pt x="4569" y="19140"/>
                    <a:pt x="4199" y="19323"/>
                  </a:cubicBezTo>
                  <a:cubicBezTo>
                    <a:pt x="3769" y="19634"/>
                    <a:pt x="3458" y="19758"/>
                    <a:pt x="3275" y="19758"/>
                  </a:cubicBezTo>
                  <a:cubicBezTo>
                    <a:pt x="2904" y="19758"/>
                    <a:pt x="2717" y="19447"/>
                    <a:pt x="2411" y="18770"/>
                  </a:cubicBezTo>
                  <a:cubicBezTo>
                    <a:pt x="2099" y="18152"/>
                    <a:pt x="1052" y="16359"/>
                    <a:pt x="1423" y="15806"/>
                  </a:cubicBezTo>
                  <a:lnTo>
                    <a:pt x="1423" y="15806"/>
                  </a:lnTo>
                  <a:cubicBezTo>
                    <a:pt x="1605" y="15865"/>
                    <a:pt x="1729" y="15989"/>
                    <a:pt x="1852" y="16112"/>
                  </a:cubicBezTo>
                  <a:cubicBezTo>
                    <a:pt x="1976" y="16300"/>
                    <a:pt x="2164" y="16424"/>
                    <a:pt x="2346" y="16424"/>
                  </a:cubicBezTo>
                  <a:cubicBezTo>
                    <a:pt x="2411" y="16424"/>
                    <a:pt x="2470" y="16424"/>
                    <a:pt x="2534" y="16359"/>
                  </a:cubicBezTo>
                  <a:cubicBezTo>
                    <a:pt x="2658" y="16236"/>
                    <a:pt x="2658" y="15989"/>
                    <a:pt x="2534" y="15806"/>
                  </a:cubicBezTo>
                  <a:cubicBezTo>
                    <a:pt x="2411" y="15683"/>
                    <a:pt x="2164" y="15618"/>
                    <a:pt x="2040" y="15495"/>
                  </a:cubicBezTo>
                  <a:cubicBezTo>
                    <a:pt x="929" y="14818"/>
                    <a:pt x="1235" y="13090"/>
                    <a:pt x="1793" y="13090"/>
                  </a:cubicBezTo>
                  <a:cubicBezTo>
                    <a:pt x="1976" y="13090"/>
                    <a:pt x="2223" y="13272"/>
                    <a:pt x="2470" y="13766"/>
                  </a:cubicBezTo>
                  <a:cubicBezTo>
                    <a:pt x="2717" y="14384"/>
                    <a:pt x="3334" y="14818"/>
                    <a:pt x="4016" y="14818"/>
                  </a:cubicBezTo>
                  <a:lnTo>
                    <a:pt x="4199" y="14818"/>
                  </a:lnTo>
                  <a:cubicBezTo>
                    <a:pt x="4693" y="14754"/>
                    <a:pt x="5310" y="14448"/>
                    <a:pt x="5804" y="14448"/>
                  </a:cubicBezTo>
                  <a:cubicBezTo>
                    <a:pt x="5992" y="14448"/>
                    <a:pt x="6239" y="14507"/>
                    <a:pt x="6421" y="14631"/>
                  </a:cubicBezTo>
                  <a:cubicBezTo>
                    <a:pt x="6486" y="14754"/>
                    <a:pt x="6609" y="14878"/>
                    <a:pt x="6733" y="14942"/>
                  </a:cubicBezTo>
                  <a:cubicBezTo>
                    <a:pt x="6792" y="14942"/>
                    <a:pt x="6792" y="15001"/>
                    <a:pt x="6856" y="15001"/>
                  </a:cubicBezTo>
                  <a:cubicBezTo>
                    <a:pt x="7162" y="15001"/>
                    <a:pt x="7409" y="14507"/>
                    <a:pt x="7226" y="14201"/>
                  </a:cubicBezTo>
                  <a:cubicBezTo>
                    <a:pt x="7103" y="13954"/>
                    <a:pt x="6792" y="13830"/>
                    <a:pt x="6486" y="13830"/>
                  </a:cubicBezTo>
                  <a:cubicBezTo>
                    <a:pt x="6362" y="13830"/>
                    <a:pt x="6239" y="13830"/>
                    <a:pt x="6174" y="13890"/>
                  </a:cubicBezTo>
                  <a:cubicBezTo>
                    <a:pt x="5745" y="13954"/>
                    <a:pt x="5374" y="14137"/>
                    <a:pt x="5004" y="14201"/>
                  </a:cubicBezTo>
                  <a:lnTo>
                    <a:pt x="4816" y="14201"/>
                  </a:lnTo>
                  <a:cubicBezTo>
                    <a:pt x="4199" y="14201"/>
                    <a:pt x="3581" y="13830"/>
                    <a:pt x="3334" y="13272"/>
                  </a:cubicBezTo>
                  <a:cubicBezTo>
                    <a:pt x="3028" y="12655"/>
                    <a:pt x="3211" y="11855"/>
                    <a:pt x="3705" y="11420"/>
                  </a:cubicBezTo>
                  <a:cubicBezTo>
                    <a:pt x="4016" y="12037"/>
                    <a:pt x="4446" y="12719"/>
                    <a:pt x="5251" y="12719"/>
                  </a:cubicBezTo>
                  <a:lnTo>
                    <a:pt x="5498" y="12719"/>
                  </a:lnTo>
                  <a:cubicBezTo>
                    <a:pt x="5680" y="12655"/>
                    <a:pt x="5868" y="12596"/>
                    <a:pt x="5868" y="12408"/>
                  </a:cubicBezTo>
                  <a:cubicBezTo>
                    <a:pt x="5927" y="12161"/>
                    <a:pt x="5621" y="12037"/>
                    <a:pt x="5374" y="11914"/>
                  </a:cubicBezTo>
                  <a:cubicBezTo>
                    <a:pt x="3892" y="11296"/>
                    <a:pt x="4940" y="10002"/>
                    <a:pt x="5804" y="9385"/>
                  </a:cubicBezTo>
                  <a:cubicBezTo>
                    <a:pt x="7473" y="8209"/>
                    <a:pt x="9079" y="7039"/>
                    <a:pt x="10684" y="5863"/>
                  </a:cubicBezTo>
                  <a:cubicBezTo>
                    <a:pt x="11361" y="5369"/>
                    <a:pt x="12102" y="4875"/>
                    <a:pt x="12907" y="4628"/>
                  </a:cubicBezTo>
                  <a:cubicBezTo>
                    <a:pt x="13277" y="4505"/>
                    <a:pt x="13648" y="4505"/>
                    <a:pt x="14018" y="4505"/>
                  </a:cubicBezTo>
                  <a:cubicBezTo>
                    <a:pt x="15253" y="4505"/>
                    <a:pt x="16488" y="4875"/>
                    <a:pt x="17658" y="5063"/>
                  </a:cubicBezTo>
                  <a:cubicBezTo>
                    <a:pt x="17970" y="5063"/>
                    <a:pt x="18340" y="5122"/>
                    <a:pt x="18646" y="5122"/>
                  </a:cubicBezTo>
                  <a:cubicBezTo>
                    <a:pt x="19758" y="5122"/>
                    <a:pt x="20869" y="4875"/>
                    <a:pt x="21857" y="4446"/>
                  </a:cubicBezTo>
                  <a:cubicBezTo>
                    <a:pt x="21980" y="4381"/>
                    <a:pt x="22168" y="4322"/>
                    <a:pt x="22227" y="4199"/>
                  </a:cubicBezTo>
                  <a:cubicBezTo>
                    <a:pt x="22351" y="3952"/>
                    <a:pt x="22168" y="3705"/>
                    <a:pt x="21921" y="3581"/>
                  </a:cubicBezTo>
                  <a:lnTo>
                    <a:pt x="21674" y="3581"/>
                  </a:lnTo>
                  <a:cubicBezTo>
                    <a:pt x="21486" y="3581"/>
                    <a:pt x="21304" y="3581"/>
                    <a:pt x="21180" y="3640"/>
                  </a:cubicBezTo>
                  <a:cubicBezTo>
                    <a:pt x="20128" y="3828"/>
                    <a:pt x="19140" y="3952"/>
                    <a:pt x="18093" y="3952"/>
                  </a:cubicBezTo>
                  <a:lnTo>
                    <a:pt x="17658" y="3952"/>
                  </a:lnTo>
                  <a:cubicBezTo>
                    <a:pt x="16547" y="3887"/>
                    <a:pt x="15376" y="3764"/>
                    <a:pt x="14265" y="3764"/>
                  </a:cubicBezTo>
                  <a:cubicBezTo>
                    <a:pt x="13277" y="3764"/>
                    <a:pt x="12349" y="3887"/>
                    <a:pt x="11484" y="4258"/>
                  </a:cubicBezTo>
                  <a:cubicBezTo>
                    <a:pt x="10496" y="4752"/>
                    <a:pt x="9755" y="5493"/>
                    <a:pt x="8955" y="6234"/>
                  </a:cubicBezTo>
                  <a:cubicBezTo>
                    <a:pt x="7409" y="7656"/>
                    <a:pt x="5680" y="8950"/>
                    <a:pt x="3892" y="10062"/>
                  </a:cubicBezTo>
                  <a:cubicBezTo>
                    <a:pt x="4199" y="8397"/>
                    <a:pt x="5557" y="6915"/>
                    <a:pt x="7226" y="6481"/>
                  </a:cubicBezTo>
                  <a:cubicBezTo>
                    <a:pt x="7844" y="6298"/>
                    <a:pt x="8461" y="6234"/>
                    <a:pt x="9015" y="5927"/>
                  </a:cubicBezTo>
                  <a:cubicBezTo>
                    <a:pt x="8891" y="5740"/>
                    <a:pt x="8708" y="5616"/>
                    <a:pt x="8521" y="5433"/>
                  </a:cubicBezTo>
                  <a:cubicBezTo>
                    <a:pt x="8027" y="4939"/>
                    <a:pt x="13090" y="2717"/>
                    <a:pt x="13524" y="2593"/>
                  </a:cubicBezTo>
                  <a:cubicBezTo>
                    <a:pt x="14018" y="2529"/>
                    <a:pt x="14512" y="2470"/>
                    <a:pt x="14942" y="2470"/>
                  </a:cubicBezTo>
                  <a:cubicBezTo>
                    <a:pt x="16424" y="2470"/>
                    <a:pt x="17782" y="2899"/>
                    <a:pt x="19328" y="3023"/>
                  </a:cubicBezTo>
                  <a:cubicBezTo>
                    <a:pt x="19451" y="2899"/>
                    <a:pt x="19451" y="2653"/>
                    <a:pt x="19328" y="2529"/>
                  </a:cubicBezTo>
                  <a:cubicBezTo>
                    <a:pt x="19204" y="2406"/>
                    <a:pt x="19081" y="2346"/>
                    <a:pt x="18893" y="2282"/>
                  </a:cubicBezTo>
                  <a:cubicBezTo>
                    <a:pt x="18029" y="1912"/>
                    <a:pt x="17041" y="1729"/>
                    <a:pt x="16053" y="1729"/>
                  </a:cubicBezTo>
                  <a:cubicBezTo>
                    <a:pt x="15806" y="1729"/>
                    <a:pt x="15559" y="1788"/>
                    <a:pt x="15312" y="1788"/>
                  </a:cubicBezTo>
                  <a:cubicBezTo>
                    <a:pt x="15500" y="1358"/>
                    <a:pt x="15870" y="1111"/>
                    <a:pt x="16300" y="988"/>
                  </a:cubicBezTo>
                  <a:cubicBezTo>
                    <a:pt x="16735" y="800"/>
                    <a:pt x="17165" y="741"/>
                    <a:pt x="17535" y="553"/>
                  </a:cubicBezTo>
                  <a:cubicBezTo>
                    <a:pt x="17723" y="494"/>
                    <a:pt x="17905" y="306"/>
                    <a:pt x="17846" y="124"/>
                  </a:cubicBezTo>
                  <a:cubicBezTo>
                    <a:pt x="17782" y="59"/>
                    <a:pt x="17658" y="0"/>
                    <a:pt x="17599" y="0"/>
                  </a:cubicBezTo>
                  <a:close/>
                  <a:moveTo>
                    <a:pt x="3952" y="27844"/>
                  </a:moveTo>
                  <a:cubicBezTo>
                    <a:pt x="4016" y="27908"/>
                    <a:pt x="4016" y="27967"/>
                    <a:pt x="4075" y="28031"/>
                  </a:cubicBezTo>
                  <a:cubicBezTo>
                    <a:pt x="5063" y="29696"/>
                    <a:pt x="6115" y="31425"/>
                    <a:pt x="7162" y="33094"/>
                  </a:cubicBezTo>
                  <a:cubicBezTo>
                    <a:pt x="7533" y="33588"/>
                    <a:pt x="8091" y="34206"/>
                    <a:pt x="8644" y="34206"/>
                  </a:cubicBezTo>
                  <a:lnTo>
                    <a:pt x="8955" y="34206"/>
                  </a:lnTo>
                  <a:cubicBezTo>
                    <a:pt x="7967" y="33341"/>
                    <a:pt x="7162" y="32353"/>
                    <a:pt x="6486" y="31301"/>
                  </a:cubicBezTo>
                  <a:lnTo>
                    <a:pt x="6486" y="31301"/>
                  </a:lnTo>
                  <a:cubicBezTo>
                    <a:pt x="8274" y="31983"/>
                    <a:pt x="10126" y="32659"/>
                    <a:pt x="11978" y="33400"/>
                  </a:cubicBezTo>
                  <a:cubicBezTo>
                    <a:pt x="12166" y="33465"/>
                    <a:pt x="12349" y="33524"/>
                    <a:pt x="12596" y="33524"/>
                  </a:cubicBezTo>
                  <a:cubicBezTo>
                    <a:pt x="12843" y="33524"/>
                    <a:pt x="13090" y="33400"/>
                    <a:pt x="13154" y="33153"/>
                  </a:cubicBezTo>
                  <a:cubicBezTo>
                    <a:pt x="13277" y="32783"/>
                    <a:pt x="12843" y="32536"/>
                    <a:pt x="12472" y="32353"/>
                  </a:cubicBezTo>
                  <a:cubicBezTo>
                    <a:pt x="10620" y="31612"/>
                    <a:pt x="8708" y="30995"/>
                    <a:pt x="7039" y="29943"/>
                  </a:cubicBezTo>
                  <a:cubicBezTo>
                    <a:pt x="6239" y="29449"/>
                    <a:pt x="5557" y="28831"/>
                    <a:pt x="4940" y="28155"/>
                  </a:cubicBezTo>
                  <a:cubicBezTo>
                    <a:pt x="4633" y="28031"/>
                    <a:pt x="4263" y="27967"/>
                    <a:pt x="3952" y="27844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7" name="Google Shape;2817;p64"/>
            <p:cNvSpPr/>
            <p:nvPr/>
          </p:nvSpPr>
          <p:spPr>
            <a:xfrm>
              <a:off x="4030700" y="5341150"/>
              <a:ext cx="24725" cy="38675"/>
            </a:xfrm>
            <a:custGeom>
              <a:avLst/>
              <a:gdLst/>
              <a:ahLst/>
              <a:cxnLst/>
              <a:rect l="l" t="t" r="r" b="b"/>
              <a:pathLst>
                <a:path w="989" h="1547" extrusionOk="0">
                  <a:moveTo>
                    <a:pt x="1" y="1"/>
                  </a:moveTo>
                  <a:cubicBezTo>
                    <a:pt x="1" y="248"/>
                    <a:pt x="65" y="495"/>
                    <a:pt x="65" y="682"/>
                  </a:cubicBezTo>
                  <a:cubicBezTo>
                    <a:pt x="65" y="929"/>
                    <a:pt x="124" y="1176"/>
                    <a:pt x="312" y="1359"/>
                  </a:cubicBezTo>
                  <a:cubicBezTo>
                    <a:pt x="371" y="1482"/>
                    <a:pt x="495" y="1547"/>
                    <a:pt x="618" y="1547"/>
                  </a:cubicBezTo>
                  <a:cubicBezTo>
                    <a:pt x="742" y="1547"/>
                    <a:pt x="865" y="1482"/>
                    <a:pt x="929" y="1423"/>
                  </a:cubicBezTo>
                  <a:cubicBezTo>
                    <a:pt x="989" y="1300"/>
                    <a:pt x="989" y="1112"/>
                    <a:pt x="989" y="988"/>
                  </a:cubicBezTo>
                  <a:cubicBezTo>
                    <a:pt x="989" y="806"/>
                    <a:pt x="929" y="682"/>
                    <a:pt x="929" y="495"/>
                  </a:cubicBezTo>
                  <a:cubicBezTo>
                    <a:pt x="682" y="371"/>
                    <a:pt x="312" y="188"/>
                    <a:pt x="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8" name="Google Shape;2818;p64"/>
            <p:cNvSpPr/>
            <p:nvPr/>
          </p:nvSpPr>
          <p:spPr>
            <a:xfrm>
              <a:off x="3907225" y="4391925"/>
              <a:ext cx="452350" cy="961600"/>
            </a:xfrm>
            <a:custGeom>
              <a:avLst/>
              <a:gdLst/>
              <a:ahLst/>
              <a:cxnLst/>
              <a:rect l="l" t="t" r="r" b="b"/>
              <a:pathLst>
                <a:path w="18094" h="38464" extrusionOk="0">
                  <a:moveTo>
                    <a:pt x="7597" y="11050"/>
                  </a:moveTo>
                  <a:lnTo>
                    <a:pt x="7597" y="11050"/>
                  </a:lnTo>
                  <a:cubicBezTo>
                    <a:pt x="7533" y="11114"/>
                    <a:pt x="7474" y="11237"/>
                    <a:pt x="7409" y="11297"/>
                  </a:cubicBezTo>
                  <a:cubicBezTo>
                    <a:pt x="6421" y="12472"/>
                    <a:pt x="5251" y="13519"/>
                    <a:pt x="4016" y="14448"/>
                  </a:cubicBezTo>
                  <a:cubicBezTo>
                    <a:pt x="3399" y="14878"/>
                    <a:pt x="0" y="16300"/>
                    <a:pt x="988" y="17348"/>
                  </a:cubicBezTo>
                  <a:cubicBezTo>
                    <a:pt x="1235" y="17165"/>
                    <a:pt x="1482" y="16671"/>
                    <a:pt x="1853" y="16671"/>
                  </a:cubicBezTo>
                  <a:cubicBezTo>
                    <a:pt x="2100" y="16671"/>
                    <a:pt x="2287" y="16918"/>
                    <a:pt x="2223" y="17165"/>
                  </a:cubicBezTo>
                  <a:cubicBezTo>
                    <a:pt x="2223" y="17412"/>
                    <a:pt x="2100" y="17594"/>
                    <a:pt x="1976" y="17782"/>
                  </a:cubicBezTo>
                  <a:lnTo>
                    <a:pt x="1423" y="18706"/>
                  </a:lnTo>
                  <a:cubicBezTo>
                    <a:pt x="1112" y="19141"/>
                    <a:pt x="1052" y="19694"/>
                    <a:pt x="805" y="20188"/>
                  </a:cubicBezTo>
                  <a:cubicBezTo>
                    <a:pt x="929" y="20252"/>
                    <a:pt x="1052" y="20311"/>
                    <a:pt x="1176" y="20311"/>
                  </a:cubicBezTo>
                  <a:cubicBezTo>
                    <a:pt x="1235" y="20311"/>
                    <a:pt x="1359" y="20311"/>
                    <a:pt x="1423" y="20252"/>
                  </a:cubicBezTo>
                  <a:cubicBezTo>
                    <a:pt x="1670" y="20128"/>
                    <a:pt x="1729" y="19881"/>
                    <a:pt x="1853" y="19694"/>
                  </a:cubicBezTo>
                  <a:cubicBezTo>
                    <a:pt x="2411" y="18647"/>
                    <a:pt x="2717" y="17412"/>
                    <a:pt x="3334" y="16424"/>
                  </a:cubicBezTo>
                  <a:cubicBezTo>
                    <a:pt x="3893" y="15436"/>
                    <a:pt x="5004" y="14819"/>
                    <a:pt x="5868" y="14137"/>
                  </a:cubicBezTo>
                  <a:cubicBezTo>
                    <a:pt x="6421" y="13707"/>
                    <a:pt x="6856" y="13213"/>
                    <a:pt x="7350" y="12779"/>
                  </a:cubicBezTo>
                  <a:cubicBezTo>
                    <a:pt x="7409" y="12161"/>
                    <a:pt x="7474" y="11608"/>
                    <a:pt x="7597" y="11050"/>
                  </a:cubicBezTo>
                  <a:close/>
                  <a:moveTo>
                    <a:pt x="12660" y="0"/>
                  </a:moveTo>
                  <a:lnTo>
                    <a:pt x="12660" y="0"/>
                  </a:lnTo>
                  <a:cubicBezTo>
                    <a:pt x="10437" y="1912"/>
                    <a:pt x="10496" y="5493"/>
                    <a:pt x="9756" y="8086"/>
                  </a:cubicBezTo>
                  <a:cubicBezTo>
                    <a:pt x="9573" y="8644"/>
                    <a:pt x="9138" y="9321"/>
                    <a:pt x="8585" y="9938"/>
                  </a:cubicBezTo>
                  <a:cubicBezTo>
                    <a:pt x="8521" y="10432"/>
                    <a:pt x="8397" y="10990"/>
                    <a:pt x="8338" y="11544"/>
                  </a:cubicBezTo>
                  <a:lnTo>
                    <a:pt x="9449" y="10062"/>
                  </a:lnTo>
                  <a:cubicBezTo>
                    <a:pt x="9820" y="9509"/>
                    <a:pt x="10250" y="8950"/>
                    <a:pt x="10496" y="8333"/>
                  </a:cubicBezTo>
                  <a:cubicBezTo>
                    <a:pt x="11114" y="6728"/>
                    <a:pt x="10684" y="4693"/>
                    <a:pt x="11855" y="3394"/>
                  </a:cubicBezTo>
                  <a:lnTo>
                    <a:pt x="11855" y="3394"/>
                  </a:lnTo>
                  <a:cubicBezTo>
                    <a:pt x="11484" y="8950"/>
                    <a:pt x="11114" y="14572"/>
                    <a:pt x="9015" y="19694"/>
                  </a:cubicBezTo>
                  <a:cubicBezTo>
                    <a:pt x="8461" y="21116"/>
                    <a:pt x="7780" y="22410"/>
                    <a:pt x="7227" y="23833"/>
                  </a:cubicBezTo>
                  <a:cubicBezTo>
                    <a:pt x="5374" y="28278"/>
                    <a:pt x="4569" y="33154"/>
                    <a:pt x="4940" y="37970"/>
                  </a:cubicBezTo>
                  <a:cubicBezTo>
                    <a:pt x="5251" y="38157"/>
                    <a:pt x="5621" y="38340"/>
                    <a:pt x="5868" y="38464"/>
                  </a:cubicBezTo>
                  <a:cubicBezTo>
                    <a:pt x="5681" y="35070"/>
                    <a:pt x="5992" y="31672"/>
                    <a:pt x="6733" y="28402"/>
                  </a:cubicBezTo>
                  <a:cubicBezTo>
                    <a:pt x="6792" y="28031"/>
                    <a:pt x="7039" y="27597"/>
                    <a:pt x="7350" y="27597"/>
                  </a:cubicBezTo>
                  <a:lnTo>
                    <a:pt x="7474" y="27597"/>
                  </a:lnTo>
                  <a:cubicBezTo>
                    <a:pt x="7721" y="27720"/>
                    <a:pt x="7780" y="27967"/>
                    <a:pt x="7844" y="28155"/>
                  </a:cubicBezTo>
                  <a:cubicBezTo>
                    <a:pt x="8397" y="29326"/>
                    <a:pt x="9879" y="29637"/>
                    <a:pt x="10743" y="30625"/>
                  </a:cubicBezTo>
                  <a:cubicBezTo>
                    <a:pt x="11055" y="30995"/>
                    <a:pt x="11302" y="31425"/>
                    <a:pt x="11608" y="31860"/>
                  </a:cubicBezTo>
                  <a:cubicBezTo>
                    <a:pt x="12225" y="32660"/>
                    <a:pt x="13771" y="33588"/>
                    <a:pt x="14883" y="33648"/>
                  </a:cubicBezTo>
                  <a:lnTo>
                    <a:pt x="14942" y="33648"/>
                  </a:lnTo>
                  <a:cubicBezTo>
                    <a:pt x="15065" y="33648"/>
                    <a:pt x="15189" y="33648"/>
                    <a:pt x="15253" y="33588"/>
                  </a:cubicBezTo>
                  <a:cubicBezTo>
                    <a:pt x="15436" y="33465"/>
                    <a:pt x="15377" y="33094"/>
                    <a:pt x="15189" y="32971"/>
                  </a:cubicBezTo>
                  <a:cubicBezTo>
                    <a:pt x="14636" y="32536"/>
                    <a:pt x="13771" y="32600"/>
                    <a:pt x="13154" y="32106"/>
                  </a:cubicBezTo>
                  <a:cubicBezTo>
                    <a:pt x="12536" y="31672"/>
                    <a:pt x="12043" y="31119"/>
                    <a:pt x="11672" y="30437"/>
                  </a:cubicBezTo>
                  <a:lnTo>
                    <a:pt x="11919" y="30437"/>
                  </a:lnTo>
                  <a:cubicBezTo>
                    <a:pt x="13648" y="30437"/>
                    <a:pt x="15994" y="30807"/>
                    <a:pt x="17229" y="31983"/>
                  </a:cubicBezTo>
                  <a:cubicBezTo>
                    <a:pt x="17352" y="32106"/>
                    <a:pt x="17535" y="32230"/>
                    <a:pt x="17723" y="32230"/>
                  </a:cubicBezTo>
                  <a:cubicBezTo>
                    <a:pt x="17782" y="32230"/>
                    <a:pt x="17846" y="32166"/>
                    <a:pt x="17906" y="32106"/>
                  </a:cubicBezTo>
                  <a:cubicBezTo>
                    <a:pt x="18093" y="31983"/>
                    <a:pt x="18029" y="31795"/>
                    <a:pt x="17970" y="31613"/>
                  </a:cubicBezTo>
                  <a:cubicBezTo>
                    <a:pt x="17846" y="31425"/>
                    <a:pt x="17723" y="31366"/>
                    <a:pt x="17535" y="31242"/>
                  </a:cubicBezTo>
                  <a:cubicBezTo>
                    <a:pt x="16364" y="30501"/>
                    <a:pt x="15377" y="29943"/>
                    <a:pt x="14018" y="29637"/>
                  </a:cubicBezTo>
                  <a:cubicBezTo>
                    <a:pt x="12536" y="29326"/>
                    <a:pt x="10990" y="29143"/>
                    <a:pt x="9820" y="28278"/>
                  </a:cubicBezTo>
                  <a:cubicBezTo>
                    <a:pt x="8708" y="27473"/>
                    <a:pt x="8091" y="26115"/>
                    <a:pt x="8150" y="24757"/>
                  </a:cubicBezTo>
                  <a:cubicBezTo>
                    <a:pt x="8214" y="22904"/>
                    <a:pt x="9449" y="21363"/>
                    <a:pt x="10250" y="19634"/>
                  </a:cubicBezTo>
                  <a:cubicBezTo>
                    <a:pt x="11237" y="17594"/>
                    <a:pt x="11484" y="15248"/>
                    <a:pt x="11731" y="12966"/>
                  </a:cubicBezTo>
                  <a:cubicBezTo>
                    <a:pt x="11919" y="11361"/>
                    <a:pt x="12102" y="9815"/>
                    <a:pt x="12289" y="8210"/>
                  </a:cubicBezTo>
                  <a:cubicBezTo>
                    <a:pt x="12536" y="5493"/>
                    <a:pt x="12783" y="2717"/>
                    <a:pt x="126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9" name="Google Shape;2819;p64"/>
            <p:cNvSpPr/>
            <p:nvPr/>
          </p:nvSpPr>
          <p:spPr>
            <a:xfrm>
              <a:off x="4601825" y="4402650"/>
              <a:ext cx="10900" cy="51025"/>
            </a:xfrm>
            <a:custGeom>
              <a:avLst/>
              <a:gdLst/>
              <a:ahLst/>
              <a:cxnLst/>
              <a:rect l="l" t="t" r="r" b="b"/>
              <a:pathLst>
                <a:path w="436" h="2041" extrusionOk="0">
                  <a:moveTo>
                    <a:pt x="371" y="1"/>
                  </a:moveTo>
                  <a:cubicBezTo>
                    <a:pt x="312" y="65"/>
                    <a:pt x="312" y="124"/>
                    <a:pt x="312" y="189"/>
                  </a:cubicBezTo>
                  <a:cubicBezTo>
                    <a:pt x="247" y="436"/>
                    <a:pt x="124" y="683"/>
                    <a:pt x="0" y="930"/>
                  </a:cubicBezTo>
                  <a:cubicBezTo>
                    <a:pt x="65" y="1177"/>
                    <a:pt x="65" y="1424"/>
                    <a:pt x="65" y="1606"/>
                  </a:cubicBezTo>
                  <a:cubicBezTo>
                    <a:pt x="124" y="1794"/>
                    <a:pt x="124" y="1917"/>
                    <a:pt x="188" y="2041"/>
                  </a:cubicBezTo>
                  <a:cubicBezTo>
                    <a:pt x="371" y="1359"/>
                    <a:pt x="435" y="683"/>
                    <a:pt x="371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0" name="Google Shape;2820;p64"/>
            <p:cNvSpPr/>
            <p:nvPr/>
          </p:nvSpPr>
          <p:spPr>
            <a:xfrm>
              <a:off x="4546250" y="4306950"/>
              <a:ext cx="64850" cy="118950"/>
            </a:xfrm>
            <a:custGeom>
              <a:avLst/>
              <a:gdLst/>
              <a:ahLst/>
              <a:cxnLst/>
              <a:rect l="l" t="t" r="r" b="b"/>
              <a:pathLst>
                <a:path w="2594" h="4758" extrusionOk="0">
                  <a:moveTo>
                    <a:pt x="312" y="1"/>
                  </a:moveTo>
                  <a:cubicBezTo>
                    <a:pt x="248" y="189"/>
                    <a:pt x="124" y="312"/>
                    <a:pt x="1" y="436"/>
                  </a:cubicBezTo>
                  <a:cubicBezTo>
                    <a:pt x="495" y="1053"/>
                    <a:pt x="865" y="1670"/>
                    <a:pt x="1235" y="2347"/>
                  </a:cubicBezTo>
                  <a:cubicBezTo>
                    <a:pt x="1606" y="3029"/>
                    <a:pt x="2041" y="3705"/>
                    <a:pt x="2164" y="4446"/>
                  </a:cubicBezTo>
                  <a:cubicBezTo>
                    <a:pt x="2223" y="4511"/>
                    <a:pt x="2223" y="4634"/>
                    <a:pt x="2223" y="4758"/>
                  </a:cubicBezTo>
                  <a:cubicBezTo>
                    <a:pt x="2347" y="4511"/>
                    <a:pt x="2470" y="4264"/>
                    <a:pt x="2535" y="4017"/>
                  </a:cubicBezTo>
                  <a:cubicBezTo>
                    <a:pt x="2535" y="3952"/>
                    <a:pt x="2535" y="3893"/>
                    <a:pt x="2594" y="3829"/>
                  </a:cubicBezTo>
                  <a:cubicBezTo>
                    <a:pt x="2411" y="2471"/>
                    <a:pt x="1670" y="1177"/>
                    <a:pt x="618" y="248"/>
                  </a:cubicBezTo>
                  <a:cubicBezTo>
                    <a:pt x="495" y="189"/>
                    <a:pt x="435" y="65"/>
                    <a:pt x="312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1" name="Google Shape;2821;p64"/>
            <p:cNvSpPr/>
            <p:nvPr/>
          </p:nvSpPr>
          <p:spPr>
            <a:xfrm>
              <a:off x="4537000" y="4297700"/>
              <a:ext cx="17050" cy="20150"/>
            </a:xfrm>
            <a:custGeom>
              <a:avLst/>
              <a:gdLst/>
              <a:ahLst/>
              <a:cxnLst/>
              <a:rect l="l" t="t" r="r" b="b"/>
              <a:pathLst>
                <a:path w="682" h="806" extrusionOk="0">
                  <a:moveTo>
                    <a:pt x="188" y="0"/>
                  </a:moveTo>
                  <a:cubicBezTo>
                    <a:pt x="124" y="188"/>
                    <a:pt x="64" y="312"/>
                    <a:pt x="0" y="435"/>
                  </a:cubicBezTo>
                  <a:lnTo>
                    <a:pt x="371" y="806"/>
                  </a:lnTo>
                  <a:cubicBezTo>
                    <a:pt x="494" y="682"/>
                    <a:pt x="618" y="559"/>
                    <a:pt x="682" y="371"/>
                  </a:cubicBezTo>
                  <a:cubicBezTo>
                    <a:pt x="494" y="247"/>
                    <a:pt x="311" y="124"/>
                    <a:pt x="188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2" name="Google Shape;2822;p64"/>
            <p:cNvSpPr/>
            <p:nvPr/>
          </p:nvSpPr>
          <p:spPr>
            <a:xfrm>
              <a:off x="4191225" y="4098650"/>
              <a:ext cx="350475" cy="209950"/>
            </a:xfrm>
            <a:custGeom>
              <a:avLst/>
              <a:gdLst/>
              <a:ahLst/>
              <a:cxnLst/>
              <a:rect l="l" t="t" r="r" b="b"/>
              <a:pathLst>
                <a:path w="14019" h="8398" extrusionOk="0">
                  <a:moveTo>
                    <a:pt x="495" y="0"/>
                  </a:moveTo>
                  <a:cubicBezTo>
                    <a:pt x="189" y="0"/>
                    <a:pt x="65" y="306"/>
                    <a:pt x="1" y="618"/>
                  </a:cubicBezTo>
                  <a:cubicBezTo>
                    <a:pt x="65" y="1047"/>
                    <a:pt x="124" y="1541"/>
                    <a:pt x="248" y="2035"/>
                  </a:cubicBezTo>
                  <a:cubicBezTo>
                    <a:pt x="559" y="3334"/>
                    <a:pt x="1670" y="4199"/>
                    <a:pt x="2841" y="4816"/>
                  </a:cubicBezTo>
                  <a:cubicBezTo>
                    <a:pt x="2841" y="4628"/>
                    <a:pt x="2782" y="4505"/>
                    <a:pt x="2782" y="4322"/>
                  </a:cubicBezTo>
                  <a:cubicBezTo>
                    <a:pt x="2471" y="2900"/>
                    <a:pt x="1853" y="1541"/>
                    <a:pt x="1053" y="371"/>
                  </a:cubicBezTo>
                  <a:cubicBezTo>
                    <a:pt x="929" y="183"/>
                    <a:pt x="742" y="0"/>
                    <a:pt x="559" y="0"/>
                  </a:cubicBezTo>
                  <a:close/>
                  <a:moveTo>
                    <a:pt x="10868" y="6975"/>
                  </a:moveTo>
                  <a:lnTo>
                    <a:pt x="10868" y="6975"/>
                  </a:lnTo>
                  <a:cubicBezTo>
                    <a:pt x="11979" y="7286"/>
                    <a:pt x="12967" y="7656"/>
                    <a:pt x="13708" y="8274"/>
                  </a:cubicBezTo>
                  <a:lnTo>
                    <a:pt x="13831" y="8397"/>
                  </a:lnTo>
                  <a:cubicBezTo>
                    <a:pt x="13895" y="8274"/>
                    <a:pt x="13955" y="8150"/>
                    <a:pt x="14019" y="7962"/>
                  </a:cubicBezTo>
                  <a:cubicBezTo>
                    <a:pt x="13031" y="7345"/>
                    <a:pt x="11979" y="7039"/>
                    <a:pt x="10868" y="6975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3" name="Google Shape;2823;p64"/>
            <p:cNvSpPr/>
            <p:nvPr/>
          </p:nvSpPr>
          <p:spPr>
            <a:xfrm>
              <a:off x="3822375" y="4114075"/>
              <a:ext cx="821200" cy="1165350"/>
            </a:xfrm>
            <a:custGeom>
              <a:avLst/>
              <a:gdLst/>
              <a:ahLst/>
              <a:cxnLst/>
              <a:rect l="l" t="t" r="r" b="b"/>
              <a:pathLst>
                <a:path w="32848" h="46614" extrusionOk="0">
                  <a:moveTo>
                    <a:pt x="14755" y="1"/>
                  </a:moveTo>
                  <a:cubicBezTo>
                    <a:pt x="14696" y="60"/>
                    <a:pt x="14696" y="124"/>
                    <a:pt x="14696" y="183"/>
                  </a:cubicBezTo>
                  <a:cubicBezTo>
                    <a:pt x="14631" y="2900"/>
                    <a:pt x="16607" y="5493"/>
                    <a:pt x="15807" y="8027"/>
                  </a:cubicBezTo>
                  <a:cubicBezTo>
                    <a:pt x="15743" y="8210"/>
                    <a:pt x="15683" y="8398"/>
                    <a:pt x="15560" y="8521"/>
                  </a:cubicBezTo>
                  <a:cubicBezTo>
                    <a:pt x="15372" y="8704"/>
                    <a:pt x="15125" y="8704"/>
                    <a:pt x="14943" y="8704"/>
                  </a:cubicBezTo>
                  <a:lnTo>
                    <a:pt x="14631" y="8704"/>
                  </a:lnTo>
                  <a:cubicBezTo>
                    <a:pt x="13026" y="8521"/>
                    <a:pt x="11544" y="7839"/>
                    <a:pt x="10062" y="7222"/>
                  </a:cubicBezTo>
                  <a:lnTo>
                    <a:pt x="7840" y="6481"/>
                  </a:lnTo>
                  <a:cubicBezTo>
                    <a:pt x="7222" y="6298"/>
                    <a:pt x="6546" y="5804"/>
                    <a:pt x="5928" y="5804"/>
                  </a:cubicBezTo>
                  <a:cubicBezTo>
                    <a:pt x="5740" y="5804"/>
                    <a:pt x="5494" y="5864"/>
                    <a:pt x="5434" y="6051"/>
                  </a:cubicBezTo>
                  <a:cubicBezTo>
                    <a:pt x="5370" y="6298"/>
                    <a:pt x="5681" y="6545"/>
                    <a:pt x="5928" y="6605"/>
                  </a:cubicBezTo>
                  <a:cubicBezTo>
                    <a:pt x="7346" y="7099"/>
                    <a:pt x="8768" y="7592"/>
                    <a:pt x="10062" y="8333"/>
                  </a:cubicBezTo>
                  <a:cubicBezTo>
                    <a:pt x="10433" y="8580"/>
                    <a:pt x="10868" y="8892"/>
                    <a:pt x="10868" y="9321"/>
                  </a:cubicBezTo>
                  <a:cubicBezTo>
                    <a:pt x="10927" y="9756"/>
                    <a:pt x="10621" y="10062"/>
                    <a:pt x="10374" y="10433"/>
                  </a:cubicBezTo>
                  <a:cubicBezTo>
                    <a:pt x="9633" y="11667"/>
                    <a:pt x="10003" y="13337"/>
                    <a:pt x="9386" y="14631"/>
                  </a:cubicBezTo>
                  <a:cubicBezTo>
                    <a:pt x="8828" y="15866"/>
                    <a:pt x="7410" y="16548"/>
                    <a:pt x="6052" y="16730"/>
                  </a:cubicBezTo>
                  <a:cubicBezTo>
                    <a:pt x="5558" y="16795"/>
                    <a:pt x="5064" y="16854"/>
                    <a:pt x="4629" y="16854"/>
                  </a:cubicBezTo>
                  <a:cubicBezTo>
                    <a:pt x="3705" y="16854"/>
                    <a:pt x="2777" y="16730"/>
                    <a:pt x="1912" y="16730"/>
                  </a:cubicBezTo>
                  <a:lnTo>
                    <a:pt x="1730" y="16730"/>
                  </a:lnTo>
                  <a:cubicBezTo>
                    <a:pt x="1295" y="16730"/>
                    <a:pt x="865" y="16730"/>
                    <a:pt x="431" y="16795"/>
                  </a:cubicBezTo>
                  <a:cubicBezTo>
                    <a:pt x="248" y="16795"/>
                    <a:pt x="1" y="16854"/>
                    <a:pt x="1" y="17101"/>
                  </a:cubicBezTo>
                  <a:cubicBezTo>
                    <a:pt x="1" y="17224"/>
                    <a:pt x="184" y="17289"/>
                    <a:pt x="307" y="17348"/>
                  </a:cubicBezTo>
                  <a:cubicBezTo>
                    <a:pt x="1112" y="17595"/>
                    <a:pt x="2036" y="17659"/>
                    <a:pt x="2900" y="17659"/>
                  </a:cubicBezTo>
                  <a:lnTo>
                    <a:pt x="3952" y="17659"/>
                  </a:lnTo>
                  <a:cubicBezTo>
                    <a:pt x="4382" y="17659"/>
                    <a:pt x="8151" y="17536"/>
                    <a:pt x="8210" y="17165"/>
                  </a:cubicBezTo>
                  <a:lnTo>
                    <a:pt x="8210" y="17165"/>
                  </a:lnTo>
                  <a:cubicBezTo>
                    <a:pt x="7716" y="21611"/>
                    <a:pt x="5123" y="25745"/>
                    <a:pt x="1419" y="28215"/>
                  </a:cubicBezTo>
                  <a:cubicBezTo>
                    <a:pt x="801" y="28649"/>
                    <a:pt x="60" y="28832"/>
                    <a:pt x="1" y="29637"/>
                  </a:cubicBezTo>
                  <a:lnTo>
                    <a:pt x="60" y="29637"/>
                  </a:lnTo>
                  <a:cubicBezTo>
                    <a:pt x="613" y="29637"/>
                    <a:pt x="2919" y="28726"/>
                    <a:pt x="3021" y="28229"/>
                  </a:cubicBezTo>
                  <a:lnTo>
                    <a:pt x="3021" y="28229"/>
                  </a:lnTo>
                  <a:cubicBezTo>
                    <a:pt x="2842" y="29335"/>
                    <a:pt x="2965" y="30383"/>
                    <a:pt x="3024" y="31489"/>
                  </a:cubicBezTo>
                  <a:cubicBezTo>
                    <a:pt x="3024" y="31736"/>
                    <a:pt x="3088" y="31983"/>
                    <a:pt x="3212" y="32166"/>
                  </a:cubicBezTo>
                  <a:cubicBezTo>
                    <a:pt x="3335" y="32290"/>
                    <a:pt x="3458" y="32354"/>
                    <a:pt x="3582" y="32354"/>
                  </a:cubicBezTo>
                  <a:cubicBezTo>
                    <a:pt x="3705" y="32354"/>
                    <a:pt x="3829" y="32290"/>
                    <a:pt x="3888" y="32230"/>
                  </a:cubicBezTo>
                  <a:cubicBezTo>
                    <a:pt x="3952" y="32107"/>
                    <a:pt x="3888" y="31919"/>
                    <a:pt x="3888" y="31736"/>
                  </a:cubicBezTo>
                  <a:cubicBezTo>
                    <a:pt x="3705" y="31055"/>
                    <a:pt x="3458" y="30378"/>
                    <a:pt x="3335" y="29637"/>
                  </a:cubicBezTo>
                  <a:cubicBezTo>
                    <a:pt x="3088" y="27350"/>
                    <a:pt x="5187" y="25686"/>
                    <a:pt x="6605" y="23893"/>
                  </a:cubicBezTo>
                  <a:cubicBezTo>
                    <a:pt x="9075" y="20870"/>
                    <a:pt x="9880" y="16854"/>
                    <a:pt x="10868" y="13026"/>
                  </a:cubicBezTo>
                  <a:cubicBezTo>
                    <a:pt x="11297" y="11485"/>
                    <a:pt x="12038" y="9568"/>
                    <a:pt x="13644" y="9445"/>
                  </a:cubicBezTo>
                  <a:lnTo>
                    <a:pt x="13767" y="9445"/>
                  </a:lnTo>
                  <a:cubicBezTo>
                    <a:pt x="13955" y="9445"/>
                    <a:pt x="14137" y="9509"/>
                    <a:pt x="14261" y="9568"/>
                  </a:cubicBezTo>
                  <a:cubicBezTo>
                    <a:pt x="14755" y="9939"/>
                    <a:pt x="14325" y="10744"/>
                    <a:pt x="13955" y="11238"/>
                  </a:cubicBezTo>
                  <a:cubicBezTo>
                    <a:pt x="13090" y="12408"/>
                    <a:pt x="12656" y="13890"/>
                    <a:pt x="12349" y="15313"/>
                  </a:cubicBezTo>
                  <a:cubicBezTo>
                    <a:pt x="11791" y="17595"/>
                    <a:pt x="11362" y="19882"/>
                    <a:pt x="10991" y="22164"/>
                  </a:cubicBezTo>
                  <a:cubicBezTo>
                    <a:pt x="11297" y="21857"/>
                    <a:pt x="11668" y="21423"/>
                    <a:pt x="11979" y="21052"/>
                  </a:cubicBezTo>
                  <a:cubicBezTo>
                    <a:pt x="12473" y="18400"/>
                    <a:pt x="13090" y="15807"/>
                    <a:pt x="13955" y="13273"/>
                  </a:cubicBezTo>
                  <a:cubicBezTo>
                    <a:pt x="14449" y="12038"/>
                    <a:pt x="15125" y="10620"/>
                    <a:pt x="16424" y="10309"/>
                  </a:cubicBezTo>
                  <a:lnTo>
                    <a:pt x="16424" y="10309"/>
                  </a:lnTo>
                  <a:cubicBezTo>
                    <a:pt x="16795" y="11544"/>
                    <a:pt x="16360" y="12902"/>
                    <a:pt x="16424" y="14201"/>
                  </a:cubicBezTo>
                  <a:cubicBezTo>
                    <a:pt x="16484" y="15313"/>
                    <a:pt x="16918" y="16424"/>
                    <a:pt x="16918" y="17536"/>
                  </a:cubicBezTo>
                  <a:cubicBezTo>
                    <a:pt x="16918" y="18830"/>
                    <a:pt x="16360" y="20005"/>
                    <a:pt x="15990" y="21240"/>
                  </a:cubicBezTo>
                  <a:cubicBezTo>
                    <a:pt x="15125" y="24327"/>
                    <a:pt x="15807" y="27721"/>
                    <a:pt x="14696" y="30748"/>
                  </a:cubicBezTo>
                  <a:cubicBezTo>
                    <a:pt x="14202" y="32166"/>
                    <a:pt x="13461" y="33524"/>
                    <a:pt x="13890" y="35070"/>
                  </a:cubicBezTo>
                  <a:cubicBezTo>
                    <a:pt x="13890" y="35130"/>
                    <a:pt x="13955" y="35253"/>
                    <a:pt x="14078" y="35317"/>
                  </a:cubicBezTo>
                  <a:lnTo>
                    <a:pt x="14137" y="35377"/>
                  </a:lnTo>
                  <a:cubicBezTo>
                    <a:pt x="14261" y="35377"/>
                    <a:pt x="14384" y="35253"/>
                    <a:pt x="14449" y="35070"/>
                  </a:cubicBezTo>
                  <a:cubicBezTo>
                    <a:pt x="14508" y="34947"/>
                    <a:pt x="14449" y="34759"/>
                    <a:pt x="14384" y="34577"/>
                  </a:cubicBezTo>
                  <a:cubicBezTo>
                    <a:pt x="14137" y="33401"/>
                    <a:pt x="14878" y="31736"/>
                    <a:pt x="15190" y="30561"/>
                  </a:cubicBezTo>
                  <a:lnTo>
                    <a:pt x="16301" y="26115"/>
                  </a:lnTo>
                  <a:cubicBezTo>
                    <a:pt x="17348" y="27350"/>
                    <a:pt x="16978" y="29143"/>
                    <a:pt x="17412" y="30684"/>
                  </a:cubicBezTo>
                  <a:cubicBezTo>
                    <a:pt x="17595" y="31178"/>
                    <a:pt x="17783" y="31613"/>
                    <a:pt x="18030" y="32043"/>
                  </a:cubicBezTo>
                  <a:cubicBezTo>
                    <a:pt x="17965" y="30378"/>
                    <a:pt x="17842" y="28708"/>
                    <a:pt x="17225" y="27167"/>
                  </a:cubicBezTo>
                  <a:cubicBezTo>
                    <a:pt x="17042" y="26673"/>
                    <a:pt x="15930" y="25127"/>
                    <a:pt x="16424" y="24945"/>
                  </a:cubicBezTo>
                  <a:lnTo>
                    <a:pt x="16548" y="24945"/>
                  </a:lnTo>
                  <a:cubicBezTo>
                    <a:pt x="16671" y="24945"/>
                    <a:pt x="16731" y="24945"/>
                    <a:pt x="16854" y="25004"/>
                  </a:cubicBezTo>
                  <a:cubicBezTo>
                    <a:pt x="16731" y="24698"/>
                    <a:pt x="16607" y="24386"/>
                    <a:pt x="16607" y="24080"/>
                  </a:cubicBezTo>
                  <a:cubicBezTo>
                    <a:pt x="16237" y="22287"/>
                    <a:pt x="17289" y="20499"/>
                    <a:pt x="17719" y="18706"/>
                  </a:cubicBezTo>
                  <a:cubicBezTo>
                    <a:pt x="18277" y="16607"/>
                    <a:pt x="18030" y="14384"/>
                    <a:pt x="17842" y="12226"/>
                  </a:cubicBezTo>
                  <a:lnTo>
                    <a:pt x="17842" y="12226"/>
                  </a:lnTo>
                  <a:cubicBezTo>
                    <a:pt x="19447" y="13090"/>
                    <a:pt x="21053" y="14261"/>
                    <a:pt x="21917" y="15930"/>
                  </a:cubicBezTo>
                  <a:cubicBezTo>
                    <a:pt x="22599" y="17348"/>
                    <a:pt x="22781" y="18894"/>
                    <a:pt x="22905" y="20435"/>
                  </a:cubicBezTo>
                  <a:cubicBezTo>
                    <a:pt x="23028" y="21917"/>
                    <a:pt x="23522" y="23339"/>
                    <a:pt x="23522" y="24757"/>
                  </a:cubicBezTo>
                  <a:cubicBezTo>
                    <a:pt x="23522" y="24880"/>
                    <a:pt x="23522" y="25068"/>
                    <a:pt x="23646" y="25127"/>
                  </a:cubicBezTo>
                  <a:cubicBezTo>
                    <a:pt x="23710" y="25127"/>
                    <a:pt x="23769" y="25192"/>
                    <a:pt x="23769" y="25192"/>
                  </a:cubicBezTo>
                  <a:cubicBezTo>
                    <a:pt x="23893" y="25192"/>
                    <a:pt x="24016" y="25127"/>
                    <a:pt x="24080" y="25004"/>
                  </a:cubicBezTo>
                  <a:cubicBezTo>
                    <a:pt x="24140" y="24880"/>
                    <a:pt x="24140" y="24757"/>
                    <a:pt x="24140" y="24574"/>
                  </a:cubicBezTo>
                  <a:cubicBezTo>
                    <a:pt x="24080" y="23646"/>
                    <a:pt x="23216" y="15313"/>
                    <a:pt x="22781" y="15249"/>
                  </a:cubicBezTo>
                  <a:lnTo>
                    <a:pt x="22781" y="15249"/>
                  </a:lnTo>
                  <a:cubicBezTo>
                    <a:pt x="25686" y="15560"/>
                    <a:pt x="28462" y="17471"/>
                    <a:pt x="29637" y="20188"/>
                  </a:cubicBezTo>
                  <a:cubicBezTo>
                    <a:pt x="30378" y="21793"/>
                    <a:pt x="30625" y="23463"/>
                    <a:pt x="31860" y="24880"/>
                  </a:cubicBezTo>
                  <a:cubicBezTo>
                    <a:pt x="31983" y="25004"/>
                    <a:pt x="32107" y="25192"/>
                    <a:pt x="32354" y="25251"/>
                  </a:cubicBezTo>
                  <a:lnTo>
                    <a:pt x="32413" y="25251"/>
                  </a:lnTo>
                  <a:cubicBezTo>
                    <a:pt x="32601" y="25251"/>
                    <a:pt x="32784" y="25127"/>
                    <a:pt x="32848" y="24945"/>
                  </a:cubicBezTo>
                  <a:cubicBezTo>
                    <a:pt x="32848" y="24757"/>
                    <a:pt x="32660" y="24633"/>
                    <a:pt x="32537" y="24574"/>
                  </a:cubicBezTo>
                  <a:cubicBezTo>
                    <a:pt x="31055" y="23463"/>
                    <a:pt x="30684" y="21611"/>
                    <a:pt x="29884" y="19882"/>
                  </a:cubicBezTo>
                  <a:cubicBezTo>
                    <a:pt x="29326" y="18647"/>
                    <a:pt x="28709" y="17412"/>
                    <a:pt x="27662" y="16483"/>
                  </a:cubicBezTo>
                  <a:cubicBezTo>
                    <a:pt x="25128" y="14137"/>
                    <a:pt x="20682" y="14448"/>
                    <a:pt x="18706" y="11667"/>
                  </a:cubicBezTo>
                  <a:cubicBezTo>
                    <a:pt x="18153" y="10803"/>
                    <a:pt x="17965" y="9509"/>
                    <a:pt x="18706" y="8892"/>
                  </a:cubicBezTo>
                  <a:cubicBezTo>
                    <a:pt x="19447" y="8333"/>
                    <a:pt x="20806" y="8210"/>
                    <a:pt x="21611" y="7963"/>
                  </a:cubicBezTo>
                  <a:cubicBezTo>
                    <a:pt x="22475" y="7716"/>
                    <a:pt x="23340" y="7410"/>
                    <a:pt x="24263" y="7345"/>
                  </a:cubicBezTo>
                  <a:cubicBezTo>
                    <a:pt x="24510" y="7286"/>
                    <a:pt x="24757" y="7286"/>
                    <a:pt x="24945" y="7286"/>
                  </a:cubicBezTo>
                  <a:lnTo>
                    <a:pt x="25192" y="7286"/>
                  </a:lnTo>
                  <a:cubicBezTo>
                    <a:pt x="26303" y="7286"/>
                    <a:pt x="27474" y="7533"/>
                    <a:pt x="28279" y="8210"/>
                  </a:cubicBezTo>
                  <a:cubicBezTo>
                    <a:pt x="29761" y="9509"/>
                    <a:pt x="30808" y="11297"/>
                    <a:pt x="31243" y="13149"/>
                  </a:cubicBezTo>
                  <a:cubicBezTo>
                    <a:pt x="31243" y="12967"/>
                    <a:pt x="31243" y="12720"/>
                    <a:pt x="31178" y="12473"/>
                  </a:cubicBezTo>
                  <a:cubicBezTo>
                    <a:pt x="31178" y="12349"/>
                    <a:pt x="31178" y="12226"/>
                    <a:pt x="31119" y="12161"/>
                  </a:cubicBezTo>
                  <a:cubicBezTo>
                    <a:pt x="30996" y="11420"/>
                    <a:pt x="30561" y="10744"/>
                    <a:pt x="30190" y="10062"/>
                  </a:cubicBezTo>
                  <a:cubicBezTo>
                    <a:pt x="29820" y="9385"/>
                    <a:pt x="29450" y="8768"/>
                    <a:pt x="28956" y="8151"/>
                  </a:cubicBezTo>
                  <a:lnTo>
                    <a:pt x="28585" y="7780"/>
                  </a:lnTo>
                  <a:lnTo>
                    <a:pt x="28462" y="7657"/>
                  </a:lnTo>
                  <a:cubicBezTo>
                    <a:pt x="27721" y="7039"/>
                    <a:pt x="26733" y="6669"/>
                    <a:pt x="25622" y="6358"/>
                  </a:cubicBezTo>
                  <a:lnTo>
                    <a:pt x="25004" y="6358"/>
                  </a:lnTo>
                  <a:cubicBezTo>
                    <a:pt x="23833" y="6358"/>
                    <a:pt x="22658" y="6545"/>
                    <a:pt x="21547" y="6916"/>
                  </a:cubicBezTo>
                  <a:cubicBezTo>
                    <a:pt x="21300" y="6975"/>
                    <a:pt x="18583" y="7839"/>
                    <a:pt x="17842" y="7839"/>
                  </a:cubicBezTo>
                  <a:cubicBezTo>
                    <a:pt x="17719" y="7839"/>
                    <a:pt x="17595" y="7839"/>
                    <a:pt x="17595" y="7780"/>
                  </a:cubicBezTo>
                  <a:cubicBezTo>
                    <a:pt x="17472" y="7163"/>
                    <a:pt x="17783" y="6481"/>
                    <a:pt x="17783" y="5864"/>
                  </a:cubicBezTo>
                  <a:cubicBezTo>
                    <a:pt x="17783" y="5310"/>
                    <a:pt x="17719" y="4752"/>
                    <a:pt x="17595" y="4199"/>
                  </a:cubicBezTo>
                  <a:cubicBezTo>
                    <a:pt x="16424" y="3582"/>
                    <a:pt x="15313" y="2717"/>
                    <a:pt x="15002" y="1418"/>
                  </a:cubicBezTo>
                  <a:cubicBezTo>
                    <a:pt x="14878" y="924"/>
                    <a:pt x="14819" y="430"/>
                    <a:pt x="14755" y="1"/>
                  </a:cubicBezTo>
                  <a:close/>
                  <a:moveTo>
                    <a:pt x="18953" y="31796"/>
                  </a:moveTo>
                  <a:cubicBezTo>
                    <a:pt x="18830" y="31983"/>
                    <a:pt x="18706" y="32166"/>
                    <a:pt x="18647" y="32354"/>
                  </a:cubicBezTo>
                  <a:cubicBezTo>
                    <a:pt x="18524" y="32537"/>
                    <a:pt x="18524" y="32724"/>
                    <a:pt x="18459" y="32971"/>
                  </a:cubicBezTo>
                  <a:cubicBezTo>
                    <a:pt x="18524" y="33154"/>
                    <a:pt x="18583" y="33342"/>
                    <a:pt x="18647" y="33589"/>
                  </a:cubicBezTo>
                  <a:cubicBezTo>
                    <a:pt x="18894" y="34389"/>
                    <a:pt x="18830" y="35194"/>
                    <a:pt x="18953" y="36058"/>
                  </a:cubicBezTo>
                  <a:cubicBezTo>
                    <a:pt x="19018" y="37229"/>
                    <a:pt x="19388" y="38405"/>
                    <a:pt x="19882" y="39516"/>
                  </a:cubicBezTo>
                  <a:cubicBezTo>
                    <a:pt x="20188" y="39516"/>
                    <a:pt x="20252" y="39081"/>
                    <a:pt x="20188" y="38834"/>
                  </a:cubicBezTo>
                  <a:lnTo>
                    <a:pt x="19265" y="33836"/>
                  </a:lnTo>
                  <a:lnTo>
                    <a:pt x="19265" y="33836"/>
                  </a:lnTo>
                  <a:cubicBezTo>
                    <a:pt x="20870" y="33959"/>
                    <a:pt x="22228" y="34947"/>
                    <a:pt x="23399" y="36058"/>
                  </a:cubicBezTo>
                  <a:cubicBezTo>
                    <a:pt x="24510" y="37229"/>
                    <a:pt x="25439" y="38528"/>
                    <a:pt x="26674" y="39575"/>
                  </a:cubicBezTo>
                  <a:cubicBezTo>
                    <a:pt x="25562" y="37170"/>
                    <a:pt x="23710" y="35130"/>
                    <a:pt x="21423" y="33712"/>
                  </a:cubicBezTo>
                  <a:cubicBezTo>
                    <a:pt x="20559" y="33154"/>
                    <a:pt x="19512" y="32660"/>
                    <a:pt x="18953" y="31796"/>
                  </a:cubicBezTo>
                  <a:close/>
                  <a:moveTo>
                    <a:pt x="11732" y="22658"/>
                  </a:moveTo>
                  <a:lnTo>
                    <a:pt x="11732" y="22658"/>
                  </a:lnTo>
                  <a:cubicBezTo>
                    <a:pt x="11421" y="23092"/>
                    <a:pt x="11050" y="23463"/>
                    <a:pt x="10744" y="23893"/>
                  </a:cubicBezTo>
                  <a:cubicBezTo>
                    <a:pt x="10062" y="28032"/>
                    <a:pt x="9509" y="32230"/>
                    <a:pt x="8828" y="36365"/>
                  </a:cubicBezTo>
                  <a:cubicBezTo>
                    <a:pt x="8645" y="37540"/>
                    <a:pt x="8457" y="38652"/>
                    <a:pt x="7904" y="39699"/>
                  </a:cubicBezTo>
                  <a:cubicBezTo>
                    <a:pt x="7410" y="40751"/>
                    <a:pt x="6422" y="41615"/>
                    <a:pt x="5311" y="41739"/>
                  </a:cubicBezTo>
                  <a:lnTo>
                    <a:pt x="4940" y="41739"/>
                  </a:lnTo>
                  <a:cubicBezTo>
                    <a:pt x="3335" y="41739"/>
                    <a:pt x="2100" y="40504"/>
                    <a:pt x="618" y="40316"/>
                  </a:cubicBezTo>
                  <a:cubicBezTo>
                    <a:pt x="371" y="40316"/>
                    <a:pt x="248" y="40687"/>
                    <a:pt x="431" y="40874"/>
                  </a:cubicBezTo>
                  <a:cubicBezTo>
                    <a:pt x="801" y="41181"/>
                    <a:pt x="2159" y="41368"/>
                    <a:pt x="2653" y="41551"/>
                  </a:cubicBezTo>
                  <a:cubicBezTo>
                    <a:pt x="3582" y="41862"/>
                    <a:pt x="4570" y="42045"/>
                    <a:pt x="5494" y="42168"/>
                  </a:cubicBezTo>
                  <a:cubicBezTo>
                    <a:pt x="6111" y="42233"/>
                    <a:pt x="6852" y="42356"/>
                    <a:pt x="7163" y="42909"/>
                  </a:cubicBezTo>
                  <a:cubicBezTo>
                    <a:pt x="7222" y="43097"/>
                    <a:pt x="7287" y="43344"/>
                    <a:pt x="7287" y="43527"/>
                  </a:cubicBezTo>
                  <a:cubicBezTo>
                    <a:pt x="7346" y="44579"/>
                    <a:pt x="7287" y="45503"/>
                    <a:pt x="7287" y="46555"/>
                  </a:cubicBezTo>
                  <a:cubicBezTo>
                    <a:pt x="7287" y="46614"/>
                    <a:pt x="7287" y="46614"/>
                    <a:pt x="7346" y="46614"/>
                  </a:cubicBezTo>
                  <a:cubicBezTo>
                    <a:pt x="7469" y="46614"/>
                    <a:pt x="7840" y="46243"/>
                    <a:pt x="7840" y="46243"/>
                  </a:cubicBezTo>
                  <a:cubicBezTo>
                    <a:pt x="7904" y="46120"/>
                    <a:pt x="7904" y="45690"/>
                    <a:pt x="7904" y="45503"/>
                  </a:cubicBezTo>
                  <a:cubicBezTo>
                    <a:pt x="7963" y="44762"/>
                    <a:pt x="7840" y="44085"/>
                    <a:pt x="7840" y="43344"/>
                  </a:cubicBezTo>
                  <a:cubicBezTo>
                    <a:pt x="7904" y="42233"/>
                    <a:pt x="8274" y="41121"/>
                    <a:pt x="8645" y="40069"/>
                  </a:cubicBezTo>
                  <a:cubicBezTo>
                    <a:pt x="10374" y="34453"/>
                    <a:pt x="10803" y="28462"/>
                    <a:pt x="11732" y="22658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4" name="Google Shape;2824;p64"/>
            <p:cNvSpPr/>
            <p:nvPr/>
          </p:nvSpPr>
          <p:spPr>
            <a:xfrm>
              <a:off x="4090975" y="4640375"/>
              <a:ext cx="30875" cy="71025"/>
            </a:xfrm>
            <a:custGeom>
              <a:avLst/>
              <a:gdLst/>
              <a:ahLst/>
              <a:cxnLst/>
              <a:rect l="l" t="t" r="r" b="b"/>
              <a:pathLst>
                <a:path w="1235" h="2841" extrusionOk="0">
                  <a:moveTo>
                    <a:pt x="1235" y="0"/>
                  </a:moveTo>
                  <a:lnTo>
                    <a:pt x="1235" y="0"/>
                  </a:lnTo>
                  <a:cubicBezTo>
                    <a:pt x="924" y="371"/>
                    <a:pt x="553" y="805"/>
                    <a:pt x="247" y="1112"/>
                  </a:cubicBezTo>
                  <a:cubicBezTo>
                    <a:pt x="124" y="1670"/>
                    <a:pt x="59" y="2223"/>
                    <a:pt x="0" y="2841"/>
                  </a:cubicBezTo>
                  <a:cubicBezTo>
                    <a:pt x="306" y="2411"/>
                    <a:pt x="677" y="2040"/>
                    <a:pt x="988" y="1606"/>
                  </a:cubicBezTo>
                  <a:cubicBezTo>
                    <a:pt x="1047" y="1052"/>
                    <a:pt x="1171" y="494"/>
                    <a:pt x="1235" y="0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5" name="Google Shape;2825;p64"/>
            <p:cNvSpPr/>
            <p:nvPr/>
          </p:nvSpPr>
          <p:spPr>
            <a:xfrm>
              <a:off x="4243725" y="4739150"/>
              <a:ext cx="183750" cy="375175"/>
            </a:xfrm>
            <a:custGeom>
              <a:avLst/>
              <a:gdLst/>
              <a:ahLst/>
              <a:cxnLst/>
              <a:rect l="l" t="t" r="r" b="b"/>
              <a:pathLst>
                <a:path w="7350" h="15007" extrusionOk="0">
                  <a:moveTo>
                    <a:pt x="0" y="1"/>
                  </a:moveTo>
                  <a:lnTo>
                    <a:pt x="0" y="1"/>
                  </a:lnTo>
                  <a:cubicBezTo>
                    <a:pt x="371" y="930"/>
                    <a:pt x="929" y="1794"/>
                    <a:pt x="1176" y="2718"/>
                  </a:cubicBezTo>
                  <a:cubicBezTo>
                    <a:pt x="1546" y="4017"/>
                    <a:pt x="1299" y="5498"/>
                    <a:pt x="1976" y="6669"/>
                  </a:cubicBezTo>
                  <a:lnTo>
                    <a:pt x="2099" y="6793"/>
                  </a:lnTo>
                  <a:cubicBezTo>
                    <a:pt x="2223" y="6610"/>
                    <a:pt x="2411" y="6486"/>
                    <a:pt x="2593" y="6486"/>
                  </a:cubicBezTo>
                  <a:cubicBezTo>
                    <a:pt x="2658" y="6422"/>
                    <a:pt x="2717" y="6422"/>
                    <a:pt x="2717" y="6422"/>
                  </a:cubicBezTo>
                  <a:cubicBezTo>
                    <a:pt x="3087" y="6422"/>
                    <a:pt x="3334" y="6669"/>
                    <a:pt x="3645" y="6857"/>
                  </a:cubicBezTo>
                  <a:cubicBezTo>
                    <a:pt x="4322" y="7287"/>
                    <a:pt x="5004" y="7780"/>
                    <a:pt x="5680" y="8274"/>
                  </a:cubicBezTo>
                  <a:cubicBezTo>
                    <a:pt x="5927" y="8462"/>
                    <a:pt x="6733" y="9327"/>
                    <a:pt x="7039" y="9327"/>
                  </a:cubicBezTo>
                  <a:cubicBezTo>
                    <a:pt x="7350" y="9262"/>
                    <a:pt x="7350" y="8768"/>
                    <a:pt x="7103" y="8521"/>
                  </a:cubicBezTo>
                  <a:cubicBezTo>
                    <a:pt x="6486" y="7780"/>
                    <a:pt x="5804" y="7227"/>
                    <a:pt x="4940" y="6733"/>
                  </a:cubicBezTo>
                  <a:cubicBezTo>
                    <a:pt x="3952" y="6175"/>
                    <a:pt x="2840" y="5558"/>
                    <a:pt x="2346" y="4570"/>
                  </a:cubicBezTo>
                  <a:cubicBezTo>
                    <a:pt x="2164" y="4140"/>
                    <a:pt x="2099" y="3646"/>
                    <a:pt x="2040" y="3152"/>
                  </a:cubicBezTo>
                  <a:cubicBezTo>
                    <a:pt x="1852" y="2411"/>
                    <a:pt x="1605" y="1670"/>
                    <a:pt x="1176" y="989"/>
                  </a:cubicBezTo>
                  <a:cubicBezTo>
                    <a:pt x="988" y="806"/>
                    <a:pt x="435" y="189"/>
                    <a:pt x="0" y="1"/>
                  </a:cubicBezTo>
                  <a:close/>
                  <a:moveTo>
                    <a:pt x="1176" y="7040"/>
                  </a:moveTo>
                  <a:lnTo>
                    <a:pt x="1176" y="7534"/>
                  </a:lnTo>
                  <a:cubicBezTo>
                    <a:pt x="1235" y="9944"/>
                    <a:pt x="618" y="12167"/>
                    <a:pt x="1052" y="14636"/>
                  </a:cubicBezTo>
                  <a:cubicBezTo>
                    <a:pt x="1111" y="14819"/>
                    <a:pt x="1176" y="15007"/>
                    <a:pt x="1358" y="15007"/>
                  </a:cubicBezTo>
                  <a:cubicBezTo>
                    <a:pt x="1546" y="15007"/>
                    <a:pt x="1605" y="14819"/>
                    <a:pt x="1670" y="14636"/>
                  </a:cubicBezTo>
                  <a:lnTo>
                    <a:pt x="1670" y="14513"/>
                  </a:lnTo>
                  <a:cubicBezTo>
                    <a:pt x="1729" y="13525"/>
                    <a:pt x="1482" y="12349"/>
                    <a:pt x="1482" y="11302"/>
                  </a:cubicBezTo>
                  <a:cubicBezTo>
                    <a:pt x="1546" y="10127"/>
                    <a:pt x="1358" y="9080"/>
                    <a:pt x="1605" y="7968"/>
                  </a:cubicBezTo>
                  <a:cubicBezTo>
                    <a:pt x="1482" y="7657"/>
                    <a:pt x="1299" y="7351"/>
                    <a:pt x="1176" y="704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6" name="Google Shape;2826;p64"/>
            <p:cNvSpPr/>
            <p:nvPr/>
          </p:nvSpPr>
          <p:spPr>
            <a:xfrm>
              <a:off x="4220625" y="4737675"/>
              <a:ext cx="75600" cy="200700"/>
            </a:xfrm>
            <a:custGeom>
              <a:avLst/>
              <a:gdLst/>
              <a:ahLst/>
              <a:cxnLst/>
              <a:rect l="l" t="t" r="r" b="b"/>
              <a:pathLst>
                <a:path w="3024" h="8028" extrusionOk="0">
                  <a:moveTo>
                    <a:pt x="494" y="1"/>
                  </a:moveTo>
                  <a:cubicBezTo>
                    <a:pt x="0" y="183"/>
                    <a:pt x="1112" y="1729"/>
                    <a:pt x="1295" y="2223"/>
                  </a:cubicBezTo>
                  <a:cubicBezTo>
                    <a:pt x="1912" y="3764"/>
                    <a:pt x="2035" y="5434"/>
                    <a:pt x="2100" y="7099"/>
                  </a:cubicBezTo>
                  <a:cubicBezTo>
                    <a:pt x="2223" y="7410"/>
                    <a:pt x="2406" y="7716"/>
                    <a:pt x="2529" y="8027"/>
                  </a:cubicBezTo>
                  <a:cubicBezTo>
                    <a:pt x="2594" y="7780"/>
                    <a:pt x="2594" y="7593"/>
                    <a:pt x="2717" y="7410"/>
                  </a:cubicBezTo>
                  <a:cubicBezTo>
                    <a:pt x="2776" y="7222"/>
                    <a:pt x="2900" y="7039"/>
                    <a:pt x="3023" y="6852"/>
                  </a:cubicBezTo>
                  <a:lnTo>
                    <a:pt x="2900" y="6728"/>
                  </a:lnTo>
                  <a:cubicBezTo>
                    <a:pt x="2223" y="5557"/>
                    <a:pt x="2470" y="4076"/>
                    <a:pt x="2100" y="2777"/>
                  </a:cubicBezTo>
                  <a:cubicBezTo>
                    <a:pt x="1853" y="1853"/>
                    <a:pt x="1295" y="989"/>
                    <a:pt x="924" y="60"/>
                  </a:cubicBezTo>
                  <a:cubicBezTo>
                    <a:pt x="801" y="1"/>
                    <a:pt x="741" y="1"/>
                    <a:pt x="618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7" name="Google Shape;2827;p64"/>
            <p:cNvSpPr/>
            <p:nvPr/>
          </p:nvSpPr>
          <p:spPr>
            <a:xfrm>
              <a:off x="3785350" y="4950700"/>
              <a:ext cx="260825" cy="169800"/>
            </a:xfrm>
            <a:custGeom>
              <a:avLst/>
              <a:gdLst/>
              <a:ahLst/>
              <a:cxnLst/>
              <a:rect l="l" t="t" r="r" b="b"/>
              <a:pathLst>
                <a:path w="10433" h="6792" extrusionOk="0">
                  <a:moveTo>
                    <a:pt x="3952" y="0"/>
                  </a:moveTo>
                  <a:cubicBezTo>
                    <a:pt x="3393" y="0"/>
                    <a:pt x="2717" y="247"/>
                    <a:pt x="2593" y="800"/>
                  </a:cubicBezTo>
                  <a:cubicBezTo>
                    <a:pt x="2964" y="494"/>
                    <a:pt x="3458" y="430"/>
                    <a:pt x="3887" y="430"/>
                  </a:cubicBezTo>
                  <a:cubicBezTo>
                    <a:pt x="4134" y="430"/>
                    <a:pt x="4322" y="430"/>
                    <a:pt x="4505" y="494"/>
                  </a:cubicBezTo>
                  <a:cubicBezTo>
                    <a:pt x="5186" y="618"/>
                    <a:pt x="5804" y="865"/>
                    <a:pt x="6421" y="1171"/>
                  </a:cubicBezTo>
                  <a:cubicBezTo>
                    <a:pt x="6792" y="1358"/>
                    <a:pt x="7221" y="1541"/>
                    <a:pt x="7592" y="1729"/>
                  </a:cubicBezTo>
                  <a:cubicBezTo>
                    <a:pt x="7715" y="1852"/>
                    <a:pt x="7903" y="1912"/>
                    <a:pt x="7962" y="2035"/>
                  </a:cubicBezTo>
                  <a:cubicBezTo>
                    <a:pt x="8027" y="2282"/>
                    <a:pt x="7780" y="2529"/>
                    <a:pt x="7533" y="2593"/>
                  </a:cubicBezTo>
                  <a:cubicBezTo>
                    <a:pt x="7098" y="2840"/>
                    <a:pt x="6604" y="2900"/>
                    <a:pt x="6110" y="2900"/>
                  </a:cubicBezTo>
                  <a:cubicBezTo>
                    <a:pt x="5310" y="2900"/>
                    <a:pt x="4505" y="2717"/>
                    <a:pt x="3705" y="2529"/>
                  </a:cubicBezTo>
                  <a:cubicBezTo>
                    <a:pt x="3211" y="2406"/>
                    <a:pt x="2653" y="2346"/>
                    <a:pt x="2099" y="2346"/>
                  </a:cubicBezTo>
                  <a:cubicBezTo>
                    <a:pt x="1358" y="2346"/>
                    <a:pt x="553" y="2529"/>
                    <a:pt x="0" y="3023"/>
                  </a:cubicBezTo>
                  <a:cubicBezTo>
                    <a:pt x="247" y="3211"/>
                    <a:pt x="494" y="3211"/>
                    <a:pt x="741" y="3211"/>
                  </a:cubicBezTo>
                  <a:cubicBezTo>
                    <a:pt x="988" y="3211"/>
                    <a:pt x="1235" y="3211"/>
                    <a:pt x="1418" y="3147"/>
                  </a:cubicBezTo>
                  <a:lnTo>
                    <a:pt x="2035" y="3147"/>
                  </a:lnTo>
                  <a:cubicBezTo>
                    <a:pt x="2964" y="3147"/>
                    <a:pt x="3952" y="3394"/>
                    <a:pt x="4816" y="3764"/>
                  </a:cubicBezTo>
                  <a:cubicBezTo>
                    <a:pt x="4939" y="3828"/>
                    <a:pt x="4999" y="3887"/>
                    <a:pt x="5063" y="4011"/>
                  </a:cubicBezTo>
                  <a:cubicBezTo>
                    <a:pt x="5122" y="4134"/>
                    <a:pt x="5122" y="4258"/>
                    <a:pt x="5063" y="4446"/>
                  </a:cubicBezTo>
                  <a:cubicBezTo>
                    <a:pt x="4569" y="5433"/>
                    <a:pt x="3211" y="5804"/>
                    <a:pt x="2593" y="6792"/>
                  </a:cubicBezTo>
                  <a:cubicBezTo>
                    <a:pt x="3705" y="6545"/>
                    <a:pt x="4693" y="5927"/>
                    <a:pt x="5369" y="5063"/>
                  </a:cubicBezTo>
                  <a:cubicBezTo>
                    <a:pt x="5804" y="4569"/>
                    <a:pt x="6174" y="3952"/>
                    <a:pt x="6728" y="3640"/>
                  </a:cubicBezTo>
                  <a:cubicBezTo>
                    <a:pt x="7162" y="3394"/>
                    <a:pt x="7656" y="3394"/>
                    <a:pt x="8150" y="3270"/>
                  </a:cubicBezTo>
                  <a:cubicBezTo>
                    <a:pt x="9197" y="2964"/>
                    <a:pt x="10062" y="2099"/>
                    <a:pt x="10432" y="1047"/>
                  </a:cubicBezTo>
                  <a:lnTo>
                    <a:pt x="10432" y="1047"/>
                  </a:lnTo>
                  <a:cubicBezTo>
                    <a:pt x="10002" y="1294"/>
                    <a:pt x="9568" y="1418"/>
                    <a:pt x="9074" y="1418"/>
                  </a:cubicBezTo>
                  <a:cubicBezTo>
                    <a:pt x="8456" y="1418"/>
                    <a:pt x="7780" y="1235"/>
                    <a:pt x="7162" y="988"/>
                  </a:cubicBezTo>
                  <a:cubicBezTo>
                    <a:pt x="6110" y="553"/>
                    <a:pt x="5063" y="0"/>
                    <a:pt x="3952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8" name="Google Shape;2828;p64"/>
            <p:cNvSpPr/>
            <p:nvPr/>
          </p:nvSpPr>
          <p:spPr>
            <a:xfrm>
              <a:off x="4452150" y="4606425"/>
              <a:ext cx="263925" cy="764150"/>
            </a:xfrm>
            <a:custGeom>
              <a:avLst/>
              <a:gdLst/>
              <a:ahLst/>
              <a:cxnLst/>
              <a:rect l="l" t="t" r="r" b="b"/>
              <a:pathLst>
                <a:path w="10557" h="30566" extrusionOk="0">
                  <a:moveTo>
                    <a:pt x="8521" y="0"/>
                  </a:moveTo>
                  <a:lnTo>
                    <a:pt x="8521" y="0"/>
                  </a:lnTo>
                  <a:cubicBezTo>
                    <a:pt x="8828" y="988"/>
                    <a:pt x="9074" y="1976"/>
                    <a:pt x="9386" y="2964"/>
                  </a:cubicBezTo>
                  <a:cubicBezTo>
                    <a:pt x="10556" y="7286"/>
                    <a:pt x="7286" y="15683"/>
                    <a:pt x="6852" y="17782"/>
                  </a:cubicBezTo>
                  <a:cubicBezTo>
                    <a:pt x="6481" y="19881"/>
                    <a:pt x="2406" y="26055"/>
                    <a:pt x="1483" y="28402"/>
                  </a:cubicBezTo>
                  <a:cubicBezTo>
                    <a:pt x="1171" y="29207"/>
                    <a:pt x="678" y="29884"/>
                    <a:pt x="1" y="30565"/>
                  </a:cubicBezTo>
                  <a:cubicBezTo>
                    <a:pt x="248" y="30501"/>
                    <a:pt x="431" y="30442"/>
                    <a:pt x="618" y="30318"/>
                  </a:cubicBezTo>
                  <a:cubicBezTo>
                    <a:pt x="1171" y="30071"/>
                    <a:pt x="1542" y="29513"/>
                    <a:pt x="1853" y="28960"/>
                  </a:cubicBezTo>
                  <a:cubicBezTo>
                    <a:pt x="4629" y="24450"/>
                    <a:pt x="6792" y="19575"/>
                    <a:pt x="8457" y="14571"/>
                  </a:cubicBezTo>
                  <a:cubicBezTo>
                    <a:pt x="9198" y="12166"/>
                    <a:pt x="9815" y="9755"/>
                    <a:pt x="9939" y="7226"/>
                  </a:cubicBezTo>
                  <a:cubicBezTo>
                    <a:pt x="10062" y="4880"/>
                    <a:pt x="9692" y="2346"/>
                    <a:pt x="8581" y="124"/>
                  </a:cubicBezTo>
                  <a:cubicBezTo>
                    <a:pt x="8581" y="124"/>
                    <a:pt x="8581" y="64"/>
                    <a:pt x="85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29" name="Google Shape;2829;p64"/>
            <p:cNvSpPr/>
            <p:nvPr/>
          </p:nvSpPr>
          <p:spPr>
            <a:xfrm>
              <a:off x="4334850" y="4604925"/>
              <a:ext cx="381225" cy="782550"/>
            </a:xfrm>
            <a:custGeom>
              <a:avLst/>
              <a:gdLst/>
              <a:ahLst/>
              <a:cxnLst/>
              <a:rect l="l" t="t" r="r" b="b"/>
              <a:pathLst>
                <a:path w="15249" h="31302" extrusionOk="0">
                  <a:moveTo>
                    <a:pt x="13026" y="1"/>
                  </a:moveTo>
                  <a:cubicBezTo>
                    <a:pt x="12966" y="1"/>
                    <a:pt x="12966" y="1"/>
                    <a:pt x="12966" y="60"/>
                  </a:cubicBezTo>
                  <a:cubicBezTo>
                    <a:pt x="12902" y="60"/>
                    <a:pt x="12902" y="124"/>
                    <a:pt x="12902" y="184"/>
                  </a:cubicBezTo>
                  <a:cubicBezTo>
                    <a:pt x="13090" y="1665"/>
                    <a:pt x="13090" y="3147"/>
                    <a:pt x="13460" y="4570"/>
                  </a:cubicBezTo>
                  <a:cubicBezTo>
                    <a:pt x="12532" y="5187"/>
                    <a:pt x="11978" y="6358"/>
                    <a:pt x="12285" y="7410"/>
                  </a:cubicBezTo>
                  <a:cubicBezTo>
                    <a:pt x="12472" y="6605"/>
                    <a:pt x="12779" y="5617"/>
                    <a:pt x="13584" y="5246"/>
                  </a:cubicBezTo>
                  <a:lnTo>
                    <a:pt x="13584" y="5246"/>
                  </a:lnTo>
                  <a:cubicBezTo>
                    <a:pt x="13273" y="7963"/>
                    <a:pt x="12285" y="10497"/>
                    <a:pt x="11238" y="12967"/>
                  </a:cubicBezTo>
                  <a:cubicBezTo>
                    <a:pt x="10991" y="13643"/>
                    <a:pt x="10679" y="14325"/>
                    <a:pt x="10373" y="15002"/>
                  </a:cubicBezTo>
                  <a:cubicBezTo>
                    <a:pt x="9879" y="16177"/>
                    <a:pt x="9385" y="17348"/>
                    <a:pt x="8768" y="18524"/>
                  </a:cubicBezTo>
                  <a:cubicBezTo>
                    <a:pt x="8333" y="19264"/>
                    <a:pt x="7533" y="20005"/>
                    <a:pt x="7533" y="20929"/>
                  </a:cubicBezTo>
                  <a:cubicBezTo>
                    <a:pt x="8210" y="20682"/>
                    <a:pt x="8891" y="19447"/>
                    <a:pt x="9262" y="18830"/>
                  </a:cubicBezTo>
                  <a:cubicBezTo>
                    <a:pt x="9938" y="17906"/>
                    <a:pt x="10497" y="16854"/>
                    <a:pt x="11050" y="15807"/>
                  </a:cubicBezTo>
                  <a:cubicBezTo>
                    <a:pt x="11939" y="13972"/>
                    <a:pt x="12769" y="11915"/>
                    <a:pt x="13055" y="9845"/>
                  </a:cubicBezTo>
                  <a:lnTo>
                    <a:pt x="13055" y="9845"/>
                  </a:lnTo>
                  <a:cubicBezTo>
                    <a:pt x="12688" y="12727"/>
                    <a:pt x="12174" y="15760"/>
                    <a:pt x="10556" y="18153"/>
                  </a:cubicBezTo>
                  <a:cubicBezTo>
                    <a:pt x="9879" y="19141"/>
                    <a:pt x="8951" y="19758"/>
                    <a:pt x="8580" y="20870"/>
                  </a:cubicBezTo>
                  <a:cubicBezTo>
                    <a:pt x="8580" y="20929"/>
                    <a:pt x="8704" y="20929"/>
                    <a:pt x="8768" y="20929"/>
                  </a:cubicBezTo>
                  <a:cubicBezTo>
                    <a:pt x="8827" y="20929"/>
                    <a:pt x="8951" y="20929"/>
                    <a:pt x="9015" y="20870"/>
                  </a:cubicBezTo>
                  <a:cubicBezTo>
                    <a:pt x="9138" y="20746"/>
                    <a:pt x="9198" y="20623"/>
                    <a:pt x="9262" y="20499"/>
                  </a:cubicBezTo>
                  <a:cubicBezTo>
                    <a:pt x="9321" y="20376"/>
                    <a:pt x="9385" y="20252"/>
                    <a:pt x="9509" y="20188"/>
                  </a:cubicBezTo>
                  <a:cubicBezTo>
                    <a:pt x="9632" y="20129"/>
                    <a:pt x="9815" y="20005"/>
                    <a:pt x="9938" y="19882"/>
                  </a:cubicBezTo>
                  <a:lnTo>
                    <a:pt x="10062" y="19882"/>
                  </a:lnTo>
                  <a:lnTo>
                    <a:pt x="10003" y="19818"/>
                  </a:lnTo>
                  <a:cubicBezTo>
                    <a:pt x="10062" y="19818"/>
                    <a:pt x="10126" y="19758"/>
                    <a:pt x="10185" y="19694"/>
                  </a:cubicBezTo>
                  <a:lnTo>
                    <a:pt x="10185" y="19694"/>
                  </a:lnTo>
                  <a:cubicBezTo>
                    <a:pt x="9691" y="21117"/>
                    <a:pt x="8951" y="22722"/>
                    <a:pt x="7592" y="23463"/>
                  </a:cubicBezTo>
                  <a:cubicBezTo>
                    <a:pt x="7286" y="23646"/>
                    <a:pt x="6975" y="23769"/>
                    <a:pt x="6669" y="23957"/>
                  </a:cubicBezTo>
                  <a:cubicBezTo>
                    <a:pt x="6604" y="24016"/>
                    <a:pt x="6545" y="24140"/>
                    <a:pt x="6481" y="24263"/>
                  </a:cubicBezTo>
                  <a:cubicBezTo>
                    <a:pt x="6422" y="24451"/>
                    <a:pt x="6669" y="24634"/>
                    <a:pt x="6916" y="24698"/>
                  </a:cubicBezTo>
                  <a:cubicBezTo>
                    <a:pt x="7163" y="24698"/>
                    <a:pt x="7469" y="24510"/>
                    <a:pt x="7716" y="24387"/>
                  </a:cubicBezTo>
                  <a:lnTo>
                    <a:pt x="7716" y="24387"/>
                  </a:lnTo>
                  <a:cubicBezTo>
                    <a:pt x="7098" y="25686"/>
                    <a:pt x="6298" y="26980"/>
                    <a:pt x="5557" y="28215"/>
                  </a:cubicBezTo>
                  <a:cubicBezTo>
                    <a:pt x="5370" y="28649"/>
                    <a:pt x="5123" y="29020"/>
                    <a:pt x="4816" y="29326"/>
                  </a:cubicBezTo>
                  <a:cubicBezTo>
                    <a:pt x="4382" y="29697"/>
                    <a:pt x="3764" y="29884"/>
                    <a:pt x="3270" y="30008"/>
                  </a:cubicBezTo>
                  <a:cubicBezTo>
                    <a:pt x="2347" y="30255"/>
                    <a:pt x="1482" y="30502"/>
                    <a:pt x="618" y="30684"/>
                  </a:cubicBezTo>
                  <a:cubicBezTo>
                    <a:pt x="307" y="30808"/>
                    <a:pt x="0" y="31119"/>
                    <a:pt x="183" y="31302"/>
                  </a:cubicBezTo>
                  <a:cubicBezTo>
                    <a:pt x="1606" y="31055"/>
                    <a:pt x="3023" y="30872"/>
                    <a:pt x="4382" y="30625"/>
                  </a:cubicBezTo>
                  <a:lnTo>
                    <a:pt x="4693" y="30625"/>
                  </a:lnTo>
                  <a:cubicBezTo>
                    <a:pt x="5370" y="29944"/>
                    <a:pt x="5863" y="29267"/>
                    <a:pt x="6175" y="28462"/>
                  </a:cubicBezTo>
                  <a:cubicBezTo>
                    <a:pt x="7098" y="26115"/>
                    <a:pt x="11173" y="19941"/>
                    <a:pt x="11544" y="17842"/>
                  </a:cubicBezTo>
                  <a:cubicBezTo>
                    <a:pt x="11978" y="15743"/>
                    <a:pt x="15248" y="7346"/>
                    <a:pt x="14078" y="3024"/>
                  </a:cubicBezTo>
                  <a:cubicBezTo>
                    <a:pt x="13766" y="2036"/>
                    <a:pt x="13520" y="1048"/>
                    <a:pt x="13213" y="60"/>
                  </a:cubicBezTo>
                  <a:cubicBezTo>
                    <a:pt x="13149" y="1"/>
                    <a:pt x="13090" y="1"/>
                    <a:pt x="13026" y="1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0" name="Google Shape;2830;p64"/>
            <p:cNvSpPr/>
            <p:nvPr/>
          </p:nvSpPr>
          <p:spPr>
            <a:xfrm>
              <a:off x="3516750" y="4624925"/>
              <a:ext cx="4600" cy="21650"/>
            </a:xfrm>
            <a:custGeom>
              <a:avLst/>
              <a:gdLst/>
              <a:ahLst/>
              <a:cxnLst/>
              <a:rect l="l" t="t" r="r" b="b"/>
              <a:pathLst>
                <a:path w="184" h="866" extrusionOk="0">
                  <a:moveTo>
                    <a:pt x="184" y="1"/>
                  </a:moveTo>
                  <a:lnTo>
                    <a:pt x="184" y="1"/>
                  </a:lnTo>
                  <a:cubicBezTo>
                    <a:pt x="1" y="189"/>
                    <a:pt x="1" y="559"/>
                    <a:pt x="60" y="865"/>
                  </a:cubicBezTo>
                  <a:cubicBezTo>
                    <a:pt x="124" y="618"/>
                    <a:pt x="124" y="312"/>
                    <a:pt x="184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1" name="Google Shape;2831;p64"/>
            <p:cNvSpPr/>
            <p:nvPr/>
          </p:nvSpPr>
          <p:spPr>
            <a:xfrm>
              <a:off x="3518250" y="4623450"/>
              <a:ext cx="279475" cy="262425"/>
            </a:xfrm>
            <a:custGeom>
              <a:avLst/>
              <a:gdLst/>
              <a:ahLst/>
              <a:cxnLst/>
              <a:rect l="l" t="t" r="r" b="b"/>
              <a:pathLst>
                <a:path w="11179" h="10497" extrusionOk="0">
                  <a:moveTo>
                    <a:pt x="371" y="1"/>
                  </a:moveTo>
                  <a:cubicBezTo>
                    <a:pt x="247" y="1"/>
                    <a:pt x="188" y="1"/>
                    <a:pt x="124" y="60"/>
                  </a:cubicBezTo>
                  <a:cubicBezTo>
                    <a:pt x="64" y="371"/>
                    <a:pt x="64" y="677"/>
                    <a:pt x="0" y="924"/>
                  </a:cubicBezTo>
                  <a:cubicBezTo>
                    <a:pt x="64" y="989"/>
                    <a:pt x="64" y="1048"/>
                    <a:pt x="64" y="1112"/>
                  </a:cubicBezTo>
                  <a:cubicBezTo>
                    <a:pt x="618" y="2470"/>
                    <a:pt x="1176" y="3765"/>
                    <a:pt x="1793" y="5064"/>
                  </a:cubicBezTo>
                  <a:cubicBezTo>
                    <a:pt x="2099" y="5740"/>
                    <a:pt x="2470" y="6481"/>
                    <a:pt x="3087" y="6975"/>
                  </a:cubicBezTo>
                  <a:cubicBezTo>
                    <a:pt x="3522" y="7286"/>
                    <a:pt x="3952" y="7469"/>
                    <a:pt x="4446" y="7593"/>
                  </a:cubicBezTo>
                  <a:lnTo>
                    <a:pt x="3892" y="6669"/>
                  </a:lnTo>
                  <a:cubicBezTo>
                    <a:pt x="2905" y="6111"/>
                    <a:pt x="2164" y="5123"/>
                    <a:pt x="1605" y="4135"/>
                  </a:cubicBezTo>
                  <a:cubicBezTo>
                    <a:pt x="988" y="2841"/>
                    <a:pt x="682" y="1418"/>
                    <a:pt x="371" y="1"/>
                  </a:cubicBezTo>
                  <a:close/>
                  <a:moveTo>
                    <a:pt x="4880" y="7099"/>
                  </a:moveTo>
                  <a:lnTo>
                    <a:pt x="4880" y="7099"/>
                  </a:lnTo>
                  <a:cubicBezTo>
                    <a:pt x="5004" y="7346"/>
                    <a:pt x="5251" y="7657"/>
                    <a:pt x="5434" y="7904"/>
                  </a:cubicBezTo>
                  <a:lnTo>
                    <a:pt x="5992" y="8087"/>
                  </a:lnTo>
                  <a:cubicBezTo>
                    <a:pt x="6856" y="8457"/>
                    <a:pt x="7597" y="9139"/>
                    <a:pt x="8397" y="9692"/>
                  </a:cubicBezTo>
                  <a:cubicBezTo>
                    <a:pt x="9138" y="10126"/>
                    <a:pt x="9943" y="10497"/>
                    <a:pt x="10743" y="10497"/>
                  </a:cubicBezTo>
                  <a:lnTo>
                    <a:pt x="11178" y="10497"/>
                  </a:lnTo>
                  <a:cubicBezTo>
                    <a:pt x="10990" y="9880"/>
                    <a:pt x="10126" y="9939"/>
                    <a:pt x="9509" y="9880"/>
                  </a:cubicBezTo>
                  <a:cubicBezTo>
                    <a:pt x="8338" y="9633"/>
                    <a:pt x="7720" y="8210"/>
                    <a:pt x="6609" y="7657"/>
                  </a:cubicBezTo>
                  <a:cubicBezTo>
                    <a:pt x="6115" y="7346"/>
                    <a:pt x="5434" y="7286"/>
                    <a:pt x="4880" y="7099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2" name="Google Shape;2832;p64"/>
            <p:cNvSpPr/>
            <p:nvPr/>
          </p:nvSpPr>
          <p:spPr>
            <a:xfrm>
              <a:off x="3615550" y="4790150"/>
              <a:ext cx="38550" cy="30900"/>
            </a:xfrm>
            <a:custGeom>
              <a:avLst/>
              <a:gdLst/>
              <a:ahLst/>
              <a:cxnLst/>
              <a:rect l="l" t="t" r="r" b="b"/>
              <a:pathLst>
                <a:path w="1542" h="1236" extrusionOk="0">
                  <a:moveTo>
                    <a:pt x="0" y="1"/>
                  </a:moveTo>
                  <a:lnTo>
                    <a:pt x="554" y="925"/>
                  </a:lnTo>
                  <a:cubicBezTo>
                    <a:pt x="865" y="1048"/>
                    <a:pt x="1235" y="1112"/>
                    <a:pt x="1542" y="1236"/>
                  </a:cubicBezTo>
                  <a:cubicBezTo>
                    <a:pt x="1359" y="989"/>
                    <a:pt x="1112" y="678"/>
                    <a:pt x="988" y="431"/>
                  </a:cubicBezTo>
                  <a:cubicBezTo>
                    <a:pt x="924" y="431"/>
                    <a:pt x="865" y="371"/>
                    <a:pt x="801" y="371"/>
                  </a:cubicBezTo>
                  <a:cubicBezTo>
                    <a:pt x="554" y="248"/>
                    <a:pt x="247" y="124"/>
                    <a:pt x="0" y="1"/>
                  </a:cubicBezTo>
                  <a:close/>
                </a:path>
              </a:pathLst>
            </a:custGeom>
            <a:solidFill>
              <a:srgbClr val="8B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3" name="Google Shape;2833;p64"/>
            <p:cNvSpPr/>
            <p:nvPr/>
          </p:nvSpPr>
          <p:spPr>
            <a:xfrm>
              <a:off x="3495150" y="4679025"/>
              <a:ext cx="421350" cy="608200"/>
            </a:xfrm>
            <a:custGeom>
              <a:avLst/>
              <a:gdLst/>
              <a:ahLst/>
              <a:cxnLst/>
              <a:rect l="l" t="t" r="r" b="b"/>
              <a:pathLst>
                <a:path w="16854" h="24328" extrusionOk="0">
                  <a:moveTo>
                    <a:pt x="618" y="0"/>
                  </a:moveTo>
                  <a:cubicBezTo>
                    <a:pt x="247" y="0"/>
                    <a:pt x="1" y="430"/>
                    <a:pt x="1" y="924"/>
                  </a:cubicBezTo>
                  <a:cubicBezTo>
                    <a:pt x="307" y="5370"/>
                    <a:pt x="1048" y="10556"/>
                    <a:pt x="3888" y="14137"/>
                  </a:cubicBezTo>
                  <a:cubicBezTo>
                    <a:pt x="4382" y="14754"/>
                    <a:pt x="4940" y="15372"/>
                    <a:pt x="5370" y="16054"/>
                  </a:cubicBezTo>
                  <a:cubicBezTo>
                    <a:pt x="5681" y="16547"/>
                    <a:pt x="5928" y="17165"/>
                    <a:pt x="6298" y="17659"/>
                  </a:cubicBezTo>
                  <a:cubicBezTo>
                    <a:pt x="7163" y="18647"/>
                    <a:pt x="8580" y="18894"/>
                    <a:pt x="9692" y="19635"/>
                  </a:cubicBezTo>
                  <a:cubicBezTo>
                    <a:pt x="10926" y="20376"/>
                    <a:pt x="11732" y="21670"/>
                    <a:pt x="12719" y="22658"/>
                  </a:cubicBezTo>
                  <a:cubicBezTo>
                    <a:pt x="13520" y="23463"/>
                    <a:pt x="14878" y="24327"/>
                    <a:pt x="16113" y="24327"/>
                  </a:cubicBezTo>
                  <a:cubicBezTo>
                    <a:pt x="16236" y="24327"/>
                    <a:pt x="16424" y="24327"/>
                    <a:pt x="16607" y="24263"/>
                  </a:cubicBezTo>
                  <a:cubicBezTo>
                    <a:pt x="16730" y="24263"/>
                    <a:pt x="16794" y="24204"/>
                    <a:pt x="16854" y="24139"/>
                  </a:cubicBezTo>
                  <a:cubicBezTo>
                    <a:pt x="15248" y="23216"/>
                    <a:pt x="13643" y="22287"/>
                    <a:pt x="12408" y="21423"/>
                  </a:cubicBezTo>
                  <a:cubicBezTo>
                    <a:pt x="8210" y="18523"/>
                    <a:pt x="4382" y="13831"/>
                    <a:pt x="3335" y="11855"/>
                  </a:cubicBezTo>
                  <a:cubicBezTo>
                    <a:pt x="2283" y="9879"/>
                    <a:pt x="2283" y="8333"/>
                    <a:pt x="1235" y="4382"/>
                  </a:cubicBezTo>
                  <a:cubicBezTo>
                    <a:pt x="801" y="2653"/>
                    <a:pt x="741" y="1295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4" name="Google Shape;2834;p64"/>
            <p:cNvSpPr/>
            <p:nvPr/>
          </p:nvSpPr>
          <p:spPr>
            <a:xfrm>
              <a:off x="3513675" y="4679025"/>
              <a:ext cx="405925" cy="603500"/>
            </a:xfrm>
            <a:custGeom>
              <a:avLst/>
              <a:gdLst/>
              <a:ahLst/>
              <a:cxnLst/>
              <a:rect l="l" t="t" r="r" b="b"/>
              <a:pathLst>
                <a:path w="16237" h="24140" extrusionOk="0">
                  <a:moveTo>
                    <a:pt x="60" y="0"/>
                  </a:moveTo>
                  <a:lnTo>
                    <a:pt x="60" y="0"/>
                  </a:lnTo>
                  <a:cubicBezTo>
                    <a:pt x="0" y="1295"/>
                    <a:pt x="60" y="2653"/>
                    <a:pt x="494" y="4382"/>
                  </a:cubicBezTo>
                  <a:cubicBezTo>
                    <a:pt x="1542" y="8333"/>
                    <a:pt x="1542" y="9879"/>
                    <a:pt x="2594" y="11855"/>
                  </a:cubicBezTo>
                  <a:cubicBezTo>
                    <a:pt x="3641" y="13831"/>
                    <a:pt x="7469" y="18523"/>
                    <a:pt x="11667" y="21423"/>
                  </a:cubicBezTo>
                  <a:cubicBezTo>
                    <a:pt x="12902" y="22287"/>
                    <a:pt x="14507" y="23216"/>
                    <a:pt x="16113" y="24139"/>
                  </a:cubicBezTo>
                  <a:cubicBezTo>
                    <a:pt x="16236" y="23957"/>
                    <a:pt x="15989" y="23769"/>
                    <a:pt x="15806" y="23645"/>
                  </a:cubicBezTo>
                  <a:lnTo>
                    <a:pt x="14507" y="22905"/>
                  </a:lnTo>
                  <a:cubicBezTo>
                    <a:pt x="13090" y="22104"/>
                    <a:pt x="11855" y="21052"/>
                    <a:pt x="10867" y="19758"/>
                  </a:cubicBezTo>
                  <a:cubicBezTo>
                    <a:pt x="11050" y="19570"/>
                    <a:pt x="11297" y="19447"/>
                    <a:pt x="11608" y="19447"/>
                  </a:cubicBezTo>
                  <a:cubicBezTo>
                    <a:pt x="12102" y="19447"/>
                    <a:pt x="12655" y="19758"/>
                    <a:pt x="13090" y="20064"/>
                  </a:cubicBezTo>
                  <a:cubicBezTo>
                    <a:pt x="13520" y="20435"/>
                    <a:pt x="14448" y="21176"/>
                    <a:pt x="15066" y="21176"/>
                  </a:cubicBezTo>
                  <a:cubicBezTo>
                    <a:pt x="15313" y="21176"/>
                    <a:pt x="15683" y="20993"/>
                    <a:pt x="15560" y="20682"/>
                  </a:cubicBezTo>
                  <a:cubicBezTo>
                    <a:pt x="15495" y="20558"/>
                    <a:pt x="15313" y="20499"/>
                    <a:pt x="15125" y="20499"/>
                  </a:cubicBezTo>
                  <a:lnTo>
                    <a:pt x="14631" y="20499"/>
                  </a:lnTo>
                  <a:cubicBezTo>
                    <a:pt x="13890" y="20499"/>
                    <a:pt x="13213" y="19941"/>
                    <a:pt x="12779" y="19388"/>
                  </a:cubicBezTo>
                  <a:cubicBezTo>
                    <a:pt x="12596" y="19264"/>
                    <a:pt x="12472" y="19017"/>
                    <a:pt x="12285" y="18953"/>
                  </a:cubicBezTo>
                  <a:cubicBezTo>
                    <a:pt x="12161" y="18894"/>
                    <a:pt x="12102" y="18894"/>
                    <a:pt x="11978" y="18894"/>
                  </a:cubicBezTo>
                  <a:cubicBezTo>
                    <a:pt x="11791" y="18894"/>
                    <a:pt x="11544" y="18953"/>
                    <a:pt x="11361" y="19017"/>
                  </a:cubicBezTo>
                  <a:cubicBezTo>
                    <a:pt x="11173" y="19076"/>
                    <a:pt x="10991" y="19076"/>
                    <a:pt x="10803" y="19076"/>
                  </a:cubicBezTo>
                  <a:cubicBezTo>
                    <a:pt x="10126" y="19076"/>
                    <a:pt x="9445" y="18829"/>
                    <a:pt x="8827" y="18459"/>
                  </a:cubicBezTo>
                  <a:cubicBezTo>
                    <a:pt x="8274" y="18029"/>
                    <a:pt x="7780" y="17535"/>
                    <a:pt x="7286" y="16977"/>
                  </a:cubicBezTo>
                  <a:lnTo>
                    <a:pt x="7286" y="16977"/>
                  </a:lnTo>
                  <a:cubicBezTo>
                    <a:pt x="7656" y="17224"/>
                    <a:pt x="8150" y="17288"/>
                    <a:pt x="8644" y="17288"/>
                  </a:cubicBezTo>
                  <a:lnTo>
                    <a:pt x="9815" y="17288"/>
                  </a:lnTo>
                  <a:cubicBezTo>
                    <a:pt x="10250" y="17288"/>
                    <a:pt x="10679" y="17348"/>
                    <a:pt x="10991" y="17595"/>
                  </a:cubicBezTo>
                  <a:cubicBezTo>
                    <a:pt x="11297" y="17782"/>
                    <a:pt x="11608" y="18212"/>
                    <a:pt x="11978" y="18212"/>
                  </a:cubicBezTo>
                  <a:cubicBezTo>
                    <a:pt x="11978" y="18212"/>
                    <a:pt x="12038" y="18153"/>
                    <a:pt x="12102" y="18153"/>
                  </a:cubicBezTo>
                  <a:cubicBezTo>
                    <a:pt x="11791" y="17535"/>
                    <a:pt x="11361" y="16918"/>
                    <a:pt x="10744" y="16730"/>
                  </a:cubicBezTo>
                  <a:cubicBezTo>
                    <a:pt x="10556" y="16671"/>
                    <a:pt x="10373" y="16671"/>
                    <a:pt x="10250" y="16671"/>
                  </a:cubicBezTo>
                  <a:cubicBezTo>
                    <a:pt x="10003" y="16671"/>
                    <a:pt x="9815" y="16730"/>
                    <a:pt x="9632" y="16730"/>
                  </a:cubicBezTo>
                  <a:lnTo>
                    <a:pt x="9568" y="16730"/>
                  </a:lnTo>
                  <a:cubicBezTo>
                    <a:pt x="7222" y="16730"/>
                    <a:pt x="5310" y="14819"/>
                    <a:pt x="3705" y="13090"/>
                  </a:cubicBezTo>
                  <a:lnTo>
                    <a:pt x="3705" y="13090"/>
                  </a:lnTo>
                  <a:lnTo>
                    <a:pt x="7780" y="13831"/>
                  </a:lnTo>
                  <a:cubicBezTo>
                    <a:pt x="7903" y="13890"/>
                    <a:pt x="9074" y="14201"/>
                    <a:pt x="9632" y="14201"/>
                  </a:cubicBezTo>
                  <a:cubicBezTo>
                    <a:pt x="9879" y="14201"/>
                    <a:pt x="10062" y="14137"/>
                    <a:pt x="9938" y="13954"/>
                  </a:cubicBezTo>
                  <a:cubicBezTo>
                    <a:pt x="9938" y="13890"/>
                    <a:pt x="9879" y="13831"/>
                    <a:pt x="9815" y="13831"/>
                  </a:cubicBezTo>
                  <a:cubicBezTo>
                    <a:pt x="8644" y="13213"/>
                    <a:pt x="7163" y="13273"/>
                    <a:pt x="5863" y="13090"/>
                  </a:cubicBezTo>
                  <a:cubicBezTo>
                    <a:pt x="3641" y="12655"/>
                    <a:pt x="1788" y="10556"/>
                    <a:pt x="1729" y="8274"/>
                  </a:cubicBezTo>
                  <a:lnTo>
                    <a:pt x="1729" y="8274"/>
                  </a:lnTo>
                  <a:cubicBezTo>
                    <a:pt x="2035" y="9198"/>
                    <a:pt x="2529" y="10250"/>
                    <a:pt x="3458" y="10497"/>
                  </a:cubicBezTo>
                  <a:cubicBezTo>
                    <a:pt x="2406" y="9015"/>
                    <a:pt x="1665" y="7345"/>
                    <a:pt x="1295" y="5557"/>
                  </a:cubicBezTo>
                  <a:cubicBezTo>
                    <a:pt x="1482" y="5493"/>
                    <a:pt x="1606" y="5493"/>
                    <a:pt x="1788" y="5493"/>
                  </a:cubicBezTo>
                  <a:cubicBezTo>
                    <a:pt x="2406" y="5493"/>
                    <a:pt x="2964" y="5804"/>
                    <a:pt x="3211" y="6357"/>
                  </a:cubicBezTo>
                  <a:cubicBezTo>
                    <a:pt x="3394" y="5681"/>
                    <a:pt x="2717" y="4940"/>
                    <a:pt x="2035" y="4940"/>
                  </a:cubicBezTo>
                  <a:cubicBezTo>
                    <a:pt x="1912" y="4940"/>
                    <a:pt x="1788" y="4940"/>
                    <a:pt x="1665" y="4999"/>
                  </a:cubicBezTo>
                  <a:cubicBezTo>
                    <a:pt x="1542" y="5063"/>
                    <a:pt x="1359" y="5123"/>
                    <a:pt x="1235" y="5123"/>
                  </a:cubicBezTo>
                  <a:cubicBezTo>
                    <a:pt x="1171" y="5123"/>
                    <a:pt x="1112" y="5123"/>
                    <a:pt x="1048" y="5063"/>
                  </a:cubicBezTo>
                  <a:cubicBezTo>
                    <a:pt x="924" y="4999"/>
                    <a:pt x="865" y="4816"/>
                    <a:pt x="865" y="4693"/>
                  </a:cubicBezTo>
                  <a:cubicBezTo>
                    <a:pt x="741" y="4011"/>
                    <a:pt x="618" y="3394"/>
                    <a:pt x="618" y="2717"/>
                  </a:cubicBezTo>
                  <a:lnTo>
                    <a:pt x="618" y="2717"/>
                  </a:lnTo>
                  <a:cubicBezTo>
                    <a:pt x="677" y="2964"/>
                    <a:pt x="677" y="3270"/>
                    <a:pt x="924" y="3458"/>
                  </a:cubicBezTo>
                  <a:cubicBezTo>
                    <a:pt x="988" y="3581"/>
                    <a:pt x="1112" y="3581"/>
                    <a:pt x="1235" y="3581"/>
                  </a:cubicBezTo>
                  <a:cubicBezTo>
                    <a:pt x="1418" y="3581"/>
                    <a:pt x="1542" y="3517"/>
                    <a:pt x="1606" y="3394"/>
                  </a:cubicBezTo>
                  <a:cubicBezTo>
                    <a:pt x="1112" y="3088"/>
                    <a:pt x="741" y="2529"/>
                    <a:pt x="677" y="1976"/>
                  </a:cubicBezTo>
                  <a:cubicBezTo>
                    <a:pt x="618" y="1606"/>
                    <a:pt x="677" y="430"/>
                    <a:pt x="371" y="183"/>
                  </a:cubicBezTo>
                  <a:cubicBezTo>
                    <a:pt x="247" y="124"/>
                    <a:pt x="183" y="60"/>
                    <a:pt x="60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5" name="Google Shape;2835;p64"/>
            <p:cNvSpPr/>
            <p:nvPr/>
          </p:nvSpPr>
          <p:spPr>
            <a:xfrm>
              <a:off x="3527500" y="4106850"/>
              <a:ext cx="560400" cy="855825"/>
            </a:xfrm>
            <a:custGeom>
              <a:avLst/>
              <a:gdLst/>
              <a:ahLst/>
              <a:cxnLst/>
              <a:rect l="l" t="t" r="r" b="b"/>
              <a:pathLst>
                <a:path w="22416" h="34233" extrusionOk="0">
                  <a:moveTo>
                    <a:pt x="17699" y="0"/>
                  </a:moveTo>
                  <a:cubicBezTo>
                    <a:pt x="17630" y="0"/>
                    <a:pt x="17553" y="16"/>
                    <a:pt x="17476" y="43"/>
                  </a:cubicBezTo>
                  <a:cubicBezTo>
                    <a:pt x="16612" y="225"/>
                    <a:pt x="15994" y="907"/>
                    <a:pt x="15130" y="1277"/>
                  </a:cubicBezTo>
                  <a:cubicBezTo>
                    <a:pt x="14142" y="1707"/>
                    <a:pt x="13090" y="2078"/>
                    <a:pt x="12102" y="2512"/>
                  </a:cubicBezTo>
                  <a:cubicBezTo>
                    <a:pt x="11114" y="2883"/>
                    <a:pt x="10126" y="3312"/>
                    <a:pt x="9262" y="3871"/>
                  </a:cubicBezTo>
                  <a:cubicBezTo>
                    <a:pt x="8091" y="4671"/>
                    <a:pt x="6980" y="5906"/>
                    <a:pt x="5557" y="6153"/>
                  </a:cubicBezTo>
                  <a:cubicBezTo>
                    <a:pt x="6051" y="5165"/>
                    <a:pt x="6980" y="4241"/>
                    <a:pt x="7533" y="3253"/>
                  </a:cubicBezTo>
                  <a:cubicBezTo>
                    <a:pt x="7407" y="3174"/>
                    <a:pt x="7273" y="3139"/>
                    <a:pt x="7137" y="3139"/>
                  </a:cubicBezTo>
                  <a:cubicBezTo>
                    <a:pt x="6737" y="3139"/>
                    <a:pt x="6312" y="3438"/>
                    <a:pt x="5992" y="3806"/>
                  </a:cubicBezTo>
                  <a:cubicBezTo>
                    <a:pt x="4140" y="5906"/>
                    <a:pt x="4016" y="9363"/>
                    <a:pt x="1482" y="10969"/>
                  </a:cubicBezTo>
                  <a:cubicBezTo>
                    <a:pt x="1235" y="11156"/>
                    <a:pt x="865" y="11339"/>
                    <a:pt x="682" y="11586"/>
                  </a:cubicBezTo>
                  <a:cubicBezTo>
                    <a:pt x="312" y="11956"/>
                    <a:pt x="248" y="12515"/>
                    <a:pt x="188" y="13009"/>
                  </a:cubicBezTo>
                  <a:cubicBezTo>
                    <a:pt x="1" y="15167"/>
                    <a:pt x="248" y="17266"/>
                    <a:pt x="559" y="19366"/>
                  </a:cubicBezTo>
                  <a:cubicBezTo>
                    <a:pt x="806" y="20847"/>
                    <a:pt x="1053" y="22329"/>
                    <a:pt x="1670" y="23688"/>
                  </a:cubicBezTo>
                  <a:cubicBezTo>
                    <a:pt x="1976" y="24429"/>
                    <a:pt x="2411" y="25169"/>
                    <a:pt x="2841" y="25851"/>
                  </a:cubicBezTo>
                  <a:cubicBezTo>
                    <a:pt x="3275" y="26592"/>
                    <a:pt x="3705" y="27333"/>
                    <a:pt x="4140" y="28010"/>
                  </a:cubicBezTo>
                  <a:cubicBezTo>
                    <a:pt x="5187" y="29679"/>
                    <a:pt x="6175" y="31408"/>
                    <a:pt x="7227" y="33072"/>
                  </a:cubicBezTo>
                  <a:cubicBezTo>
                    <a:pt x="7599" y="33606"/>
                    <a:pt x="8159" y="34233"/>
                    <a:pt x="8741" y="34233"/>
                  </a:cubicBezTo>
                  <a:cubicBezTo>
                    <a:pt x="8832" y="34233"/>
                    <a:pt x="8923" y="34217"/>
                    <a:pt x="9015" y="34184"/>
                  </a:cubicBezTo>
                  <a:cubicBezTo>
                    <a:pt x="8027" y="33319"/>
                    <a:pt x="7227" y="32332"/>
                    <a:pt x="6545" y="31284"/>
                  </a:cubicBezTo>
                  <a:lnTo>
                    <a:pt x="6545" y="31284"/>
                  </a:lnTo>
                  <a:cubicBezTo>
                    <a:pt x="8398" y="31961"/>
                    <a:pt x="10191" y="32702"/>
                    <a:pt x="12043" y="33384"/>
                  </a:cubicBezTo>
                  <a:cubicBezTo>
                    <a:pt x="12227" y="33462"/>
                    <a:pt x="12458" y="33519"/>
                    <a:pt x="12671" y="33519"/>
                  </a:cubicBezTo>
                  <a:cubicBezTo>
                    <a:pt x="12955" y="33519"/>
                    <a:pt x="13207" y="33419"/>
                    <a:pt x="13278" y="33137"/>
                  </a:cubicBezTo>
                  <a:cubicBezTo>
                    <a:pt x="13337" y="32766"/>
                    <a:pt x="12907" y="32519"/>
                    <a:pt x="12537" y="32332"/>
                  </a:cubicBezTo>
                  <a:cubicBezTo>
                    <a:pt x="10685" y="31591"/>
                    <a:pt x="8768" y="31037"/>
                    <a:pt x="7103" y="29926"/>
                  </a:cubicBezTo>
                  <a:cubicBezTo>
                    <a:pt x="5434" y="28874"/>
                    <a:pt x="3952" y="27209"/>
                    <a:pt x="3705" y="25234"/>
                  </a:cubicBezTo>
                  <a:lnTo>
                    <a:pt x="3705" y="25234"/>
                  </a:lnTo>
                  <a:cubicBezTo>
                    <a:pt x="4634" y="25663"/>
                    <a:pt x="5375" y="26345"/>
                    <a:pt x="6239" y="26839"/>
                  </a:cubicBezTo>
                  <a:cubicBezTo>
                    <a:pt x="6964" y="27303"/>
                    <a:pt x="7818" y="27683"/>
                    <a:pt x="8657" y="27683"/>
                  </a:cubicBezTo>
                  <a:cubicBezTo>
                    <a:pt x="8818" y="27683"/>
                    <a:pt x="8979" y="27669"/>
                    <a:pt x="9139" y="27639"/>
                  </a:cubicBezTo>
                  <a:cubicBezTo>
                    <a:pt x="9079" y="27333"/>
                    <a:pt x="8709" y="27145"/>
                    <a:pt x="8398" y="27022"/>
                  </a:cubicBezTo>
                  <a:cubicBezTo>
                    <a:pt x="7533" y="26775"/>
                    <a:pt x="6545" y="26592"/>
                    <a:pt x="5869" y="26034"/>
                  </a:cubicBezTo>
                  <a:cubicBezTo>
                    <a:pt x="5375" y="25540"/>
                    <a:pt x="5004" y="24863"/>
                    <a:pt x="4446" y="24493"/>
                  </a:cubicBezTo>
                  <a:cubicBezTo>
                    <a:pt x="4076" y="24246"/>
                    <a:pt x="3646" y="24122"/>
                    <a:pt x="3335" y="23811"/>
                  </a:cubicBezTo>
                  <a:cubicBezTo>
                    <a:pt x="3088" y="23564"/>
                    <a:pt x="2964" y="23194"/>
                    <a:pt x="2782" y="22823"/>
                  </a:cubicBezTo>
                  <a:cubicBezTo>
                    <a:pt x="2347" y="21529"/>
                    <a:pt x="1853" y="20230"/>
                    <a:pt x="1423" y="18995"/>
                  </a:cubicBezTo>
                  <a:lnTo>
                    <a:pt x="1423" y="18995"/>
                  </a:lnTo>
                  <a:cubicBezTo>
                    <a:pt x="2535" y="20107"/>
                    <a:pt x="3893" y="21218"/>
                    <a:pt x="5375" y="21959"/>
                  </a:cubicBezTo>
                  <a:cubicBezTo>
                    <a:pt x="5465" y="22049"/>
                    <a:pt x="5587" y="22108"/>
                    <a:pt x="5694" y="22108"/>
                  </a:cubicBezTo>
                  <a:cubicBezTo>
                    <a:pt x="5734" y="22108"/>
                    <a:pt x="5771" y="22100"/>
                    <a:pt x="5804" y="22082"/>
                  </a:cubicBezTo>
                  <a:cubicBezTo>
                    <a:pt x="6051" y="22023"/>
                    <a:pt x="6116" y="21653"/>
                    <a:pt x="5992" y="21406"/>
                  </a:cubicBezTo>
                  <a:cubicBezTo>
                    <a:pt x="5869" y="21218"/>
                    <a:pt x="5622" y="21094"/>
                    <a:pt x="5375" y="20971"/>
                  </a:cubicBezTo>
                  <a:cubicBezTo>
                    <a:pt x="4940" y="20788"/>
                    <a:pt x="4076" y="20665"/>
                    <a:pt x="4323" y="20107"/>
                  </a:cubicBezTo>
                  <a:cubicBezTo>
                    <a:pt x="4419" y="19864"/>
                    <a:pt x="4611" y="19803"/>
                    <a:pt x="4835" y="19803"/>
                  </a:cubicBezTo>
                  <a:cubicBezTo>
                    <a:pt x="5065" y="19803"/>
                    <a:pt x="5328" y="19868"/>
                    <a:pt x="5556" y="19868"/>
                  </a:cubicBezTo>
                  <a:cubicBezTo>
                    <a:pt x="5672" y="19868"/>
                    <a:pt x="5779" y="19851"/>
                    <a:pt x="5869" y="19800"/>
                  </a:cubicBezTo>
                  <a:cubicBezTo>
                    <a:pt x="6363" y="19553"/>
                    <a:pt x="6239" y="19059"/>
                    <a:pt x="5557" y="18995"/>
                  </a:cubicBezTo>
                  <a:cubicBezTo>
                    <a:pt x="5128" y="18995"/>
                    <a:pt x="4693" y="19119"/>
                    <a:pt x="4323" y="19306"/>
                  </a:cubicBezTo>
                  <a:cubicBezTo>
                    <a:pt x="3874" y="19580"/>
                    <a:pt x="3577" y="19722"/>
                    <a:pt x="3345" y="19722"/>
                  </a:cubicBezTo>
                  <a:cubicBezTo>
                    <a:pt x="3003" y="19722"/>
                    <a:pt x="2803" y="19411"/>
                    <a:pt x="2470" y="18748"/>
                  </a:cubicBezTo>
                  <a:cubicBezTo>
                    <a:pt x="2164" y="18131"/>
                    <a:pt x="1112" y="16343"/>
                    <a:pt x="1547" y="15785"/>
                  </a:cubicBezTo>
                  <a:lnTo>
                    <a:pt x="1547" y="15785"/>
                  </a:lnTo>
                  <a:cubicBezTo>
                    <a:pt x="1729" y="15849"/>
                    <a:pt x="1794" y="15972"/>
                    <a:pt x="1917" y="16096"/>
                  </a:cubicBezTo>
                  <a:cubicBezTo>
                    <a:pt x="2055" y="16233"/>
                    <a:pt x="2265" y="16407"/>
                    <a:pt x="2438" y="16407"/>
                  </a:cubicBezTo>
                  <a:cubicBezTo>
                    <a:pt x="2495" y="16407"/>
                    <a:pt x="2549" y="16388"/>
                    <a:pt x="2594" y="16343"/>
                  </a:cubicBezTo>
                  <a:cubicBezTo>
                    <a:pt x="2782" y="16219"/>
                    <a:pt x="2717" y="15972"/>
                    <a:pt x="2594" y="15785"/>
                  </a:cubicBezTo>
                  <a:cubicBezTo>
                    <a:pt x="2470" y="15661"/>
                    <a:pt x="2288" y="15602"/>
                    <a:pt x="2100" y="15478"/>
                  </a:cubicBezTo>
                  <a:cubicBezTo>
                    <a:pt x="987" y="14829"/>
                    <a:pt x="1304" y="13065"/>
                    <a:pt x="1897" y="13065"/>
                  </a:cubicBezTo>
                  <a:cubicBezTo>
                    <a:pt x="2093" y="13065"/>
                    <a:pt x="2320" y="13258"/>
                    <a:pt x="2535" y="13749"/>
                  </a:cubicBezTo>
                  <a:cubicBezTo>
                    <a:pt x="2821" y="14382"/>
                    <a:pt x="3487" y="14803"/>
                    <a:pt x="4129" y="14803"/>
                  </a:cubicBezTo>
                  <a:cubicBezTo>
                    <a:pt x="4174" y="14803"/>
                    <a:pt x="4219" y="14801"/>
                    <a:pt x="4263" y="14797"/>
                  </a:cubicBezTo>
                  <a:cubicBezTo>
                    <a:pt x="4783" y="14710"/>
                    <a:pt x="5363" y="14412"/>
                    <a:pt x="5876" y="14412"/>
                  </a:cubicBezTo>
                  <a:cubicBezTo>
                    <a:pt x="6095" y="14412"/>
                    <a:pt x="6302" y="14466"/>
                    <a:pt x="6486" y="14614"/>
                  </a:cubicBezTo>
                  <a:cubicBezTo>
                    <a:pt x="6610" y="14737"/>
                    <a:pt x="6669" y="14861"/>
                    <a:pt x="6792" y="14920"/>
                  </a:cubicBezTo>
                  <a:cubicBezTo>
                    <a:pt x="6843" y="14946"/>
                    <a:pt x="6894" y="14958"/>
                    <a:pt x="6944" y="14958"/>
                  </a:cubicBezTo>
                  <a:cubicBezTo>
                    <a:pt x="7254" y="14958"/>
                    <a:pt x="7508" y="14499"/>
                    <a:pt x="7350" y="14179"/>
                  </a:cubicBezTo>
                  <a:cubicBezTo>
                    <a:pt x="7179" y="13922"/>
                    <a:pt x="6888" y="13815"/>
                    <a:pt x="6602" y="13815"/>
                  </a:cubicBezTo>
                  <a:cubicBezTo>
                    <a:pt x="6477" y="13815"/>
                    <a:pt x="6352" y="13835"/>
                    <a:pt x="6239" y="13873"/>
                  </a:cubicBezTo>
                  <a:cubicBezTo>
                    <a:pt x="5804" y="13932"/>
                    <a:pt x="5498" y="14120"/>
                    <a:pt x="5064" y="14179"/>
                  </a:cubicBezTo>
                  <a:cubicBezTo>
                    <a:pt x="4985" y="14194"/>
                    <a:pt x="4906" y="14200"/>
                    <a:pt x="4826" y="14200"/>
                  </a:cubicBezTo>
                  <a:cubicBezTo>
                    <a:pt x="4222" y="14200"/>
                    <a:pt x="3617" y="13801"/>
                    <a:pt x="3399" y="13256"/>
                  </a:cubicBezTo>
                  <a:cubicBezTo>
                    <a:pt x="3088" y="12638"/>
                    <a:pt x="3275" y="11833"/>
                    <a:pt x="3769" y="11403"/>
                  </a:cubicBezTo>
                  <a:cubicBezTo>
                    <a:pt x="4103" y="12012"/>
                    <a:pt x="4536" y="12725"/>
                    <a:pt x="5339" y="12725"/>
                  </a:cubicBezTo>
                  <a:cubicBezTo>
                    <a:pt x="5429" y="12725"/>
                    <a:pt x="5523" y="12716"/>
                    <a:pt x="5622" y="12697"/>
                  </a:cubicBezTo>
                  <a:cubicBezTo>
                    <a:pt x="5745" y="12638"/>
                    <a:pt x="5928" y="12574"/>
                    <a:pt x="5992" y="12391"/>
                  </a:cubicBezTo>
                  <a:cubicBezTo>
                    <a:pt x="5992" y="12144"/>
                    <a:pt x="5681" y="12021"/>
                    <a:pt x="5434" y="11897"/>
                  </a:cubicBezTo>
                  <a:cubicBezTo>
                    <a:pt x="3952" y="11280"/>
                    <a:pt x="5064" y="9981"/>
                    <a:pt x="5928" y="9363"/>
                  </a:cubicBezTo>
                  <a:lnTo>
                    <a:pt x="10744" y="5846"/>
                  </a:lnTo>
                  <a:cubicBezTo>
                    <a:pt x="11425" y="5352"/>
                    <a:pt x="12166" y="4859"/>
                    <a:pt x="12967" y="4612"/>
                  </a:cubicBezTo>
                  <a:cubicBezTo>
                    <a:pt x="13343" y="4510"/>
                    <a:pt x="13719" y="4469"/>
                    <a:pt x="14096" y="4469"/>
                  </a:cubicBezTo>
                  <a:cubicBezTo>
                    <a:pt x="15325" y="4469"/>
                    <a:pt x="16554" y="4901"/>
                    <a:pt x="17782" y="5041"/>
                  </a:cubicBezTo>
                  <a:cubicBezTo>
                    <a:pt x="18063" y="5066"/>
                    <a:pt x="18343" y="5078"/>
                    <a:pt x="18623" y="5078"/>
                  </a:cubicBezTo>
                  <a:cubicBezTo>
                    <a:pt x="19760" y="5078"/>
                    <a:pt x="20879" y="4872"/>
                    <a:pt x="21922" y="4424"/>
                  </a:cubicBezTo>
                  <a:cubicBezTo>
                    <a:pt x="22104" y="4365"/>
                    <a:pt x="22228" y="4300"/>
                    <a:pt x="22292" y="4177"/>
                  </a:cubicBezTo>
                  <a:cubicBezTo>
                    <a:pt x="22416" y="3930"/>
                    <a:pt x="22228" y="3683"/>
                    <a:pt x="21981" y="3559"/>
                  </a:cubicBezTo>
                  <a:cubicBezTo>
                    <a:pt x="21909" y="3542"/>
                    <a:pt x="21837" y="3535"/>
                    <a:pt x="21766" y="3535"/>
                  </a:cubicBezTo>
                  <a:cubicBezTo>
                    <a:pt x="21591" y="3535"/>
                    <a:pt x="21415" y="3578"/>
                    <a:pt x="21240" y="3624"/>
                  </a:cubicBezTo>
                  <a:cubicBezTo>
                    <a:pt x="20276" y="3827"/>
                    <a:pt x="19308" y="3947"/>
                    <a:pt x="18343" y="3947"/>
                  </a:cubicBezTo>
                  <a:cubicBezTo>
                    <a:pt x="18136" y="3947"/>
                    <a:pt x="17930" y="3941"/>
                    <a:pt x="17723" y="3930"/>
                  </a:cubicBezTo>
                  <a:cubicBezTo>
                    <a:pt x="16610" y="3898"/>
                    <a:pt x="15443" y="3736"/>
                    <a:pt x="14302" y="3736"/>
                  </a:cubicBezTo>
                  <a:cubicBezTo>
                    <a:pt x="13351" y="3736"/>
                    <a:pt x="12418" y="3848"/>
                    <a:pt x="11549" y="4241"/>
                  </a:cubicBezTo>
                  <a:cubicBezTo>
                    <a:pt x="10561" y="4735"/>
                    <a:pt x="9820" y="5476"/>
                    <a:pt x="9015" y="6217"/>
                  </a:cubicBezTo>
                  <a:cubicBezTo>
                    <a:pt x="7474" y="7634"/>
                    <a:pt x="5804" y="8934"/>
                    <a:pt x="4016" y="10045"/>
                  </a:cubicBezTo>
                  <a:cubicBezTo>
                    <a:pt x="4323" y="8375"/>
                    <a:pt x="5622" y="6894"/>
                    <a:pt x="7286" y="6464"/>
                  </a:cubicBezTo>
                  <a:cubicBezTo>
                    <a:pt x="7904" y="6276"/>
                    <a:pt x="8521" y="6217"/>
                    <a:pt x="9079" y="5906"/>
                  </a:cubicBezTo>
                  <a:lnTo>
                    <a:pt x="8645" y="5476"/>
                  </a:lnTo>
                  <a:cubicBezTo>
                    <a:pt x="8091" y="4982"/>
                    <a:pt x="13154" y="2695"/>
                    <a:pt x="13584" y="2636"/>
                  </a:cubicBezTo>
                  <a:cubicBezTo>
                    <a:pt x="14081" y="2533"/>
                    <a:pt x="14557" y="2493"/>
                    <a:pt x="15022" y="2493"/>
                  </a:cubicBezTo>
                  <a:cubicBezTo>
                    <a:pt x="16519" y="2493"/>
                    <a:pt x="17895" y="2912"/>
                    <a:pt x="19452" y="3006"/>
                  </a:cubicBezTo>
                  <a:cubicBezTo>
                    <a:pt x="19511" y="2883"/>
                    <a:pt x="19511" y="2636"/>
                    <a:pt x="19388" y="2512"/>
                  </a:cubicBezTo>
                  <a:cubicBezTo>
                    <a:pt x="19264" y="2389"/>
                    <a:pt x="19141" y="2325"/>
                    <a:pt x="18958" y="2265"/>
                  </a:cubicBezTo>
                  <a:cubicBezTo>
                    <a:pt x="18075" y="1920"/>
                    <a:pt x="17114" y="1734"/>
                    <a:pt x="16137" y="1734"/>
                  </a:cubicBezTo>
                  <a:cubicBezTo>
                    <a:pt x="15884" y="1734"/>
                    <a:pt x="15631" y="1746"/>
                    <a:pt x="15377" y="1771"/>
                  </a:cubicBezTo>
                  <a:cubicBezTo>
                    <a:pt x="15560" y="1337"/>
                    <a:pt x="15994" y="1090"/>
                    <a:pt x="16365" y="966"/>
                  </a:cubicBezTo>
                  <a:cubicBezTo>
                    <a:pt x="16795" y="783"/>
                    <a:pt x="17229" y="719"/>
                    <a:pt x="17600" y="537"/>
                  </a:cubicBezTo>
                  <a:cubicBezTo>
                    <a:pt x="17782" y="472"/>
                    <a:pt x="18029" y="290"/>
                    <a:pt x="17906" y="102"/>
                  </a:cubicBezTo>
                  <a:cubicBezTo>
                    <a:pt x="17872" y="30"/>
                    <a:pt x="17794" y="0"/>
                    <a:pt x="176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6" name="Google Shape;2836;p64"/>
            <p:cNvSpPr/>
            <p:nvPr/>
          </p:nvSpPr>
          <p:spPr>
            <a:xfrm>
              <a:off x="3905750" y="4381050"/>
              <a:ext cx="452225" cy="987650"/>
            </a:xfrm>
            <a:custGeom>
              <a:avLst/>
              <a:gdLst/>
              <a:ahLst/>
              <a:cxnLst/>
              <a:rect l="l" t="t" r="r" b="b"/>
              <a:pathLst>
                <a:path w="18089" h="39506" extrusionOk="0">
                  <a:moveTo>
                    <a:pt x="12655" y="1"/>
                  </a:moveTo>
                  <a:lnTo>
                    <a:pt x="12655" y="1"/>
                  </a:lnTo>
                  <a:cubicBezTo>
                    <a:pt x="10432" y="1917"/>
                    <a:pt x="10496" y="5498"/>
                    <a:pt x="9755" y="8091"/>
                  </a:cubicBezTo>
                  <a:cubicBezTo>
                    <a:pt x="9444" y="9139"/>
                    <a:pt x="8150" y="10438"/>
                    <a:pt x="7409" y="11302"/>
                  </a:cubicBezTo>
                  <a:cubicBezTo>
                    <a:pt x="6421" y="12473"/>
                    <a:pt x="5246" y="13525"/>
                    <a:pt x="4011" y="14448"/>
                  </a:cubicBezTo>
                  <a:cubicBezTo>
                    <a:pt x="3393" y="14883"/>
                    <a:pt x="0" y="16301"/>
                    <a:pt x="988" y="17353"/>
                  </a:cubicBezTo>
                  <a:cubicBezTo>
                    <a:pt x="1222" y="17175"/>
                    <a:pt x="1510" y="16667"/>
                    <a:pt x="1856" y="16667"/>
                  </a:cubicBezTo>
                  <a:cubicBezTo>
                    <a:pt x="1874" y="16667"/>
                    <a:pt x="1893" y="16668"/>
                    <a:pt x="1912" y="16671"/>
                  </a:cubicBezTo>
                  <a:cubicBezTo>
                    <a:pt x="2099" y="16671"/>
                    <a:pt x="2282" y="16918"/>
                    <a:pt x="2282" y="17165"/>
                  </a:cubicBezTo>
                  <a:cubicBezTo>
                    <a:pt x="2223" y="17412"/>
                    <a:pt x="2099" y="17600"/>
                    <a:pt x="1976" y="17783"/>
                  </a:cubicBezTo>
                  <a:cubicBezTo>
                    <a:pt x="1788" y="18094"/>
                    <a:pt x="1665" y="18400"/>
                    <a:pt x="1482" y="18711"/>
                  </a:cubicBezTo>
                  <a:cubicBezTo>
                    <a:pt x="1171" y="19205"/>
                    <a:pt x="1111" y="19699"/>
                    <a:pt x="864" y="20193"/>
                  </a:cubicBezTo>
                  <a:cubicBezTo>
                    <a:pt x="977" y="20269"/>
                    <a:pt x="1091" y="20320"/>
                    <a:pt x="1219" y="20320"/>
                  </a:cubicBezTo>
                  <a:cubicBezTo>
                    <a:pt x="1300" y="20320"/>
                    <a:pt x="1386" y="20300"/>
                    <a:pt x="1482" y="20252"/>
                  </a:cubicBezTo>
                  <a:cubicBezTo>
                    <a:pt x="1665" y="20129"/>
                    <a:pt x="1788" y="19882"/>
                    <a:pt x="1852" y="19699"/>
                  </a:cubicBezTo>
                  <a:cubicBezTo>
                    <a:pt x="2405" y="18647"/>
                    <a:pt x="2717" y="17412"/>
                    <a:pt x="3334" y="16424"/>
                  </a:cubicBezTo>
                  <a:cubicBezTo>
                    <a:pt x="3952" y="15436"/>
                    <a:pt x="4999" y="14819"/>
                    <a:pt x="5863" y="14142"/>
                  </a:cubicBezTo>
                  <a:cubicBezTo>
                    <a:pt x="7286" y="12967"/>
                    <a:pt x="8397" y="11485"/>
                    <a:pt x="9444" y="10067"/>
                  </a:cubicBezTo>
                  <a:cubicBezTo>
                    <a:pt x="9879" y="9509"/>
                    <a:pt x="10249" y="8956"/>
                    <a:pt x="10496" y="8338"/>
                  </a:cubicBezTo>
                  <a:cubicBezTo>
                    <a:pt x="11114" y="6733"/>
                    <a:pt x="10679" y="4693"/>
                    <a:pt x="11855" y="3399"/>
                  </a:cubicBezTo>
                  <a:lnTo>
                    <a:pt x="11855" y="3399"/>
                  </a:lnTo>
                  <a:cubicBezTo>
                    <a:pt x="11484" y="8956"/>
                    <a:pt x="11114" y="14572"/>
                    <a:pt x="9074" y="19758"/>
                  </a:cubicBezTo>
                  <a:cubicBezTo>
                    <a:pt x="8456" y="21117"/>
                    <a:pt x="7839" y="22416"/>
                    <a:pt x="7221" y="23833"/>
                  </a:cubicBezTo>
                  <a:cubicBezTo>
                    <a:pt x="5310" y="28466"/>
                    <a:pt x="4505" y="33653"/>
                    <a:pt x="4999" y="38652"/>
                  </a:cubicBezTo>
                  <a:cubicBezTo>
                    <a:pt x="5063" y="38899"/>
                    <a:pt x="5063" y="39145"/>
                    <a:pt x="5246" y="39333"/>
                  </a:cubicBezTo>
                  <a:cubicBezTo>
                    <a:pt x="5317" y="39439"/>
                    <a:pt x="5472" y="39506"/>
                    <a:pt x="5614" y="39506"/>
                  </a:cubicBezTo>
                  <a:cubicBezTo>
                    <a:pt x="5716" y="39506"/>
                    <a:pt x="5811" y="39471"/>
                    <a:pt x="5863" y="39392"/>
                  </a:cubicBezTo>
                  <a:cubicBezTo>
                    <a:pt x="5927" y="39269"/>
                    <a:pt x="5927" y="39086"/>
                    <a:pt x="5927" y="38963"/>
                  </a:cubicBezTo>
                  <a:cubicBezTo>
                    <a:pt x="5680" y="35441"/>
                    <a:pt x="5927" y="31860"/>
                    <a:pt x="6727" y="28402"/>
                  </a:cubicBezTo>
                  <a:cubicBezTo>
                    <a:pt x="6785" y="28018"/>
                    <a:pt x="7036" y="27583"/>
                    <a:pt x="7399" y="27583"/>
                  </a:cubicBezTo>
                  <a:cubicBezTo>
                    <a:pt x="7442" y="27583"/>
                    <a:pt x="7486" y="27589"/>
                    <a:pt x="7533" y="27602"/>
                  </a:cubicBezTo>
                  <a:cubicBezTo>
                    <a:pt x="7715" y="27726"/>
                    <a:pt x="7780" y="27973"/>
                    <a:pt x="7903" y="28155"/>
                  </a:cubicBezTo>
                  <a:cubicBezTo>
                    <a:pt x="8397" y="29331"/>
                    <a:pt x="9879" y="29637"/>
                    <a:pt x="10743" y="30625"/>
                  </a:cubicBezTo>
                  <a:cubicBezTo>
                    <a:pt x="11049" y="30995"/>
                    <a:pt x="11296" y="31430"/>
                    <a:pt x="11608" y="31860"/>
                  </a:cubicBezTo>
                  <a:cubicBezTo>
                    <a:pt x="12225" y="32665"/>
                    <a:pt x="13830" y="33653"/>
                    <a:pt x="14877" y="33653"/>
                  </a:cubicBezTo>
                  <a:cubicBezTo>
                    <a:pt x="14928" y="33677"/>
                    <a:pt x="14989" y="33691"/>
                    <a:pt x="15053" y="33691"/>
                  </a:cubicBezTo>
                  <a:cubicBezTo>
                    <a:pt x="15144" y="33691"/>
                    <a:pt x="15239" y="33662"/>
                    <a:pt x="15312" y="33589"/>
                  </a:cubicBezTo>
                  <a:cubicBezTo>
                    <a:pt x="15495" y="33465"/>
                    <a:pt x="15371" y="33095"/>
                    <a:pt x="15189" y="32971"/>
                  </a:cubicBezTo>
                  <a:cubicBezTo>
                    <a:pt x="14630" y="32601"/>
                    <a:pt x="13830" y="32601"/>
                    <a:pt x="13149" y="32107"/>
                  </a:cubicBezTo>
                  <a:cubicBezTo>
                    <a:pt x="12595" y="31677"/>
                    <a:pt x="12102" y="31119"/>
                    <a:pt x="11731" y="30442"/>
                  </a:cubicBezTo>
                  <a:cubicBezTo>
                    <a:pt x="13460" y="30442"/>
                    <a:pt x="15930" y="30748"/>
                    <a:pt x="17224" y="31983"/>
                  </a:cubicBezTo>
                  <a:cubicBezTo>
                    <a:pt x="17346" y="32105"/>
                    <a:pt x="17545" y="32200"/>
                    <a:pt x="17719" y="32200"/>
                  </a:cubicBezTo>
                  <a:cubicBezTo>
                    <a:pt x="17814" y="32200"/>
                    <a:pt x="17901" y="32173"/>
                    <a:pt x="17965" y="32107"/>
                  </a:cubicBezTo>
                  <a:cubicBezTo>
                    <a:pt x="18088" y="31983"/>
                    <a:pt x="18088" y="31801"/>
                    <a:pt x="17965" y="31613"/>
                  </a:cubicBezTo>
                  <a:cubicBezTo>
                    <a:pt x="17841" y="31489"/>
                    <a:pt x="17718" y="31366"/>
                    <a:pt x="17535" y="31242"/>
                  </a:cubicBezTo>
                  <a:cubicBezTo>
                    <a:pt x="16423" y="30502"/>
                    <a:pt x="15371" y="29948"/>
                    <a:pt x="14013" y="29637"/>
                  </a:cubicBezTo>
                  <a:cubicBezTo>
                    <a:pt x="12531" y="29331"/>
                    <a:pt x="10990" y="29143"/>
                    <a:pt x="9815" y="28279"/>
                  </a:cubicBezTo>
                  <a:cubicBezTo>
                    <a:pt x="8767" y="27479"/>
                    <a:pt x="8086" y="26120"/>
                    <a:pt x="8150" y="24821"/>
                  </a:cubicBezTo>
                  <a:cubicBezTo>
                    <a:pt x="8209" y="22910"/>
                    <a:pt x="9508" y="21364"/>
                    <a:pt x="10249" y="19635"/>
                  </a:cubicBezTo>
                  <a:cubicBezTo>
                    <a:pt x="11237" y="17600"/>
                    <a:pt x="11484" y="15254"/>
                    <a:pt x="11731" y="12967"/>
                  </a:cubicBezTo>
                  <a:cubicBezTo>
                    <a:pt x="11914" y="11425"/>
                    <a:pt x="12102" y="9820"/>
                    <a:pt x="12284" y="8215"/>
                  </a:cubicBezTo>
                  <a:cubicBezTo>
                    <a:pt x="12531" y="5498"/>
                    <a:pt x="12842" y="2717"/>
                    <a:pt x="126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7" name="Google Shape;2837;p64"/>
            <p:cNvSpPr/>
            <p:nvPr/>
          </p:nvSpPr>
          <p:spPr>
            <a:xfrm>
              <a:off x="3820775" y="4087650"/>
              <a:ext cx="821200" cy="1181025"/>
            </a:xfrm>
            <a:custGeom>
              <a:avLst/>
              <a:gdLst/>
              <a:ahLst/>
              <a:cxnLst/>
              <a:rect l="l" t="t" r="r" b="b"/>
              <a:pathLst>
                <a:path w="32848" h="47241" extrusionOk="0">
                  <a:moveTo>
                    <a:pt x="15253" y="1"/>
                  </a:moveTo>
                  <a:cubicBezTo>
                    <a:pt x="14923" y="1"/>
                    <a:pt x="14760" y="461"/>
                    <a:pt x="14760" y="811"/>
                  </a:cubicBezTo>
                  <a:cubicBezTo>
                    <a:pt x="14636" y="3527"/>
                    <a:pt x="16612" y="6120"/>
                    <a:pt x="15807" y="8649"/>
                  </a:cubicBezTo>
                  <a:cubicBezTo>
                    <a:pt x="15747" y="8837"/>
                    <a:pt x="15683" y="9020"/>
                    <a:pt x="15560" y="9143"/>
                  </a:cubicBezTo>
                  <a:cubicBezTo>
                    <a:pt x="15394" y="9309"/>
                    <a:pt x="15173" y="9364"/>
                    <a:pt x="14952" y="9364"/>
                  </a:cubicBezTo>
                  <a:cubicBezTo>
                    <a:pt x="14844" y="9364"/>
                    <a:pt x="14737" y="9351"/>
                    <a:pt x="14636" y="9331"/>
                  </a:cubicBezTo>
                  <a:cubicBezTo>
                    <a:pt x="13031" y="9143"/>
                    <a:pt x="11549" y="8467"/>
                    <a:pt x="10067" y="7909"/>
                  </a:cubicBezTo>
                  <a:cubicBezTo>
                    <a:pt x="9326" y="7602"/>
                    <a:pt x="8585" y="7355"/>
                    <a:pt x="7844" y="7168"/>
                  </a:cubicBezTo>
                  <a:cubicBezTo>
                    <a:pt x="7227" y="6921"/>
                    <a:pt x="6610" y="6427"/>
                    <a:pt x="5928" y="6427"/>
                  </a:cubicBezTo>
                  <a:cubicBezTo>
                    <a:pt x="5745" y="6427"/>
                    <a:pt x="5498" y="6491"/>
                    <a:pt x="5434" y="6674"/>
                  </a:cubicBezTo>
                  <a:cubicBezTo>
                    <a:pt x="5375" y="6985"/>
                    <a:pt x="5681" y="7168"/>
                    <a:pt x="5992" y="7232"/>
                  </a:cubicBezTo>
                  <a:cubicBezTo>
                    <a:pt x="7410" y="7726"/>
                    <a:pt x="8768" y="8220"/>
                    <a:pt x="10067" y="8961"/>
                  </a:cubicBezTo>
                  <a:cubicBezTo>
                    <a:pt x="10438" y="9208"/>
                    <a:pt x="10867" y="9514"/>
                    <a:pt x="10867" y="9949"/>
                  </a:cubicBezTo>
                  <a:cubicBezTo>
                    <a:pt x="10932" y="10378"/>
                    <a:pt x="10620" y="10689"/>
                    <a:pt x="10373" y="11060"/>
                  </a:cubicBezTo>
                  <a:cubicBezTo>
                    <a:pt x="9633" y="12295"/>
                    <a:pt x="10003" y="13959"/>
                    <a:pt x="9386" y="15258"/>
                  </a:cubicBezTo>
                  <a:cubicBezTo>
                    <a:pt x="8832" y="16493"/>
                    <a:pt x="7410" y="17170"/>
                    <a:pt x="6051" y="17358"/>
                  </a:cubicBezTo>
                  <a:cubicBezTo>
                    <a:pt x="5599" y="17419"/>
                    <a:pt x="5139" y="17439"/>
                    <a:pt x="4678" y="17439"/>
                  </a:cubicBezTo>
                  <a:cubicBezTo>
                    <a:pt x="3755" y="17439"/>
                    <a:pt x="2823" y="17358"/>
                    <a:pt x="1917" y="17358"/>
                  </a:cubicBezTo>
                  <a:cubicBezTo>
                    <a:pt x="1423" y="17358"/>
                    <a:pt x="929" y="17358"/>
                    <a:pt x="435" y="17417"/>
                  </a:cubicBezTo>
                  <a:cubicBezTo>
                    <a:pt x="248" y="17417"/>
                    <a:pt x="1" y="17540"/>
                    <a:pt x="1" y="17728"/>
                  </a:cubicBezTo>
                  <a:cubicBezTo>
                    <a:pt x="1" y="17852"/>
                    <a:pt x="188" y="17911"/>
                    <a:pt x="312" y="17975"/>
                  </a:cubicBezTo>
                  <a:cubicBezTo>
                    <a:pt x="1181" y="18250"/>
                    <a:pt x="2121" y="18286"/>
                    <a:pt x="3027" y="18286"/>
                  </a:cubicBezTo>
                  <a:cubicBezTo>
                    <a:pt x="3341" y="18286"/>
                    <a:pt x="3651" y="18281"/>
                    <a:pt x="3952" y="18281"/>
                  </a:cubicBezTo>
                  <a:cubicBezTo>
                    <a:pt x="4387" y="18281"/>
                    <a:pt x="8151" y="18158"/>
                    <a:pt x="8215" y="17787"/>
                  </a:cubicBezTo>
                  <a:lnTo>
                    <a:pt x="8215" y="17787"/>
                  </a:lnTo>
                  <a:cubicBezTo>
                    <a:pt x="7721" y="22233"/>
                    <a:pt x="5128" y="26431"/>
                    <a:pt x="1423" y="28842"/>
                  </a:cubicBezTo>
                  <a:cubicBezTo>
                    <a:pt x="865" y="29272"/>
                    <a:pt x="65" y="29459"/>
                    <a:pt x="1" y="30259"/>
                  </a:cubicBezTo>
                  <a:cubicBezTo>
                    <a:pt x="14" y="30261"/>
                    <a:pt x="30" y="30262"/>
                    <a:pt x="47" y="30262"/>
                  </a:cubicBezTo>
                  <a:cubicBezTo>
                    <a:pt x="587" y="30262"/>
                    <a:pt x="2928" y="29336"/>
                    <a:pt x="3027" y="28854"/>
                  </a:cubicBezTo>
                  <a:lnTo>
                    <a:pt x="3027" y="28854"/>
                  </a:lnTo>
                  <a:cubicBezTo>
                    <a:pt x="2842" y="29961"/>
                    <a:pt x="2965" y="31004"/>
                    <a:pt x="3029" y="32112"/>
                  </a:cubicBezTo>
                  <a:cubicBezTo>
                    <a:pt x="3088" y="32359"/>
                    <a:pt x="3088" y="32670"/>
                    <a:pt x="3276" y="32853"/>
                  </a:cubicBezTo>
                  <a:cubicBezTo>
                    <a:pt x="3337" y="32946"/>
                    <a:pt x="3461" y="32993"/>
                    <a:pt x="3584" y="32993"/>
                  </a:cubicBezTo>
                  <a:cubicBezTo>
                    <a:pt x="3708" y="32993"/>
                    <a:pt x="3831" y="32946"/>
                    <a:pt x="3893" y="32853"/>
                  </a:cubicBezTo>
                  <a:cubicBezTo>
                    <a:pt x="3952" y="32729"/>
                    <a:pt x="3952" y="32546"/>
                    <a:pt x="3893" y="32359"/>
                  </a:cubicBezTo>
                  <a:cubicBezTo>
                    <a:pt x="3705" y="31682"/>
                    <a:pt x="3458" y="31000"/>
                    <a:pt x="3335" y="30259"/>
                  </a:cubicBezTo>
                  <a:cubicBezTo>
                    <a:pt x="3152" y="28037"/>
                    <a:pt x="5187" y="26308"/>
                    <a:pt x="6610" y="24579"/>
                  </a:cubicBezTo>
                  <a:cubicBezTo>
                    <a:pt x="9079" y="21492"/>
                    <a:pt x="9944" y="17481"/>
                    <a:pt x="10867" y="13653"/>
                  </a:cubicBezTo>
                  <a:cubicBezTo>
                    <a:pt x="11302" y="12107"/>
                    <a:pt x="12043" y="10195"/>
                    <a:pt x="13708" y="10072"/>
                  </a:cubicBezTo>
                  <a:cubicBezTo>
                    <a:pt x="13895" y="10072"/>
                    <a:pt x="14078" y="10072"/>
                    <a:pt x="14266" y="10195"/>
                  </a:cubicBezTo>
                  <a:cubicBezTo>
                    <a:pt x="14760" y="10566"/>
                    <a:pt x="14325" y="11366"/>
                    <a:pt x="13954" y="11860"/>
                  </a:cubicBezTo>
                  <a:cubicBezTo>
                    <a:pt x="13090" y="13036"/>
                    <a:pt x="12720" y="14517"/>
                    <a:pt x="12349" y="15935"/>
                  </a:cubicBezTo>
                  <a:cubicBezTo>
                    <a:pt x="10744" y="22850"/>
                    <a:pt x="10003" y="29953"/>
                    <a:pt x="8892" y="36992"/>
                  </a:cubicBezTo>
                  <a:cubicBezTo>
                    <a:pt x="8709" y="38162"/>
                    <a:pt x="8462" y="39338"/>
                    <a:pt x="7968" y="40326"/>
                  </a:cubicBezTo>
                  <a:cubicBezTo>
                    <a:pt x="7410" y="41373"/>
                    <a:pt x="6422" y="42238"/>
                    <a:pt x="5311" y="42361"/>
                  </a:cubicBezTo>
                  <a:cubicBezTo>
                    <a:pt x="5196" y="42373"/>
                    <a:pt x="5083" y="42379"/>
                    <a:pt x="4972" y="42379"/>
                  </a:cubicBezTo>
                  <a:cubicBezTo>
                    <a:pt x="3354" y="42379"/>
                    <a:pt x="2120" y="41174"/>
                    <a:pt x="618" y="40943"/>
                  </a:cubicBezTo>
                  <a:cubicBezTo>
                    <a:pt x="601" y="40939"/>
                    <a:pt x="585" y="40937"/>
                    <a:pt x="570" y="40937"/>
                  </a:cubicBezTo>
                  <a:cubicBezTo>
                    <a:pt x="364" y="40937"/>
                    <a:pt x="320" y="41326"/>
                    <a:pt x="435" y="41497"/>
                  </a:cubicBezTo>
                  <a:cubicBezTo>
                    <a:pt x="806" y="41808"/>
                    <a:pt x="2223" y="41991"/>
                    <a:pt x="2658" y="42178"/>
                  </a:cubicBezTo>
                  <a:cubicBezTo>
                    <a:pt x="3582" y="42484"/>
                    <a:pt x="4570" y="42672"/>
                    <a:pt x="5498" y="42796"/>
                  </a:cubicBezTo>
                  <a:cubicBezTo>
                    <a:pt x="6116" y="42855"/>
                    <a:pt x="6857" y="42978"/>
                    <a:pt x="7163" y="43537"/>
                  </a:cubicBezTo>
                  <a:cubicBezTo>
                    <a:pt x="7227" y="43719"/>
                    <a:pt x="7286" y="43966"/>
                    <a:pt x="7286" y="44154"/>
                  </a:cubicBezTo>
                  <a:cubicBezTo>
                    <a:pt x="7351" y="45201"/>
                    <a:pt x="7286" y="46130"/>
                    <a:pt x="7286" y="47177"/>
                  </a:cubicBezTo>
                  <a:cubicBezTo>
                    <a:pt x="7286" y="47222"/>
                    <a:pt x="7305" y="47240"/>
                    <a:pt x="7335" y="47240"/>
                  </a:cubicBezTo>
                  <a:cubicBezTo>
                    <a:pt x="7471" y="47240"/>
                    <a:pt x="7844" y="46871"/>
                    <a:pt x="7844" y="46871"/>
                  </a:cubicBezTo>
                  <a:cubicBezTo>
                    <a:pt x="7968" y="46747"/>
                    <a:pt x="7904" y="46313"/>
                    <a:pt x="7904" y="46130"/>
                  </a:cubicBezTo>
                  <a:cubicBezTo>
                    <a:pt x="7968" y="45389"/>
                    <a:pt x="7844" y="44707"/>
                    <a:pt x="7904" y="43966"/>
                  </a:cubicBezTo>
                  <a:cubicBezTo>
                    <a:pt x="7904" y="42855"/>
                    <a:pt x="8338" y="41744"/>
                    <a:pt x="8645" y="40696"/>
                  </a:cubicBezTo>
                  <a:cubicBezTo>
                    <a:pt x="11361" y="31988"/>
                    <a:pt x="10932" y="22480"/>
                    <a:pt x="13954" y="13900"/>
                  </a:cubicBezTo>
                  <a:cubicBezTo>
                    <a:pt x="14448" y="12665"/>
                    <a:pt x="15130" y="11243"/>
                    <a:pt x="16424" y="10996"/>
                  </a:cubicBezTo>
                  <a:lnTo>
                    <a:pt x="16424" y="10996"/>
                  </a:lnTo>
                  <a:cubicBezTo>
                    <a:pt x="16795" y="12231"/>
                    <a:pt x="16365" y="13530"/>
                    <a:pt x="16424" y="14824"/>
                  </a:cubicBezTo>
                  <a:cubicBezTo>
                    <a:pt x="16488" y="15935"/>
                    <a:pt x="16982" y="17046"/>
                    <a:pt x="16982" y="18158"/>
                  </a:cubicBezTo>
                  <a:cubicBezTo>
                    <a:pt x="16918" y="19457"/>
                    <a:pt x="16365" y="20628"/>
                    <a:pt x="15994" y="21862"/>
                  </a:cubicBezTo>
                  <a:cubicBezTo>
                    <a:pt x="15130" y="24950"/>
                    <a:pt x="15807" y="28348"/>
                    <a:pt x="14695" y="31371"/>
                  </a:cubicBezTo>
                  <a:cubicBezTo>
                    <a:pt x="14201" y="32793"/>
                    <a:pt x="13525" y="34152"/>
                    <a:pt x="13895" y="35693"/>
                  </a:cubicBezTo>
                  <a:cubicBezTo>
                    <a:pt x="13954" y="35816"/>
                    <a:pt x="13954" y="35940"/>
                    <a:pt x="14078" y="35940"/>
                  </a:cubicBezTo>
                  <a:cubicBezTo>
                    <a:pt x="14106" y="35968"/>
                    <a:pt x="14140" y="35980"/>
                    <a:pt x="14177" y="35980"/>
                  </a:cubicBezTo>
                  <a:cubicBezTo>
                    <a:pt x="14301" y="35980"/>
                    <a:pt x="14448" y="35838"/>
                    <a:pt x="14448" y="35693"/>
                  </a:cubicBezTo>
                  <a:cubicBezTo>
                    <a:pt x="14513" y="35569"/>
                    <a:pt x="14448" y="35387"/>
                    <a:pt x="14389" y="35199"/>
                  </a:cubicBezTo>
                  <a:cubicBezTo>
                    <a:pt x="14142" y="34028"/>
                    <a:pt x="14883" y="32359"/>
                    <a:pt x="15189" y="31188"/>
                  </a:cubicBezTo>
                  <a:cubicBezTo>
                    <a:pt x="15560" y="29706"/>
                    <a:pt x="15930" y="28224"/>
                    <a:pt x="16365" y="26743"/>
                  </a:cubicBezTo>
                  <a:cubicBezTo>
                    <a:pt x="17353" y="27977"/>
                    <a:pt x="16982" y="29765"/>
                    <a:pt x="17476" y="31312"/>
                  </a:cubicBezTo>
                  <a:cubicBezTo>
                    <a:pt x="17783" y="32359"/>
                    <a:pt x="18400" y="33223"/>
                    <a:pt x="18711" y="34211"/>
                  </a:cubicBezTo>
                  <a:cubicBezTo>
                    <a:pt x="18894" y="35016"/>
                    <a:pt x="18894" y="35880"/>
                    <a:pt x="18958" y="36681"/>
                  </a:cubicBezTo>
                  <a:cubicBezTo>
                    <a:pt x="19082" y="37856"/>
                    <a:pt x="19388" y="39027"/>
                    <a:pt x="19882" y="40138"/>
                  </a:cubicBezTo>
                  <a:cubicBezTo>
                    <a:pt x="20193" y="40138"/>
                    <a:pt x="20252" y="39709"/>
                    <a:pt x="20193" y="39462"/>
                  </a:cubicBezTo>
                  <a:lnTo>
                    <a:pt x="19264" y="34458"/>
                  </a:lnTo>
                  <a:lnTo>
                    <a:pt x="19264" y="34458"/>
                  </a:lnTo>
                  <a:cubicBezTo>
                    <a:pt x="20870" y="34581"/>
                    <a:pt x="22292" y="35569"/>
                    <a:pt x="23404" y="36681"/>
                  </a:cubicBezTo>
                  <a:cubicBezTo>
                    <a:pt x="24515" y="37856"/>
                    <a:pt x="25439" y="39150"/>
                    <a:pt x="26673" y="40202"/>
                  </a:cubicBezTo>
                  <a:cubicBezTo>
                    <a:pt x="25562" y="37792"/>
                    <a:pt x="23710" y="35757"/>
                    <a:pt x="21428" y="34334"/>
                  </a:cubicBezTo>
                  <a:cubicBezTo>
                    <a:pt x="20499" y="33781"/>
                    <a:pt x="19452" y="33287"/>
                    <a:pt x="18894" y="32299"/>
                  </a:cubicBezTo>
                  <a:cubicBezTo>
                    <a:pt x="18153" y="31124"/>
                    <a:pt x="18400" y="29642"/>
                    <a:pt x="18029" y="28348"/>
                  </a:cubicBezTo>
                  <a:cubicBezTo>
                    <a:pt x="17723" y="27113"/>
                    <a:pt x="16795" y="26002"/>
                    <a:pt x="16612" y="24703"/>
                  </a:cubicBezTo>
                  <a:cubicBezTo>
                    <a:pt x="16301" y="22914"/>
                    <a:pt x="17289" y="21121"/>
                    <a:pt x="17723" y="19333"/>
                  </a:cubicBezTo>
                  <a:cubicBezTo>
                    <a:pt x="18276" y="17234"/>
                    <a:pt x="18029" y="15011"/>
                    <a:pt x="17847" y="12848"/>
                  </a:cubicBezTo>
                  <a:lnTo>
                    <a:pt x="17847" y="12848"/>
                  </a:lnTo>
                  <a:cubicBezTo>
                    <a:pt x="19452" y="13712"/>
                    <a:pt x="21057" y="14888"/>
                    <a:pt x="21922" y="16553"/>
                  </a:cubicBezTo>
                  <a:cubicBezTo>
                    <a:pt x="22663" y="17975"/>
                    <a:pt x="22786" y="19516"/>
                    <a:pt x="22910" y="21062"/>
                  </a:cubicBezTo>
                  <a:cubicBezTo>
                    <a:pt x="23092" y="22544"/>
                    <a:pt x="23527" y="23962"/>
                    <a:pt x="23527" y="25384"/>
                  </a:cubicBezTo>
                  <a:cubicBezTo>
                    <a:pt x="23527" y="25508"/>
                    <a:pt x="23586" y="25690"/>
                    <a:pt x="23710" y="25755"/>
                  </a:cubicBezTo>
                  <a:cubicBezTo>
                    <a:pt x="23743" y="25770"/>
                    <a:pt x="23780" y="25778"/>
                    <a:pt x="23818" y="25778"/>
                  </a:cubicBezTo>
                  <a:cubicBezTo>
                    <a:pt x="23924" y="25778"/>
                    <a:pt x="24037" y="25722"/>
                    <a:pt x="24080" y="25631"/>
                  </a:cubicBezTo>
                  <a:cubicBezTo>
                    <a:pt x="24144" y="25508"/>
                    <a:pt x="24144" y="25384"/>
                    <a:pt x="24144" y="25197"/>
                  </a:cubicBezTo>
                  <a:cubicBezTo>
                    <a:pt x="24081" y="24277"/>
                    <a:pt x="23288" y="16018"/>
                    <a:pt x="22794" y="15936"/>
                  </a:cubicBezTo>
                  <a:lnTo>
                    <a:pt x="22794" y="15936"/>
                  </a:lnTo>
                  <a:cubicBezTo>
                    <a:pt x="25754" y="16185"/>
                    <a:pt x="28467" y="18101"/>
                    <a:pt x="29637" y="20815"/>
                  </a:cubicBezTo>
                  <a:cubicBezTo>
                    <a:pt x="30378" y="22421"/>
                    <a:pt x="30689" y="24085"/>
                    <a:pt x="31860" y="25508"/>
                  </a:cubicBezTo>
                  <a:cubicBezTo>
                    <a:pt x="31983" y="25631"/>
                    <a:pt x="32171" y="25814"/>
                    <a:pt x="32354" y="25878"/>
                  </a:cubicBezTo>
                  <a:cubicBezTo>
                    <a:pt x="32385" y="25888"/>
                    <a:pt x="32420" y="25893"/>
                    <a:pt x="32455" y="25893"/>
                  </a:cubicBezTo>
                  <a:cubicBezTo>
                    <a:pt x="32635" y="25893"/>
                    <a:pt x="32848" y="25773"/>
                    <a:pt x="32848" y="25567"/>
                  </a:cubicBezTo>
                  <a:cubicBezTo>
                    <a:pt x="32848" y="25443"/>
                    <a:pt x="32724" y="25261"/>
                    <a:pt x="32601" y="25197"/>
                  </a:cubicBezTo>
                  <a:cubicBezTo>
                    <a:pt x="31060" y="24085"/>
                    <a:pt x="30748" y="22233"/>
                    <a:pt x="29884" y="20504"/>
                  </a:cubicBezTo>
                  <a:cubicBezTo>
                    <a:pt x="29331" y="19269"/>
                    <a:pt x="28713" y="18034"/>
                    <a:pt x="27726" y="17111"/>
                  </a:cubicBezTo>
                  <a:cubicBezTo>
                    <a:pt x="25132" y="14764"/>
                    <a:pt x="20687" y="15071"/>
                    <a:pt x="18711" y="12295"/>
                  </a:cubicBezTo>
                  <a:cubicBezTo>
                    <a:pt x="18153" y="11430"/>
                    <a:pt x="17970" y="10131"/>
                    <a:pt x="18770" y="9514"/>
                  </a:cubicBezTo>
                  <a:cubicBezTo>
                    <a:pt x="19452" y="8961"/>
                    <a:pt x="20810" y="8837"/>
                    <a:pt x="21611" y="8590"/>
                  </a:cubicBezTo>
                  <a:cubicBezTo>
                    <a:pt x="22475" y="8343"/>
                    <a:pt x="23404" y="8032"/>
                    <a:pt x="24268" y="7973"/>
                  </a:cubicBezTo>
                  <a:cubicBezTo>
                    <a:pt x="24515" y="7909"/>
                    <a:pt x="24762" y="7909"/>
                    <a:pt x="25009" y="7909"/>
                  </a:cubicBezTo>
                  <a:cubicBezTo>
                    <a:pt x="25119" y="7903"/>
                    <a:pt x="25230" y="7900"/>
                    <a:pt x="25342" y="7900"/>
                  </a:cubicBezTo>
                  <a:cubicBezTo>
                    <a:pt x="26420" y="7900"/>
                    <a:pt x="27560" y="8166"/>
                    <a:pt x="28343" y="8837"/>
                  </a:cubicBezTo>
                  <a:cubicBezTo>
                    <a:pt x="29884" y="10255"/>
                    <a:pt x="30995" y="12171"/>
                    <a:pt x="31366" y="14206"/>
                  </a:cubicBezTo>
                  <a:cubicBezTo>
                    <a:pt x="31983" y="12231"/>
                    <a:pt x="31183" y="9949"/>
                    <a:pt x="29578" y="8590"/>
                  </a:cubicBezTo>
                  <a:cubicBezTo>
                    <a:pt x="28234" y="7429"/>
                    <a:pt x="26657" y="6993"/>
                    <a:pt x="25021" y="6993"/>
                  </a:cubicBezTo>
                  <a:cubicBezTo>
                    <a:pt x="23873" y="6993"/>
                    <a:pt x="22696" y="7208"/>
                    <a:pt x="21551" y="7538"/>
                  </a:cubicBezTo>
                  <a:cubicBezTo>
                    <a:pt x="21338" y="7594"/>
                    <a:pt x="18636" y="8475"/>
                    <a:pt x="17863" y="8475"/>
                  </a:cubicBezTo>
                  <a:cubicBezTo>
                    <a:pt x="17742" y="8475"/>
                    <a:pt x="17668" y="8453"/>
                    <a:pt x="17659" y="8402"/>
                  </a:cubicBezTo>
                  <a:cubicBezTo>
                    <a:pt x="17536" y="7785"/>
                    <a:pt x="17783" y="7108"/>
                    <a:pt x="17783" y="6491"/>
                  </a:cubicBezTo>
                  <a:cubicBezTo>
                    <a:pt x="17783" y="5750"/>
                    <a:pt x="17723" y="5009"/>
                    <a:pt x="17536" y="4327"/>
                  </a:cubicBezTo>
                  <a:cubicBezTo>
                    <a:pt x="17229" y="2910"/>
                    <a:pt x="16612" y="1551"/>
                    <a:pt x="15807" y="376"/>
                  </a:cubicBezTo>
                  <a:cubicBezTo>
                    <a:pt x="15683" y="193"/>
                    <a:pt x="15501" y="5"/>
                    <a:pt x="15313" y="5"/>
                  </a:cubicBezTo>
                  <a:cubicBezTo>
                    <a:pt x="15292" y="2"/>
                    <a:pt x="15272" y="1"/>
                    <a:pt x="15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8" name="Google Shape;2838;p64"/>
            <p:cNvSpPr/>
            <p:nvPr/>
          </p:nvSpPr>
          <p:spPr>
            <a:xfrm>
              <a:off x="4219025" y="4726250"/>
              <a:ext cx="206850" cy="377225"/>
            </a:xfrm>
            <a:custGeom>
              <a:avLst/>
              <a:gdLst/>
              <a:ahLst/>
              <a:cxnLst/>
              <a:rect l="l" t="t" r="r" b="b"/>
              <a:pathLst>
                <a:path w="8274" h="15089" extrusionOk="0">
                  <a:moveTo>
                    <a:pt x="626" y="1"/>
                  </a:moveTo>
                  <a:cubicBezTo>
                    <a:pt x="580" y="1"/>
                    <a:pt x="536" y="8"/>
                    <a:pt x="494" y="23"/>
                  </a:cubicBezTo>
                  <a:cubicBezTo>
                    <a:pt x="0" y="270"/>
                    <a:pt x="1112" y="1752"/>
                    <a:pt x="1299" y="2246"/>
                  </a:cubicBezTo>
                  <a:cubicBezTo>
                    <a:pt x="1976" y="3975"/>
                    <a:pt x="2099" y="5827"/>
                    <a:pt x="2099" y="7620"/>
                  </a:cubicBezTo>
                  <a:cubicBezTo>
                    <a:pt x="2164" y="10090"/>
                    <a:pt x="1606" y="12248"/>
                    <a:pt x="2040" y="14718"/>
                  </a:cubicBezTo>
                  <a:cubicBezTo>
                    <a:pt x="2040" y="14905"/>
                    <a:pt x="2099" y="15088"/>
                    <a:pt x="2287" y="15088"/>
                  </a:cubicBezTo>
                  <a:cubicBezTo>
                    <a:pt x="2470" y="15088"/>
                    <a:pt x="2593" y="14905"/>
                    <a:pt x="2593" y="14718"/>
                  </a:cubicBezTo>
                  <a:lnTo>
                    <a:pt x="2593" y="14594"/>
                  </a:lnTo>
                  <a:cubicBezTo>
                    <a:pt x="2717" y="13606"/>
                    <a:pt x="2411" y="12436"/>
                    <a:pt x="2470" y="11384"/>
                  </a:cubicBezTo>
                  <a:cubicBezTo>
                    <a:pt x="2534" y="10025"/>
                    <a:pt x="2164" y="8790"/>
                    <a:pt x="2717" y="7432"/>
                  </a:cubicBezTo>
                  <a:cubicBezTo>
                    <a:pt x="2840" y="7062"/>
                    <a:pt x="3152" y="6632"/>
                    <a:pt x="3522" y="6568"/>
                  </a:cubicBezTo>
                  <a:cubicBezTo>
                    <a:pt x="3570" y="6560"/>
                    <a:pt x="3617" y="6556"/>
                    <a:pt x="3665" y="6556"/>
                  </a:cubicBezTo>
                  <a:cubicBezTo>
                    <a:pt x="3987" y="6556"/>
                    <a:pt x="4302" y="6723"/>
                    <a:pt x="4569" y="6938"/>
                  </a:cubicBezTo>
                  <a:cubicBezTo>
                    <a:pt x="5251" y="7373"/>
                    <a:pt x="5928" y="7867"/>
                    <a:pt x="6668" y="8361"/>
                  </a:cubicBezTo>
                  <a:cubicBezTo>
                    <a:pt x="6907" y="8537"/>
                    <a:pt x="7667" y="9411"/>
                    <a:pt x="7941" y="9411"/>
                  </a:cubicBezTo>
                  <a:cubicBezTo>
                    <a:pt x="7950" y="9411"/>
                    <a:pt x="7959" y="9410"/>
                    <a:pt x="7967" y="9408"/>
                  </a:cubicBezTo>
                  <a:cubicBezTo>
                    <a:pt x="8274" y="9349"/>
                    <a:pt x="8274" y="8855"/>
                    <a:pt x="8091" y="8608"/>
                  </a:cubicBezTo>
                  <a:cubicBezTo>
                    <a:pt x="7409" y="7867"/>
                    <a:pt x="6733" y="7309"/>
                    <a:pt x="5868" y="6815"/>
                  </a:cubicBezTo>
                  <a:cubicBezTo>
                    <a:pt x="4880" y="6261"/>
                    <a:pt x="3769" y="5644"/>
                    <a:pt x="3334" y="4656"/>
                  </a:cubicBezTo>
                  <a:cubicBezTo>
                    <a:pt x="3087" y="4221"/>
                    <a:pt x="3028" y="3728"/>
                    <a:pt x="2964" y="3234"/>
                  </a:cubicBezTo>
                  <a:cubicBezTo>
                    <a:pt x="2781" y="2493"/>
                    <a:pt x="2534" y="1752"/>
                    <a:pt x="2099" y="1075"/>
                  </a:cubicBezTo>
                  <a:cubicBezTo>
                    <a:pt x="1873" y="849"/>
                    <a:pt x="1129" y="1"/>
                    <a:pt x="626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39" name="Google Shape;2839;p64"/>
            <p:cNvSpPr/>
            <p:nvPr/>
          </p:nvSpPr>
          <p:spPr>
            <a:xfrm>
              <a:off x="3783725" y="4939825"/>
              <a:ext cx="260950" cy="169825"/>
            </a:xfrm>
            <a:custGeom>
              <a:avLst/>
              <a:gdLst/>
              <a:ahLst/>
              <a:cxnLst/>
              <a:rect l="l" t="t" r="r" b="b"/>
              <a:pathLst>
                <a:path w="10438" h="6793" extrusionOk="0">
                  <a:moveTo>
                    <a:pt x="3952" y="0"/>
                  </a:moveTo>
                  <a:cubicBezTo>
                    <a:pt x="3399" y="0"/>
                    <a:pt x="2718" y="247"/>
                    <a:pt x="2594" y="806"/>
                  </a:cubicBezTo>
                  <a:cubicBezTo>
                    <a:pt x="2985" y="546"/>
                    <a:pt x="3464" y="437"/>
                    <a:pt x="3929" y="437"/>
                  </a:cubicBezTo>
                  <a:cubicBezTo>
                    <a:pt x="4128" y="437"/>
                    <a:pt x="4325" y="457"/>
                    <a:pt x="4511" y="494"/>
                  </a:cubicBezTo>
                  <a:cubicBezTo>
                    <a:pt x="5187" y="618"/>
                    <a:pt x="5805" y="929"/>
                    <a:pt x="6422" y="1176"/>
                  </a:cubicBezTo>
                  <a:cubicBezTo>
                    <a:pt x="6857" y="1359"/>
                    <a:pt x="7227" y="1547"/>
                    <a:pt x="7598" y="1793"/>
                  </a:cubicBezTo>
                  <a:cubicBezTo>
                    <a:pt x="7780" y="1853"/>
                    <a:pt x="7904" y="1917"/>
                    <a:pt x="7968" y="2040"/>
                  </a:cubicBezTo>
                  <a:cubicBezTo>
                    <a:pt x="8027" y="2287"/>
                    <a:pt x="7780" y="2534"/>
                    <a:pt x="7533" y="2594"/>
                  </a:cubicBezTo>
                  <a:cubicBezTo>
                    <a:pt x="7084" y="2808"/>
                    <a:pt x="6606" y="2885"/>
                    <a:pt x="6119" y="2885"/>
                  </a:cubicBezTo>
                  <a:cubicBezTo>
                    <a:pt x="5338" y="2885"/>
                    <a:pt x="4530" y="2686"/>
                    <a:pt x="3770" y="2534"/>
                  </a:cubicBezTo>
                  <a:cubicBezTo>
                    <a:pt x="3236" y="2433"/>
                    <a:pt x="2673" y="2352"/>
                    <a:pt x="2125" y="2352"/>
                  </a:cubicBezTo>
                  <a:cubicBezTo>
                    <a:pt x="1337" y="2352"/>
                    <a:pt x="583" y="2519"/>
                    <a:pt x="1" y="3028"/>
                  </a:cubicBezTo>
                  <a:cubicBezTo>
                    <a:pt x="242" y="3198"/>
                    <a:pt x="518" y="3236"/>
                    <a:pt x="792" y="3236"/>
                  </a:cubicBezTo>
                  <a:cubicBezTo>
                    <a:pt x="1012" y="3236"/>
                    <a:pt x="1229" y="3211"/>
                    <a:pt x="1423" y="3211"/>
                  </a:cubicBezTo>
                  <a:cubicBezTo>
                    <a:pt x="1652" y="3187"/>
                    <a:pt x="1880" y="3175"/>
                    <a:pt x="2108" y="3175"/>
                  </a:cubicBezTo>
                  <a:cubicBezTo>
                    <a:pt x="3048" y="3175"/>
                    <a:pt x="3974" y="3383"/>
                    <a:pt x="4817" y="3829"/>
                  </a:cubicBezTo>
                  <a:cubicBezTo>
                    <a:pt x="4940" y="3829"/>
                    <a:pt x="5064" y="3893"/>
                    <a:pt x="5064" y="4016"/>
                  </a:cubicBezTo>
                  <a:cubicBezTo>
                    <a:pt x="5187" y="4140"/>
                    <a:pt x="5128" y="4322"/>
                    <a:pt x="5064" y="4446"/>
                  </a:cubicBezTo>
                  <a:cubicBezTo>
                    <a:pt x="4570" y="5434"/>
                    <a:pt x="3211" y="5804"/>
                    <a:pt x="2594" y="6792"/>
                  </a:cubicBezTo>
                  <a:cubicBezTo>
                    <a:pt x="3705" y="6545"/>
                    <a:pt x="4693" y="5928"/>
                    <a:pt x="5375" y="5063"/>
                  </a:cubicBezTo>
                  <a:cubicBezTo>
                    <a:pt x="5805" y="4569"/>
                    <a:pt x="6175" y="3952"/>
                    <a:pt x="6733" y="3646"/>
                  </a:cubicBezTo>
                  <a:cubicBezTo>
                    <a:pt x="7163" y="3399"/>
                    <a:pt x="7657" y="3399"/>
                    <a:pt x="8151" y="3275"/>
                  </a:cubicBezTo>
                  <a:cubicBezTo>
                    <a:pt x="9203" y="2964"/>
                    <a:pt x="10127" y="2100"/>
                    <a:pt x="10438" y="1053"/>
                  </a:cubicBezTo>
                  <a:lnTo>
                    <a:pt x="10438" y="1053"/>
                  </a:lnTo>
                  <a:cubicBezTo>
                    <a:pt x="10014" y="1318"/>
                    <a:pt x="9544" y="1423"/>
                    <a:pt x="9063" y="1423"/>
                  </a:cubicBezTo>
                  <a:cubicBezTo>
                    <a:pt x="8423" y="1423"/>
                    <a:pt x="7763" y="1236"/>
                    <a:pt x="7163" y="988"/>
                  </a:cubicBezTo>
                  <a:cubicBezTo>
                    <a:pt x="6116" y="559"/>
                    <a:pt x="5128" y="0"/>
                    <a:pt x="3952" y="0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0" name="Google Shape;2840;p64"/>
            <p:cNvSpPr/>
            <p:nvPr/>
          </p:nvSpPr>
          <p:spPr>
            <a:xfrm>
              <a:off x="4333250" y="4593725"/>
              <a:ext cx="370475" cy="783025"/>
            </a:xfrm>
            <a:custGeom>
              <a:avLst/>
              <a:gdLst/>
              <a:ahLst/>
              <a:cxnLst/>
              <a:rect l="l" t="t" r="r" b="b"/>
              <a:pathLst>
                <a:path w="14819" h="31321" extrusionOk="0">
                  <a:moveTo>
                    <a:pt x="13061" y="0"/>
                  </a:moveTo>
                  <a:cubicBezTo>
                    <a:pt x="13020" y="0"/>
                    <a:pt x="12985" y="23"/>
                    <a:pt x="12966" y="78"/>
                  </a:cubicBezTo>
                  <a:cubicBezTo>
                    <a:pt x="12907" y="78"/>
                    <a:pt x="12907" y="202"/>
                    <a:pt x="12907" y="261"/>
                  </a:cubicBezTo>
                  <a:cubicBezTo>
                    <a:pt x="13090" y="1684"/>
                    <a:pt x="13154" y="3165"/>
                    <a:pt x="13460" y="4647"/>
                  </a:cubicBezTo>
                  <a:cubicBezTo>
                    <a:pt x="12536" y="5200"/>
                    <a:pt x="12042" y="6376"/>
                    <a:pt x="12289" y="7423"/>
                  </a:cubicBezTo>
                  <a:cubicBezTo>
                    <a:pt x="12472" y="6623"/>
                    <a:pt x="12783" y="5635"/>
                    <a:pt x="13584" y="5265"/>
                  </a:cubicBezTo>
                  <a:lnTo>
                    <a:pt x="13584" y="5265"/>
                  </a:lnTo>
                  <a:cubicBezTo>
                    <a:pt x="13277" y="7981"/>
                    <a:pt x="12289" y="10510"/>
                    <a:pt x="11237" y="12980"/>
                  </a:cubicBezTo>
                  <a:cubicBezTo>
                    <a:pt x="10990" y="13662"/>
                    <a:pt x="10684" y="14338"/>
                    <a:pt x="10437" y="15020"/>
                  </a:cubicBezTo>
                  <a:cubicBezTo>
                    <a:pt x="9879" y="16191"/>
                    <a:pt x="9385" y="17366"/>
                    <a:pt x="8768" y="18537"/>
                  </a:cubicBezTo>
                  <a:cubicBezTo>
                    <a:pt x="8397" y="19278"/>
                    <a:pt x="7533" y="20019"/>
                    <a:pt x="7533" y="20947"/>
                  </a:cubicBezTo>
                  <a:cubicBezTo>
                    <a:pt x="8274" y="20700"/>
                    <a:pt x="8891" y="19466"/>
                    <a:pt x="9326" y="18848"/>
                  </a:cubicBezTo>
                  <a:cubicBezTo>
                    <a:pt x="9943" y="17919"/>
                    <a:pt x="10561" y="16872"/>
                    <a:pt x="11055" y="15820"/>
                  </a:cubicBezTo>
                  <a:cubicBezTo>
                    <a:pt x="11969" y="13928"/>
                    <a:pt x="12825" y="11789"/>
                    <a:pt x="13144" y="9652"/>
                  </a:cubicBezTo>
                  <a:lnTo>
                    <a:pt x="13144" y="9652"/>
                  </a:lnTo>
                  <a:cubicBezTo>
                    <a:pt x="12712" y="12597"/>
                    <a:pt x="12213" y="15715"/>
                    <a:pt x="10561" y="18166"/>
                  </a:cubicBezTo>
                  <a:cubicBezTo>
                    <a:pt x="10028" y="19018"/>
                    <a:pt x="9221" y="19594"/>
                    <a:pt x="8771" y="20449"/>
                  </a:cubicBezTo>
                  <a:lnTo>
                    <a:pt x="8771" y="20449"/>
                  </a:lnTo>
                  <a:cubicBezTo>
                    <a:pt x="8770" y="20451"/>
                    <a:pt x="8769" y="20452"/>
                    <a:pt x="8768" y="20453"/>
                  </a:cubicBezTo>
                  <a:cubicBezTo>
                    <a:pt x="8768" y="20453"/>
                    <a:pt x="8768" y="20453"/>
                    <a:pt x="8769" y="20453"/>
                  </a:cubicBezTo>
                  <a:lnTo>
                    <a:pt x="8769" y="20453"/>
                  </a:lnTo>
                  <a:cubicBezTo>
                    <a:pt x="8698" y="20589"/>
                    <a:pt x="8635" y="20731"/>
                    <a:pt x="8585" y="20883"/>
                  </a:cubicBezTo>
                  <a:cubicBezTo>
                    <a:pt x="8614" y="20945"/>
                    <a:pt x="8691" y="20976"/>
                    <a:pt x="8776" y="20976"/>
                  </a:cubicBezTo>
                  <a:cubicBezTo>
                    <a:pt x="8860" y="20976"/>
                    <a:pt x="8953" y="20945"/>
                    <a:pt x="9015" y="20883"/>
                  </a:cubicBezTo>
                  <a:cubicBezTo>
                    <a:pt x="9138" y="20760"/>
                    <a:pt x="9202" y="20636"/>
                    <a:pt x="9262" y="20513"/>
                  </a:cubicBezTo>
                  <a:cubicBezTo>
                    <a:pt x="9337" y="20389"/>
                    <a:pt x="9433" y="20275"/>
                    <a:pt x="9544" y="20178"/>
                  </a:cubicBezTo>
                  <a:lnTo>
                    <a:pt x="9544" y="20178"/>
                  </a:lnTo>
                  <a:cubicBezTo>
                    <a:pt x="9670" y="20114"/>
                    <a:pt x="9790" y="20040"/>
                    <a:pt x="9902" y="19959"/>
                  </a:cubicBezTo>
                  <a:lnTo>
                    <a:pt x="9902" y="19959"/>
                  </a:lnTo>
                  <a:cubicBezTo>
                    <a:pt x="9973" y="19930"/>
                    <a:pt x="10048" y="19909"/>
                    <a:pt x="10126" y="19895"/>
                  </a:cubicBezTo>
                  <a:lnTo>
                    <a:pt x="10018" y="19869"/>
                  </a:lnTo>
                  <a:lnTo>
                    <a:pt x="10018" y="19869"/>
                  </a:lnTo>
                  <a:cubicBezTo>
                    <a:pt x="10078" y="19819"/>
                    <a:pt x="10135" y="19767"/>
                    <a:pt x="10190" y="19712"/>
                  </a:cubicBezTo>
                  <a:lnTo>
                    <a:pt x="10190" y="19712"/>
                  </a:lnTo>
                  <a:cubicBezTo>
                    <a:pt x="9696" y="21194"/>
                    <a:pt x="9015" y="22735"/>
                    <a:pt x="7597" y="23476"/>
                  </a:cubicBezTo>
                  <a:cubicBezTo>
                    <a:pt x="7286" y="23664"/>
                    <a:pt x="6980" y="23788"/>
                    <a:pt x="6733" y="23970"/>
                  </a:cubicBezTo>
                  <a:cubicBezTo>
                    <a:pt x="6609" y="24094"/>
                    <a:pt x="6545" y="24158"/>
                    <a:pt x="6486" y="24281"/>
                  </a:cubicBezTo>
                  <a:cubicBezTo>
                    <a:pt x="6486" y="24464"/>
                    <a:pt x="6668" y="24652"/>
                    <a:pt x="6915" y="24711"/>
                  </a:cubicBezTo>
                  <a:cubicBezTo>
                    <a:pt x="7162" y="24711"/>
                    <a:pt x="7473" y="24528"/>
                    <a:pt x="7720" y="24405"/>
                  </a:cubicBezTo>
                  <a:lnTo>
                    <a:pt x="7720" y="24405"/>
                  </a:lnTo>
                  <a:cubicBezTo>
                    <a:pt x="7103" y="25699"/>
                    <a:pt x="6298" y="26998"/>
                    <a:pt x="5621" y="28233"/>
                  </a:cubicBezTo>
                  <a:cubicBezTo>
                    <a:pt x="5374" y="28663"/>
                    <a:pt x="5127" y="29033"/>
                    <a:pt x="4816" y="29344"/>
                  </a:cubicBezTo>
                  <a:cubicBezTo>
                    <a:pt x="4386" y="29715"/>
                    <a:pt x="3828" y="29898"/>
                    <a:pt x="3275" y="30021"/>
                  </a:cubicBezTo>
                  <a:cubicBezTo>
                    <a:pt x="2411" y="30268"/>
                    <a:pt x="1482" y="30515"/>
                    <a:pt x="618" y="30703"/>
                  </a:cubicBezTo>
                  <a:cubicBezTo>
                    <a:pt x="371" y="30826"/>
                    <a:pt x="0" y="31132"/>
                    <a:pt x="247" y="31320"/>
                  </a:cubicBezTo>
                  <a:cubicBezTo>
                    <a:pt x="1605" y="31073"/>
                    <a:pt x="3028" y="30885"/>
                    <a:pt x="4386" y="30638"/>
                  </a:cubicBezTo>
                  <a:cubicBezTo>
                    <a:pt x="4757" y="30638"/>
                    <a:pt x="5063" y="30579"/>
                    <a:pt x="5374" y="30456"/>
                  </a:cubicBezTo>
                  <a:cubicBezTo>
                    <a:pt x="5927" y="30145"/>
                    <a:pt x="6239" y="29591"/>
                    <a:pt x="6609" y="29033"/>
                  </a:cubicBezTo>
                  <a:cubicBezTo>
                    <a:pt x="9326" y="24528"/>
                    <a:pt x="11484" y="19648"/>
                    <a:pt x="13154" y="14650"/>
                  </a:cubicBezTo>
                  <a:cubicBezTo>
                    <a:pt x="13895" y="12239"/>
                    <a:pt x="14571" y="9834"/>
                    <a:pt x="14695" y="7300"/>
                  </a:cubicBezTo>
                  <a:cubicBezTo>
                    <a:pt x="14818" y="4954"/>
                    <a:pt x="14389" y="2425"/>
                    <a:pt x="13337" y="261"/>
                  </a:cubicBezTo>
                  <a:cubicBezTo>
                    <a:pt x="13295" y="132"/>
                    <a:pt x="13159" y="0"/>
                    <a:pt x="130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1" name="Google Shape;2841;p64"/>
            <p:cNvSpPr/>
            <p:nvPr/>
          </p:nvSpPr>
          <p:spPr>
            <a:xfrm>
              <a:off x="3513675" y="4612575"/>
              <a:ext cx="282425" cy="262975"/>
            </a:xfrm>
            <a:custGeom>
              <a:avLst/>
              <a:gdLst/>
              <a:ahLst/>
              <a:cxnLst/>
              <a:rect l="l" t="t" r="r" b="b"/>
              <a:pathLst>
                <a:path w="11297" h="10519" extrusionOk="0">
                  <a:moveTo>
                    <a:pt x="494" y="1"/>
                  </a:moveTo>
                  <a:cubicBezTo>
                    <a:pt x="0" y="1"/>
                    <a:pt x="60" y="683"/>
                    <a:pt x="247" y="1112"/>
                  </a:cubicBezTo>
                  <a:cubicBezTo>
                    <a:pt x="741" y="2471"/>
                    <a:pt x="1295" y="3770"/>
                    <a:pt x="1912" y="5064"/>
                  </a:cubicBezTo>
                  <a:cubicBezTo>
                    <a:pt x="2282" y="5746"/>
                    <a:pt x="2653" y="6486"/>
                    <a:pt x="3270" y="6980"/>
                  </a:cubicBezTo>
                  <a:cubicBezTo>
                    <a:pt x="4075" y="7598"/>
                    <a:pt x="5187" y="7721"/>
                    <a:pt x="6110" y="8092"/>
                  </a:cubicBezTo>
                  <a:cubicBezTo>
                    <a:pt x="6975" y="8522"/>
                    <a:pt x="7716" y="9139"/>
                    <a:pt x="8580" y="9697"/>
                  </a:cubicBezTo>
                  <a:cubicBezTo>
                    <a:pt x="9290" y="10133"/>
                    <a:pt x="10093" y="10519"/>
                    <a:pt x="10951" y="10519"/>
                  </a:cubicBezTo>
                  <a:cubicBezTo>
                    <a:pt x="11065" y="10519"/>
                    <a:pt x="11181" y="10512"/>
                    <a:pt x="11297" y="10497"/>
                  </a:cubicBezTo>
                  <a:cubicBezTo>
                    <a:pt x="11173" y="9880"/>
                    <a:pt x="10309" y="9944"/>
                    <a:pt x="9692" y="9880"/>
                  </a:cubicBezTo>
                  <a:cubicBezTo>
                    <a:pt x="8457" y="9633"/>
                    <a:pt x="7839" y="8215"/>
                    <a:pt x="6792" y="7657"/>
                  </a:cubicBezTo>
                  <a:cubicBezTo>
                    <a:pt x="6175" y="7351"/>
                    <a:pt x="5493" y="7287"/>
                    <a:pt x="4876" y="7040"/>
                  </a:cubicBezTo>
                  <a:cubicBezTo>
                    <a:pt x="3458" y="6610"/>
                    <a:pt x="2406" y="5434"/>
                    <a:pt x="1788" y="4140"/>
                  </a:cubicBezTo>
                  <a:cubicBezTo>
                    <a:pt x="1112" y="2841"/>
                    <a:pt x="801" y="1424"/>
                    <a:pt x="494" y="1"/>
                  </a:cubicBezTo>
                  <a:close/>
                </a:path>
              </a:pathLst>
            </a:custGeom>
            <a:solidFill>
              <a:srgbClr val="BD2B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2" name="Google Shape;2842;p64"/>
            <p:cNvSpPr/>
            <p:nvPr/>
          </p:nvSpPr>
          <p:spPr>
            <a:xfrm>
              <a:off x="3493950" y="4668350"/>
              <a:ext cx="424150" cy="608425"/>
            </a:xfrm>
            <a:custGeom>
              <a:avLst/>
              <a:gdLst/>
              <a:ahLst/>
              <a:cxnLst/>
              <a:rect l="l" t="t" r="r" b="b"/>
              <a:pathLst>
                <a:path w="16966" h="24337" extrusionOk="0">
                  <a:moveTo>
                    <a:pt x="655" y="1"/>
                  </a:moveTo>
                  <a:cubicBezTo>
                    <a:pt x="263" y="1"/>
                    <a:pt x="1" y="461"/>
                    <a:pt x="49" y="921"/>
                  </a:cubicBezTo>
                  <a:cubicBezTo>
                    <a:pt x="295" y="5367"/>
                    <a:pt x="1096" y="10553"/>
                    <a:pt x="3877" y="14134"/>
                  </a:cubicBezTo>
                  <a:cubicBezTo>
                    <a:pt x="4370" y="14752"/>
                    <a:pt x="4924" y="15369"/>
                    <a:pt x="5358" y="16046"/>
                  </a:cubicBezTo>
                  <a:cubicBezTo>
                    <a:pt x="5665" y="16540"/>
                    <a:pt x="5912" y="17157"/>
                    <a:pt x="6346" y="17651"/>
                  </a:cubicBezTo>
                  <a:cubicBezTo>
                    <a:pt x="7211" y="18639"/>
                    <a:pt x="8628" y="18886"/>
                    <a:pt x="9740" y="19627"/>
                  </a:cubicBezTo>
                  <a:cubicBezTo>
                    <a:pt x="10915" y="20368"/>
                    <a:pt x="11715" y="21667"/>
                    <a:pt x="12767" y="22655"/>
                  </a:cubicBezTo>
                  <a:cubicBezTo>
                    <a:pt x="13510" y="23448"/>
                    <a:pt x="14843" y="24336"/>
                    <a:pt x="16027" y="24336"/>
                  </a:cubicBezTo>
                  <a:cubicBezTo>
                    <a:pt x="16222" y="24336"/>
                    <a:pt x="16412" y="24312"/>
                    <a:pt x="16595" y="24260"/>
                  </a:cubicBezTo>
                  <a:cubicBezTo>
                    <a:pt x="16719" y="24260"/>
                    <a:pt x="16842" y="24196"/>
                    <a:pt x="16902" y="24137"/>
                  </a:cubicBezTo>
                  <a:cubicBezTo>
                    <a:pt x="16966" y="23949"/>
                    <a:pt x="16778" y="23766"/>
                    <a:pt x="16595" y="23643"/>
                  </a:cubicBezTo>
                  <a:lnTo>
                    <a:pt x="15296" y="22902"/>
                  </a:lnTo>
                  <a:cubicBezTo>
                    <a:pt x="13879" y="22161"/>
                    <a:pt x="12580" y="21049"/>
                    <a:pt x="11592" y="19750"/>
                  </a:cubicBezTo>
                  <a:cubicBezTo>
                    <a:pt x="11788" y="19533"/>
                    <a:pt x="12045" y="19446"/>
                    <a:pt x="12323" y="19446"/>
                  </a:cubicBezTo>
                  <a:cubicBezTo>
                    <a:pt x="12834" y="19446"/>
                    <a:pt x="13414" y="19741"/>
                    <a:pt x="13815" y="20062"/>
                  </a:cubicBezTo>
                  <a:cubicBezTo>
                    <a:pt x="14249" y="20432"/>
                    <a:pt x="15173" y="21173"/>
                    <a:pt x="15790" y="21173"/>
                  </a:cubicBezTo>
                  <a:cubicBezTo>
                    <a:pt x="16037" y="21173"/>
                    <a:pt x="16408" y="20985"/>
                    <a:pt x="16284" y="20679"/>
                  </a:cubicBezTo>
                  <a:cubicBezTo>
                    <a:pt x="16245" y="20513"/>
                    <a:pt x="16091" y="20459"/>
                    <a:pt x="15902" y="20459"/>
                  </a:cubicBezTo>
                  <a:cubicBezTo>
                    <a:pt x="15810" y="20459"/>
                    <a:pt x="15708" y="20472"/>
                    <a:pt x="15608" y="20491"/>
                  </a:cubicBezTo>
                  <a:cubicBezTo>
                    <a:pt x="15515" y="20513"/>
                    <a:pt x="15422" y="20523"/>
                    <a:pt x="15330" y="20523"/>
                  </a:cubicBezTo>
                  <a:cubicBezTo>
                    <a:pt x="14622" y="20523"/>
                    <a:pt x="13945" y="19926"/>
                    <a:pt x="13508" y="19380"/>
                  </a:cubicBezTo>
                  <a:cubicBezTo>
                    <a:pt x="13385" y="19256"/>
                    <a:pt x="13197" y="19074"/>
                    <a:pt x="13014" y="18950"/>
                  </a:cubicBezTo>
                  <a:cubicBezTo>
                    <a:pt x="12918" y="18912"/>
                    <a:pt x="12821" y="18897"/>
                    <a:pt x="12725" y="18897"/>
                  </a:cubicBezTo>
                  <a:cubicBezTo>
                    <a:pt x="12512" y="18897"/>
                    <a:pt x="12300" y="18969"/>
                    <a:pt x="12086" y="19010"/>
                  </a:cubicBezTo>
                  <a:cubicBezTo>
                    <a:pt x="11890" y="19052"/>
                    <a:pt x="11690" y="19072"/>
                    <a:pt x="11491" y="19072"/>
                  </a:cubicBezTo>
                  <a:cubicBezTo>
                    <a:pt x="10814" y="19072"/>
                    <a:pt x="10143" y="18838"/>
                    <a:pt x="9616" y="18456"/>
                  </a:cubicBezTo>
                  <a:cubicBezTo>
                    <a:pt x="8996" y="18043"/>
                    <a:pt x="8507" y="17497"/>
                    <a:pt x="8002" y="16934"/>
                  </a:cubicBezTo>
                  <a:lnTo>
                    <a:pt x="8002" y="16934"/>
                  </a:lnTo>
                  <a:cubicBezTo>
                    <a:pt x="8353" y="17201"/>
                    <a:pt x="8850" y="17296"/>
                    <a:pt x="9336" y="17296"/>
                  </a:cubicBezTo>
                  <a:cubicBezTo>
                    <a:pt x="9452" y="17296"/>
                    <a:pt x="9568" y="17290"/>
                    <a:pt x="9680" y="17281"/>
                  </a:cubicBezTo>
                  <a:cubicBezTo>
                    <a:pt x="9926" y="17281"/>
                    <a:pt x="10188" y="17265"/>
                    <a:pt x="10451" y="17265"/>
                  </a:cubicBezTo>
                  <a:cubicBezTo>
                    <a:pt x="10916" y="17265"/>
                    <a:pt x="11386" y="17315"/>
                    <a:pt x="11780" y="17592"/>
                  </a:cubicBezTo>
                  <a:cubicBezTo>
                    <a:pt x="12049" y="17809"/>
                    <a:pt x="12322" y="18167"/>
                    <a:pt x="12675" y="18167"/>
                  </a:cubicBezTo>
                  <a:cubicBezTo>
                    <a:pt x="12724" y="18167"/>
                    <a:pt x="12775" y="18160"/>
                    <a:pt x="12827" y="18145"/>
                  </a:cubicBezTo>
                  <a:cubicBezTo>
                    <a:pt x="12520" y="17592"/>
                    <a:pt x="12150" y="16910"/>
                    <a:pt x="11468" y="16727"/>
                  </a:cubicBezTo>
                  <a:cubicBezTo>
                    <a:pt x="11345" y="16706"/>
                    <a:pt x="11221" y="16699"/>
                    <a:pt x="11098" y="16699"/>
                  </a:cubicBezTo>
                  <a:cubicBezTo>
                    <a:pt x="10851" y="16699"/>
                    <a:pt x="10604" y="16727"/>
                    <a:pt x="10357" y="16727"/>
                  </a:cubicBezTo>
                  <a:cubicBezTo>
                    <a:pt x="8011" y="16727"/>
                    <a:pt x="6099" y="14875"/>
                    <a:pt x="4430" y="13082"/>
                  </a:cubicBezTo>
                  <a:lnTo>
                    <a:pt x="4430" y="13082"/>
                  </a:lnTo>
                  <a:cubicBezTo>
                    <a:pt x="5788" y="13329"/>
                    <a:pt x="7146" y="13576"/>
                    <a:pt x="8505" y="13887"/>
                  </a:cubicBezTo>
                  <a:cubicBezTo>
                    <a:pt x="8634" y="13887"/>
                    <a:pt x="9757" y="14180"/>
                    <a:pt x="10362" y="14180"/>
                  </a:cubicBezTo>
                  <a:cubicBezTo>
                    <a:pt x="10636" y="14180"/>
                    <a:pt x="10804" y="14120"/>
                    <a:pt x="10727" y="13947"/>
                  </a:cubicBezTo>
                  <a:cubicBezTo>
                    <a:pt x="10668" y="13887"/>
                    <a:pt x="10604" y="13823"/>
                    <a:pt x="10545" y="13823"/>
                  </a:cubicBezTo>
                  <a:cubicBezTo>
                    <a:pt x="9369" y="13206"/>
                    <a:pt x="7887" y="13329"/>
                    <a:pt x="6652" y="13082"/>
                  </a:cubicBezTo>
                  <a:cubicBezTo>
                    <a:pt x="4370" y="12652"/>
                    <a:pt x="2577" y="10553"/>
                    <a:pt x="2454" y="8266"/>
                  </a:cubicBezTo>
                  <a:lnTo>
                    <a:pt x="2454" y="8266"/>
                  </a:lnTo>
                  <a:cubicBezTo>
                    <a:pt x="2824" y="9195"/>
                    <a:pt x="3259" y="10242"/>
                    <a:pt x="4247" y="10489"/>
                  </a:cubicBezTo>
                  <a:cubicBezTo>
                    <a:pt x="3136" y="9007"/>
                    <a:pt x="2395" y="7343"/>
                    <a:pt x="2024" y="5550"/>
                  </a:cubicBezTo>
                  <a:cubicBezTo>
                    <a:pt x="2181" y="5497"/>
                    <a:pt x="2345" y="5473"/>
                    <a:pt x="2510" y="5473"/>
                  </a:cubicBezTo>
                  <a:cubicBezTo>
                    <a:pt x="3128" y="5473"/>
                    <a:pt x="3755" y="5817"/>
                    <a:pt x="4000" y="6355"/>
                  </a:cubicBezTo>
                  <a:cubicBezTo>
                    <a:pt x="4157" y="5665"/>
                    <a:pt x="3454" y="4931"/>
                    <a:pt x="2746" y="4931"/>
                  </a:cubicBezTo>
                  <a:cubicBezTo>
                    <a:pt x="2628" y="4931"/>
                    <a:pt x="2509" y="4952"/>
                    <a:pt x="2395" y="4996"/>
                  </a:cubicBezTo>
                  <a:cubicBezTo>
                    <a:pt x="2265" y="5037"/>
                    <a:pt x="2108" y="5109"/>
                    <a:pt x="1963" y="5109"/>
                  </a:cubicBezTo>
                  <a:cubicBezTo>
                    <a:pt x="1897" y="5109"/>
                    <a:pt x="1834" y="5094"/>
                    <a:pt x="1777" y="5056"/>
                  </a:cubicBezTo>
                  <a:cubicBezTo>
                    <a:pt x="1654" y="4996"/>
                    <a:pt x="1654" y="4809"/>
                    <a:pt x="1590" y="4685"/>
                  </a:cubicBezTo>
                  <a:cubicBezTo>
                    <a:pt x="1466" y="4068"/>
                    <a:pt x="1407" y="3391"/>
                    <a:pt x="1343" y="2709"/>
                  </a:cubicBezTo>
                  <a:lnTo>
                    <a:pt x="1343" y="2709"/>
                  </a:lnTo>
                  <a:cubicBezTo>
                    <a:pt x="1407" y="2956"/>
                    <a:pt x="1466" y="3268"/>
                    <a:pt x="1654" y="3450"/>
                  </a:cubicBezTo>
                  <a:cubicBezTo>
                    <a:pt x="1739" y="3538"/>
                    <a:pt x="1879" y="3584"/>
                    <a:pt x="2010" y="3584"/>
                  </a:cubicBezTo>
                  <a:cubicBezTo>
                    <a:pt x="2160" y="3584"/>
                    <a:pt x="2299" y="3523"/>
                    <a:pt x="2331" y="3391"/>
                  </a:cubicBezTo>
                  <a:cubicBezTo>
                    <a:pt x="1837" y="3080"/>
                    <a:pt x="1466" y="2527"/>
                    <a:pt x="1407" y="1969"/>
                  </a:cubicBezTo>
                  <a:cubicBezTo>
                    <a:pt x="1343" y="1598"/>
                    <a:pt x="1407" y="487"/>
                    <a:pt x="1096" y="180"/>
                  </a:cubicBezTo>
                  <a:cubicBezTo>
                    <a:pt x="938" y="55"/>
                    <a:pt x="789" y="1"/>
                    <a:pt x="6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3" name="Google Shape;2843;p64"/>
            <p:cNvSpPr/>
            <p:nvPr/>
          </p:nvSpPr>
          <p:spPr>
            <a:xfrm>
              <a:off x="3967475" y="4001325"/>
              <a:ext cx="209950" cy="101900"/>
            </a:xfrm>
            <a:custGeom>
              <a:avLst/>
              <a:gdLst/>
              <a:ahLst/>
              <a:cxnLst/>
              <a:rect l="l" t="t" r="r" b="b"/>
              <a:pathLst>
                <a:path w="8398" h="4076" extrusionOk="0">
                  <a:moveTo>
                    <a:pt x="60" y="1"/>
                  </a:moveTo>
                  <a:lnTo>
                    <a:pt x="1" y="65"/>
                  </a:lnTo>
                  <a:cubicBezTo>
                    <a:pt x="1" y="65"/>
                    <a:pt x="60" y="65"/>
                    <a:pt x="60" y="124"/>
                  </a:cubicBezTo>
                  <a:cubicBezTo>
                    <a:pt x="3088" y="806"/>
                    <a:pt x="5928" y="2164"/>
                    <a:pt x="8333" y="4076"/>
                  </a:cubicBezTo>
                  <a:lnTo>
                    <a:pt x="8398" y="4076"/>
                  </a:lnTo>
                  <a:cubicBezTo>
                    <a:pt x="8398" y="4076"/>
                    <a:pt x="8398" y="4017"/>
                    <a:pt x="8333" y="4017"/>
                  </a:cubicBezTo>
                  <a:cubicBezTo>
                    <a:pt x="5928" y="2100"/>
                    <a:pt x="3088" y="742"/>
                    <a:pt x="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4" name="Google Shape;2844;p64"/>
            <p:cNvSpPr/>
            <p:nvPr/>
          </p:nvSpPr>
          <p:spPr>
            <a:xfrm>
              <a:off x="4492300" y="3767700"/>
              <a:ext cx="69425" cy="79725"/>
            </a:xfrm>
            <a:custGeom>
              <a:avLst/>
              <a:gdLst/>
              <a:ahLst/>
              <a:cxnLst/>
              <a:rect l="l" t="t" r="r" b="b"/>
              <a:pathLst>
                <a:path w="2777" h="3189" extrusionOk="0">
                  <a:moveTo>
                    <a:pt x="960" y="1"/>
                  </a:moveTo>
                  <a:cubicBezTo>
                    <a:pt x="903" y="1"/>
                    <a:pt x="848" y="9"/>
                    <a:pt x="800" y="25"/>
                  </a:cubicBezTo>
                  <a:cubicBezTo>
                    <a:pt x="553" y="149"/>
                    <a:pt x="371" y="331"/>
                    <a:pt x="247" y="578"/>
                  </a:cubicBezTo>
                  <a:cubicBezTo>
                    <a:pt x="0" y="1072"/>
                    <a:pt x="183" y="1754"/>
                    <a:pt x="553" y="2248"/>
                  </a:cubicBezTo>
                  <a:cubicBezTo>
                    <a:pt x="924" y="2742"/>
                    <a:pt x="1482" y="2989"/>
                    <a:pt x="2099" y="3172"/>
                  </a:cubicBezTo>
                  <a:cubicBezTo>
                    <a:pt x="2162" y="3172"/>
                    <a:pt x="2225" y="3188"/>
                    <a:pt x="2288" y="3188"/>
                  </a:cubicBezTo>
                  <a:cubicBezTo>
                    <a:pt x="2349" y="3188"/>
                    <a:pt x="2409" y="3173"/>
                    <a:pt x="2470" y="3112"/>
                  </a:cubicBezTo>
                  <a:cubicBezTo>
                    <a:pt x="2470" y="3048"/>
                    <a:pt x="2529" y="2989"/>
                    <a:pt x="2529" y="2925"/>
                  </a:cubicBezTo>
                  <a:cubicBezTo>
                    <a:pt x="2776" y="1877"/>
                    <a:pt x="2223" y="702"/>
                    <a:pt x="1294" y="149"/>
                  </a:cubicBezTo>
                  <a:lnTo>
                    <a:pt x="1294" y="149"/>
                  </a:lnTo>
                  <a:lnTo>
                    <a:pt x="1418" y="208"/>
                  </a:lnTo>
                  <a:cubicBezTo>
                    <a:pt x="1325" y="71"/>
                    <a:pt x="1131" y="1"/>
                    <a:pt x="960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5" name="Google Shape;2845;p64"/>
            <p:cNvSpPr/>
            <p:nvPr/>
          </p:nvSpPr>
          <p:spPr>
            <a:xfrm>
              <a:off x="4009100" y="3238800"/>
              <a:ext cx="9275" cy="7825"/>
            </a:xfrm>
            <a:custGeom>
              <a:avLst/>
              <a:gdLst/>
              <a:ahLst/>
              <a:cxnLst/>
              <a:rect l="l" t="t" r="r" b="b"/>
              <a:pathLst>
                <a:path w="371" h="313" extrusionOk="0">
                  <a:moveTo>
                    <a:pt x="0" y="1"/>
                  </a:moveTo>
                  <a:lnTo>
                    <a:pt x="0" y="65"/>
                  </a:lnTo>
                  <a:cubicBezTo>
                    <a:pt x="64" y="124"/>
                    <a:pt x="188" y="189"/>
                    <a:pt x="247" y="312"/>
                  </a:cubicBezTo>
                  <a:lnTo>
                    <a:pt x="371" y="312"/>
                  </a:lnTo>
                  <a:cubicBezTo>
                    <a:pt x="247" y="189"/>
                    <a:pt x="124" y="65"/>
                    <a:pt x="0" y="1"/>
                  </a:cubicBezTo>
                  <a:close/>
                </a:path>
              </a:pathLst>
            </a:custGeom>
            <a:solidFill>
              <a:srgbClr val="801D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6" name="Google Shape;2846;p64"/>
            <p:cNvSpPr/>
            <p:nvPr/>
          </p:nvSpPr>
          <p:spPr>
            <a:xfrm>
              <a:off x="4015275" y="3246600"/>
              <a:ext cx="30900" cy="137325"/>
            </a:xfrm>
            <a:custGeom>
              <a:avLst/>
              <a:gdLst/>
              <a:ahLst/>
              <a:cxnLst/>
              <a:rect l="l" t="t" r="r" b="b"/>
              <a:pathLst>
                <a:path w="1236" h="5493" extrusionOk="0">
                  <a:moveTo>
                    <a:pt x="0" y="0"/>
                  </a:moveTo>
                  <a:cubicBezTo>
                    <a:pt x="188" y="124"/>
                    <a:pt x="311" y="371"/>
                    <a:pt x="435" y="553"/>
                  </a:cubicBezTo>
                  <a:cubicBezTo>
                    <a:pt x="371" y="430"/>
                    <a:pt x="247" y="247"/>
                    <a:pt x="188" y="124"/>
                  </a:cubicBezTo>
                  <a:cubicBezTo>
                    <a:pt x="188" y="59"/>
                    <a:pt x="124" y="59"/>
                    <a:pt x="124" y="0"/>
                  </a:cubicBezTo>
                  <a:close/>
                  <a:moveTo>
                    <a:pt x="988" y="2223"/>
                  </a:moveTo>
                  <a:cubicBezTo>
                    <a:pt x="1176" y="3087"/>
                    <a:pt x="1176" y="3887"/>
                    <a:pt x="1176" y="4505"/>
                  </a:cubicBezTo>
                  <a:cubicBezTo>
                    <a:pt x="1235" y="3764"/>
                    <a:pt x="1176" y="2964"/>
                    <a:pt x="988" y="2223"/>
                  </a:cubicBezTo>
                  <a:close/>
                  <a:moveTo>
                    <a:pt x="1052" y="5433"/>
                  </a:moveTo>
                  <a:cubicBezTo>
                    <a:pt x="1052" y="5433"/>
                    <a:pt x="1052" y="5493"/>
                    <a:pt x="988" y="5493"/>
                  </a:cubicBezTo>
                  <a:lnTo>
                    <a:pt x="1052" y="5493"/>
                  </a:lnTo>
                  <a:lnTo>
                    <a:pt x="1052" y="5433"/>
                  </a:lnTo>
                  <a:close/>
                </a:path>
              </a:pathLst>
            </a:custGeom>
            <a:solidFill>
              <a:srgbClr val="70191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7" name="Google Shape;2847;p64"/>
            <p:cNvSpPr/>
            <p:nvPr/>
          </p:nvSpPr>
          <p:spPr>
            <a:xfrm>
              <a:off x="4006000" y="3240425"/>
              <a:ext cx="38675" cy="143500"/>
            </a:xfrm>
            <a:custGeom>
              <a:avLst/>
              <a:gdLst/>
              <a:ahLst/>
              <a:cxnLst/>
              <a:rect l="l" t="t" r="r" b="b"/>
              <a:pathLst>
                <a:path w="1547" h="5740" extrusionOk="0">
                  <a:moveTo>
                    <a:pt x="124" y="0"/>
                  </a:moveTo>
                  <a:cubicBezTo>
                    <a:pt x="1" y="430"/>
                    <a:pt x="65" y="865"/>
                    <a:pt x="124" y="1294"/>
                  </a:cubicBezTo>
                  <a:cubicBezTo>
                    <a:pt x="371" y="2776"/>
                    <a:pt x="682" y="4322"/>
                    <a:pt x="1359" y="5740"/>
                  </a:cubicBezTo>
                  <a:cubicBezTo>
                    <a:pt x="1423" y="5740"/>
                    <a:pt x="1423" y="5680"/>
                    <a:pt x="1423" y="5680"/>
                  </a:cubicBezTo>
                  <a:cubicBezTo>
                    <a:pt x="1483" y="5369"/>
                    <a:pt x="1483" y="5063"/>
                    <a:pt x="1547" y="4752"/>
                  </a:cubicBezTo>
                  <a:cubicBezTo>
                    <a:pt x="1547" y="4134"/>
                    <a:pt x="1547" y="3334"/>
                    <a:pt x="1359" y="2470"/>
                  </a:cubicBezTo>
                  <a:cubicBezTo>
                    <a:pt x="1236" y="1912"/>
                    <a:pt x="1053" y="1358"/>
                    <a:pt x="806" y="800"/>
                  </a:cubicBezTo>
                  <a:cubicBezTo>
                    <a:pt x="682" y="618"/>
                    <a:pt x="559" y="371"/>
                    <a:pt x="371" y="247"/>
                  </a:cubicBezTo>
                  <a:cubicBezTo>
                    <a:pt x="312" y="124"/>
                    <a:pt x="188" y="59"/>
                    <a:pt x="124" y="0"/>
                  </a:cubicBezTo>
                  <a:close/>
                </a:path>
              </a:pathLst>
            </a:custGeom>
            <a:solidFill>
              <a:srgbClr val="9F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8" name="Google Shape;2848;p64"/>
            <p:cNvSpPr/>
            <p:nvPr/>
          </p:nvSpPr>
          <p:spPr>
            <a:xfrm>
              <a:off x="3825475" y="3948850"/>
              <a:ext cx="26200" cy="81900"/>
            </a:xfrm>
            <a:custGeom>
              <a:avLst/>
              <a:gdLst/>
              <a:ahLst/>
              <a:cxnLst/>
              <a:rect l="l" t="t" r="r" b="b"/>
              <a:pathLst>
                <a:path w="1048" h="3276" extrusionOk="0">
                  <a:moveTo>
                    <a:pt x="0" y="1"/>
                  </a:moveTo>
                  <a:lnTo>
                    <a:pt x="0" y="124"/>
                  </a:lnTo>
                  <a:cubicBezTo>
                    <a:pt x="183" y="124"/>
                    <a:pt x="371" y="248"/>
                    <a:pt x="494" y="371"/>
                  </a:cubicBezTo>
                  <a:cubicBezTo>
                    <a:pt x="677" y="495"/>
                    <a:pt x="801" y="682"/>
                    <a:pt x="865" y="865"/>
                  </a:cubicBezTo>
                  <a:cubicBezTo>
                    <a:pt x="924" y="1112"/>
                    <a:pt x="988" y="1359"/>
                    <a:pt x="988" y="1670"/>
                  </a:cubicBezTo>
                  <a:cubicBezTo>
                    <a:pt x="988" y="1794"/>
                    <a:pt x="988" y="1917"/>
                    <a:pt x="924" y="2041"/>
                  </a:cubicBezTo>
                  <a:lnTo>
                    <a:pt x="924" y="2905"/>
                  </a:lnTo>
                  <a:lnTo>
                    <a:pt x="924" y="3275"/>
                  </a:lnTo>
                  <a:lnTo>
                    <a:pt x="988" y="3211"/>
                  </a:lnTo>
                  <a:lnTo>
                    <a:pt x="988" y="2905"/>
                  </a:lnTo>
                  <a:cubicBezTo>
                    <a:pt x="988" y="2594"/>
                    <a:pt x="988" y="2347"/>
                    <a:pt x="1048" y="2041"/>
                  </a:cubicBezTo>
                  <a:lnTo>
                    <a:pt x="1048" y="1670"/>
                  </a:lnTo>
                  <a:cubicBezTo>
                    <a:pt x="1048" y="1359"/>
                    <a:pt x="1048" y="1112"/>
                    <a:pt x="924" y="806"/>
                  </a:cubicBezTo>
                  <a:cubicBezTo>
                    <a:pt x="865" y="618"/>
                    <a:pt x="741" y="435"/>
                    <a:pt x="554" y="312"/>
                  </a:cubicBezTo>
                  <a:cubicBezTo>
                    <a:pt x="430" y="188"/>
                    <a:pt x="247" y="65"/>
                    <a:pt x="0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49" name="Google Shape;2849;p64"/>
            <p:cNvSpPr/>
            <p:nvPr/>
          </p:nvSpPr>
          <p:spPr>
            <a:xfrm>
              <a:off x="3649500" y="4073950"/>
              <a:ext cx="43250" cy="46325"/>
            </a:xfrm>
            <a:custGeom>
              <a:avLst/>
              <a:gdLst/>
              <a:ahLst/>
              <a:cxnLst/>
              <a:rect l="l" t="t" r="r" b="b"/>
              <a:pathLst>
                <a:path w="1730" h="1853" extrusionOk="0">
                  <a:moveTo>
                    <a:pt x="1665" y="0"/>
                  </a:moveTo>
                  <a:cubicBezTo>
                    <a:pt x="1171" y="553"/>
                    <a:pt x="618" y="1112"/>
                    <a:pt x="60" y="1606"/>
                  </a:cubicBezTo>
                  <a:lnTo>
                    <a:pt x="60" y="1665"/>
                  </a:lnTo>
                  <a:lnTo>
                    <a:pt x="1" y="1729"/>
                  </a:lnTo>
                  <a:cubicBezTo>
                    <a:pt x="1" y="1788"/>
                    <a:pt x="60" y="1788"/>
                    <a:pt x="60" y="1788"/>
                  </a:cubicBezTo>
                  <a:cubicBezTo>
                    <a:pt x="60" y="1788"/>
                    <a:pt x="60" y="1853"/>
                    <a:pt x="124" y="1853"/>
                  </a:cubicBezTo>
                  <a:lnTo>
                    <a:pt x="124" y="1788"/>
                  </a:lnTo>
                  <a:lnTo>
                    <a:pt x="184" y="1788"/>
                  </a:lnTo>
                  <a:lnTo>
                    <a:pt x="184" y="1729"/>
                  </a:lnTo>
                  <a:lnTo>
                    <a:pt x="124" y="1665"/>
                  </a:lnTo>
                  <a:cubicBezTo>
                    <a:pt x="677" y="1171"/>
                    <a:pt x="1236" y="618"/>
                    <a:pt x="1730" y="60"/>
                  </a:cubicBezTo>
                  <a:lnTo>
                    <a:pt x="1730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0" name="Google Shape;2850;p64"/>
            <p:cNvSpPr/>
            <p:nvPr/>
          </p:nvSpPr>
          <p:spPr>
            <a:xfrm>
              <a:off x="3766825" y="3982800"/>
              <a:ext cx="49400" cy="27825"/>
            </a:xfrm>
            <a:custGeom>
              <a:avLst/>
              <a:gdLst/>
              <a:ahLst/>
              <a:cxnLst/>
              <a:rect l="l" t="t" r="r" b="b"/>
              <a:pathLst>
                <a:path w="1976" h="1113" extrusionOk="0">
                  <a:moveTo>
                    <a:pt x="1912" y="1"/>
                  </a:moveTo>
                  <a:cubicBezTo>
                    <a:pt x="1235" y="248"/>
                    <a:pt x="618" y="618"/>
                    <a:pt x="0" y="1053"/>
                  </a:cubicBezTo>
                  <a:lnTo>
                    <a:pt x="0" y="1112"/>
                  </a:lnTo>
                  <a:lnTo>
                    <a:pt x="59" y="1112"/>
                  </a:lnTo>
                  <a:cubicBezTo>
                    <a:pt x="618" y="683"/>
                    <a:pt x="1294" y="312"/>
                    <a:pt x="1976" y="65"/>
                  </a:cubicBezTo>
                  <a:cubicBezTo>
                    <a:pt x="1976" y="1"/>
                    <a:pt x="1976" y="1"/>
                    <a:pt x="1912" y="1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1" name="Google Shape;2851;p64"/>
            <p:cNvSpPr/>
            <p:nvPr/>
          </p:nvSpPr>
          <p:spPr>
            <a:xfrm>
              <a:off x="3567625" y="4231400"/>
              <a:ext cx="14000" cy="38550"/>
            </a:xfrm>
            <a:custGeom>
              <a:avLst/>
              <a:gdLst/>
              <a:ahLst/>
              <a:cxnLst/>
              <a:rect l="l" t="t" r="r" b="b"/>
              <a:pathLst>
                <a:path w="560" h="1542" extrusionOk="0">
                  <a:moveTo>
                    <a:pt x="436" y="0"/>
                  </a:moveTo>
                  <a:lnTo>
                    <a:pt x="436" y="59"/>
                  </a:lnTo>
                  <a:lnTo>
                    <a:pt x="371" y="59"/>
                  </a:lnTo>
                  <a:lnTo>
                    <a:pt x="371" y="123"/>
                  </a:lnTo>
                  <a:lnTo>
                    <a:pt x="398" y="148"/>
                  </a:lnTo>
                  <a:lnTo>
                    <a:pt x="398" y="148"/>
                  </a:lnTo>
                  <a:cubicBezTo>
                    <a:pt x="224" y="560"/>
                    <a:pt x="61" y="1021"/>
                    <a:pt x="1" y="1482"/>
                  </a:cubicBezTo>
                  <a:lnTo>
                    <a:pt x="65" y="1541"/>
                  </a:lnTo>
                  <a:lnTo>
                    <a:pt x="65" y="1482"/>
                  </a:lnTo>
                  <a:cubicBezTo>
                    <a:pt x="122" y="1012"/>
                    <a:pt x="294" y="542"/>
                    <a:pt x="468" y="123"/>
                  </a:cubicBezTo>
                  <a:lnTo>
                    <a:pt x="495" y="123"/>
                  </a:lnTo>
                  <a:lnTo>
                    <a:pt x="495" y="59"/>
                  </a:lnTo>
                  <a:lnTo>
                    <a:pt x="559" y="59"/>
                  </a:lnTo>
                  <a:lnTo>
                    <a:pt x="559" y="0"/>
                  </a:ln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2" name="Google Shape;2852;p64"/>
            <p:cNvSpPr/>
            <p:nvPr/>
          </p:nvSpPr>
          <p:spPr>
            <a:xfrm>
              <a:off x="3647900" y="3862425"/>
              <a:ext cx="101900" cy="40150"/>
            </a:xfrm>
            <a:custGeom>
              <a:avLst/>
              <a:gdLst/>
              <a:ahLst/>
              <a:cxnLst/>
              <a:rect l="l" t="t" r="r" b="b"/>
              <a:pathLst>
                <a:path w="4076" h="1606" extrusionOk="0">
                  <a:moveTo>
                    <a:pt x="1" y="0"/>
                  </a:moveTo>
                  <a:lnTo>
                    <a:pt x="1" y="64"/>
                  </a:lnTo>
                  <a:cubicBezTo>
                    <a:pt x="1" y="64"/>
                    <a:pt x="1" y="124"/>
                    <a:pt x="65" y="124"/>
                  </a:cubicBezTo>
                  <a:cubicBezTo>
                    <a:pt x="124" y="64"/>
                    <a:pt x="248" y="64"/>
                    <a:pt x="371" y="64"/>
                  </a:cubicBezTo>
                  <a:cubicBezTo>
                    <a:pt x="1359" y="64"/>
                    <a:pt x="2347" y="617"/>
                    <a:pt x="3211" y="1111"/>
                  </a:cubicBezTo>
                  <a:cubicBezTo>
                    <a:pt x="3458" y="1299"/>
                    <a:pt x="3769" y="1482"/>
                    <a:pt x="4016" y="1605"/>
                  </a:cubicBezTo>
                  <a:lnTo>
                    <a:pt x="4076" y="1605"/>
                  </a:lnTo>
                  <a:lnTo>
                    <a:pt x="4076" y="1546"/>
                  </a:lnTo>
                  <a:cubicBezTo>
                    <a:pt x="3769" y="1358"/>
                    <a:pt x="3522" y="1235"/>
                    <a:pt x="3275" y="1052"/>
                  </a:cubicBezTo>
                  <a:cubicBezTo>
                    <a:pt x="2347" y="558"/>
                    <a:pt x="1423" y="0"/>
                    <a:pt x="371" y="0"/>
                  </a:cubicBezTo>
                  <a:close/>
                </a:path>
              </a:pathLst>
            </a:custGeom>
            <a:solidFill>
              <a:srgbClr val="B62C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53" name="Google Shape;2853;p64"/>
            <p:cNvSpPr/>
            <p:nvPr/>
          </p:nvSpPr>
          <p:spPr>
            <a:xfrm>
              <a:off x="4379550" y="3789925"/>
              <a:ext cx="49425" cy="66350"/>
            </a:xfrm>
            <a:custGeom>
              <a:avLst/>
              <a:gdLst/>
              <a:ahLst/>
              <a:cxnLst/>
              <a:rect l="l" t="t" r="r" b="b"/>
              <a:pathLst>
                <a:path w="1977" h="2654" extrusionOk="0">
                  <a:moveTo>
                    <a:pt x="0" y="1"/>
                  </a:moveTo>
                  <a:lnTo>
                    <a:pt x="0" y="60"/>
                  </a:lnTo>
                  <a:cubicBezTo>
                    <a:pt x="865" y="741"/>
                    <a:pt x="1546" y="1606"/>
                    <a:pt x="1917" y="2653"/>
                  </a:cubicBezTo>
                  <a:lnTo>
                    <a:pt x="1976" y="2653"/>
                  </a:lnTo>
                  <a:lnTo>
                    <a:pt x="1976" y="2594"/>
                  </a:lnTo>
                  <a:cubicBezTo>
                    <a:pt x="1606" y="1606"/>
                    <a:pt x="929" y="677"/>
                    <a:pt x="65" y="1"/>
                  </a:cubicBezTo>
                  <a:close/>
                </a:path>
              </a:pathLst>
            </a:custGeom>
            <a:solidFill>
              <a:srgbClr val="93212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54" name="Google Shape;2854;p6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55" name="Google Shape;2855;p64"/>
          <p:cNvSpPr txBox="1"/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2856" name="Google Shape;2856;p64"/>
          <p:cNvSpPr txBox="1"/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" name="Text Box 2"/>
          <p:cNvSpPr txBox="1"/>
          <p:nvPr/>
        </p:nvSpPr>
        <p:spPr>
          <a:xfrm>
            <a:off x="132080" y="4660265"/>
            <a:ext cx="162052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URCET-AIML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76640" y="4587875"/>
            <a:ext cx="43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4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3323" name="Shape 3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4" name="Google Shape;3324;p72"/>
          <p:cNvSpPr txBox="1"/>
          <p:nvPr>
            <p:ph type="title"/>
          </p:nvPr>
        </p:nvSpPr>
        <p:spPr>
          <a:xfrm>
            <a:off x="1907540" y="483235"/>
            <a:ext cx="2369820" cy="38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Literature Survey</a:t>
            </a:r>
            <a:endParaRPr lang="en-GB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" name="Table 3"/>
          <p:cNvGraphicFramePr/>
          <p:nvPr/>
        </p:nvGraphicFramePr>
        <p:xfrm>
          <a:off x="1907540" y="915670"/>
          <a:ext cx="6998335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2580"/>
                <a:gridCol w="1881505"/>
                <a:gridCol w="1520190"/>
                <a:gridCol w="20040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</a:t>
                      </a:r>
                      <a:endParaRPr lang="en-US">
                        <a:solidFill>
                          <a:schemeClr val="tx2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Simple, interpretable, less accurate for complex data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Wang et al. (2019)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use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for non-linear data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Hierarchical decision-making, prone to overfitting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Chen et al. (2020)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Intuitive structure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be unstable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Effective in image classification and pattern detection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et al. (2021)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Excellent for spatial data 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large datasets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Ensemble of decision trees, robust to overfitting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Liu et al. (2018)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Handles various data types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interpretable than single trees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 Box 2"/>
          <p:cNvSpPr txBox="1"/>
          <p:nvPr/>
        </p:nvSpPr>
        <p:spPr>
          <a:xfrm>
            <a:off x="107315" y="4659630"/>
            <a:ext cx="14592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URCET-AIML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04250" y="4587875"/>
            <a:ext cx="43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5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16" name="Shape 3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Google Shape;3717;p83"/>
          <p:cNvSpPr/>
          <p:nvPr/>
        </p:nvSpPr>
        <p:spPr>
          <a:xfrm>
            <a:off x="789075" y="875600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19" name="Google Shape;3719;p83"/>
          <p:cNvGrpSpPr/>
          <p:nvPr/>
        </p:nvGrpSpPr>
        <p:grpSpPr>
          <a:xfrm>
            <a:off x="4615563" y="903052"/>
            <a:ext cx="3995050" cy="3642192"/>
            <a:chOff x="3955738" y="5706402"/>
            <a:chExt cx="3995050" cy="3642192"/>
          </a:xfrm>
        </p:grpSpPr>
        <p:sp>
          <p:nvSpPr>
            <p:cNvPr id="3720" name="Google Shape;3720;p83"/>
            <p:cNvSpPr/>
            <p:nvPr/>
          </p:nvSpPr>
          <p:spPr>
            <a:xfrm>
              <a:off x="7890653" y="8273062"/>
              <a:ext cx="60134" cy="56501"/>
            </a:xfrm>
            <a:custGeom>
              <a:avLst/>
              <a:gdLst/>
              <a:ahLst/>
              <a:cxnLst/>
              <a:rect l="l" t="t" r="r" b="b"/>
              <a:pathLst>
                <a:path w="928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10" y="871"/>
                    <a:pt x="927" y="710"/>
                    <a:pt x="927" y="436"/>
                  </a:cubicBezTo>
                  <a:cubicBezTo>
                    <a:pt x="927" y="166"/>
                    <a:pt x="710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1" name="Google Shape;3721;p83"/>
            <p:cNvSpPr/>
            <p:nvPr/>
          </p:nvSpPr>
          <p:spPr>
            <a:xfrm>
              <a:off x="7400700" y="5706402"/>
              <a:ext cx="56441" cy="56501"/>
            </a:xfrm>
            <a:custGeom>
              <a:avLst/>
              <a:gdLst/>
              <a:ahLst/>
              <a:cxnLst/>
              <a:rect l="l" t="t" r="r" b="b"/>
              <a:pathLst>
                <a:path w="871" h="872" extrusionOk="0">
                  <a:moveTo>
                    <a:pt x="435" y="1"/>
                  </a:moveTo>
                  <a:cubicBezTo>
                    <a:pt x="218" y="1"/>
                    <a:pt x="0" y="166"/>
                    <a:pt x="0" y="436"/>
                  </a:cubicBezTo>
                  <a:cubicBezTo>
                    <a:pt x="0" y="710"/>
                    <a:pt x="218" y="871"/>
                    <a:pt x="435" y="871"/>
                  </a:cubicBezTo>
                  <a:cubicBezTo>
                    <a:pt x="705" y="871"/>
                    <a:pt x="871" y="710"/>
                    <a:pt x="871" y="436"/>
                  </a:cubicBezTo>
                  <a:cubicBezTo>
                    <a:pt x="871" y="166"/>
                    <a:pt x="705" y="1"/>
                    <a:pt x="4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2" name="Google Shape;3722;p83"/>
            <p:cNvSpPr/>
            <p:nvPr/>
          </p:nvSpPr>
          <p:spPr>
            <a:xfrm>
              <a:off x="3955738" y="7398718"/>
              <a:ext cx="60199" cy="60130"/>
            </a:xfrm>
            <a:custGeom>
              <a:avLst/>
              <a:gdLst/>
              <a:ahLst/>
              <a:cxnLst/>
              <a:rect l="l" t="t" r="r" b="b"/>
              <a:pathLst>
                <a:path w="929" h="928" extrusionOk="0">
                  <a:moveTo>
                    <a:pt x="436" y="0"/>
                  </a:moveTo>
                  <a:cubicBezTo>
                    <a:pt x="219" y="0"/>
                    <a:pt x="1" y="218"/>
                    <a:pt x="1" y="436"/>
                  </a:cubicBezTo>
                  <a:cubicBezTo>
                    <a:pt x="1" y="710"/>
                    <a:pt x="219" y="928"/>
                    <a:pt x="436" y="928"/>
                  </a:cubicBezTo>
                  <a:cubicBezTo>
                    <a:pt x="710" y="928"/>
                    <a:pt x="928" y="710"/>
                    <a:pt x="928" y="436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3" name="Google Shape;3723;p83"/>
            <p:cNvSpPr/>
            <p:nvPr/>
          </p:nvSpPr>
          <p:spPr>
            <a:xfrm>
              <a:off x="4114563" y="8333127"/>
              <a:ext cx="59875" cy="59871"/>
            </a:xfrm>
            <a:custGeom>
              <a:avLst/>
              <a:gdLst/>
              <a:ahLst/>
              <a:cxnLst/>
              <a:rect l="l" t="t" r="r" b="b"/>
              <a:pathLst>
                <a:path w="924" h="924" extrusionOk="0">
                  <a:moveTo>
                    <a:pt x="436" y="1"/>
                  </a:moveTo>
                  <a:cubicBezTo>
                    <a:pt x="218" y="1"/>
                    <a:pt x="1" y="218"/>
                    <a:pt x="1" y="488"/>
                  </a:cubicBezTo>
                  <a:cubicBezTo>
                    <a:pt x="1" y="706"/>
                    <a:pt x="218" y="924"/>
                    <a:pt x="436" y="924"/>
                  </a:cubicBezTo>
                  <a:cubicBezTo>
                    <a:pt x="706" y="924"/>
                    <a:pt x="923" y="706"/>
                    <a:pt x="923" y="488"/>
                  </a:cubicBezTo>
                  <a:cubicBezTo>
                    <a:pt x="923" y="218"/>
                    <a:pt x="706" y="1"/>
                    <a:pt x="4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4" name="Google Shape;3724;p83"/>
            <p:cNvSpPr/>
            <p:nvPr/>
          </p:nvSpPr>
          <p:spPr>
            <a:xfrm>
              <a:off x="6282835" y="9288464"/>
              <a:ext cx="60134" cy="60130"/>
            </a:xfrm>
            <a:custGeom>
              <a:avLst/>
              <a:gdLst/>
              <a:ahLst/>
              <a:cxnLst/>
              <a:rect l="l" t="t" r="r" b="b"/>
              <a:pathLst>
                <a:path w="928" h="928" extrusionOk="0">
                  <a:moveTo>
                    <a:pt x="436" y="0"/>
                  </a:moveTo>
                  <a:cubicBezTo>
                    <a:pt x="218" y="0"/>
                    <a:pt x="1" y="218"/>
                    <a:pt x="1" y="492"/>
                  </a:cubicBezTo>
                  <a:cubicBezTo>
                    <a:pt x="1" y="710"/>
                    <a:pt x="218" y="927"/>
                    <a:pt x="436" y="927"/>
                  </a:cubicBezTo>
                  <a:cubicBezTo>
                    <a:pt x="710" y="927"/>
                    <a:pt x="928" y="710"/>
                    <a:pt x="928" y="492"/>
                  </a:cubicBezTo>
                  <a:cubicBezTo>
                    <a:pt x="928" y="218"/>
                    <a:pt x="710" y="0"/>
                    <a:pt x="4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5" name="Google Shape;3725;p83"/>
            <p:cNvSpPr/>
            <p:nvPr/>
          </p:nvSpPr>
          <p:spPr>
            <a:xfrm>
              <a:off x="6328843" y="6482063"/>
              <a:ext cx="1050732" cy="462053"/>
            </a:xfrm>
            <a:custGeom>
              <a:avLst/>
              <a:gdLst/>
              <a:ahLst/>
              <a:cxnLst/>
              <a:rect l="l" t="t" r="r" b="b"/>
              <a:pathLst>
                <a:path w="16215" h="7131" extrusionOk="0">
                  <a:moveTo>
                    <a:pt x="15779" y="0"/>
                  </a:moveTo>
                  <a:cubicBezTo>
                    <a:pt x="14852" y="2886"/>
                    <a:pt x="12406" y="5172"/>
                    <a:pt x="9250" y="6151"/>
                  </a:cubicBezTo>
                  <a:cubicBezTo>
                    <a:pt x="8179" y="6484"/>
                    <a:pt x="7088" y="6647"/>
                    <a:pt x="6017" y="6647"/>
                  </a:cubicBezTo>
                  <a:cubicBezTo>
                    <a:pt x="3933" y="6647"/>
                    <a:pt x="1923" y="6030"/>
                    <a:pt x="270" y="4845"/>
                  </a:cubicBezTo>
                  <a:lnTo>
                    <a:pt x="0" y="5224"/>
                  </a:lnTo>
                  <a:cubicBezTo>
                    <a:pt x="1741" y="6478"/>
                    <a:pt x="3809" y="7131"/>
                    <a:pt x="5985" y="7131"/>
                  </a:cubicBezTo>
                  <a:cubicBezTo>
                    <a:pt x="7126" y="7131"/>
                    <a:pt x="8271" y="6913"/>
                    <a:pt x="9411" y="6586"/>
                  </a:cubicBezTo>
                  <a:cubicBezTo>
                    <a:pt x="12676" y="5550"/>
                    <a:pt x="15235" y="3156"/>
                    <a:pt x="16215" y="166"/>
                  </a:cubicBezTo>
                  <a:lnTo>
                    <a:pt x="1577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6" name="Google Shape;3726;p83"/>
            <p:cNvSpPr/>
            <p:nvPr/>
          </p:nvSpPr>
          <p:spPr>
            <a:xfrm>
              <a:off x="6011518" y="6064719"/>
              <a:ext cx="655841" cy="1034517"/>
            </a:xfrm>
            <a:custGeom>
              <a:avLst/>
              <a:gdLst/>
              <a:ahLst/>
              <a:cxnLst/>
              <a:rect l="l" t="t" r="r" b="b"/>
              <a:pathLst>
                <a:path w="10121" h="15966" extrusionOk="0">
                  <a:moveTo>
                    <a:pt x="2698" y="0"/>
                  </a:moveTo>
                  <a:cubicBezTo>
                    <a:pt x="2670" y="0"/>
                    <a:pt x="2641" y="7"/>
                    <a:pt x="2612" y="21"/>
                  </a:cubicBezTo>
                  <a:cubicBezTo>
                    <a:pt x="1306" y="456"/>
                    <a:pt x="0" y="1819"/>
                    <a:pt x="544" y="3995"/>
                  </a:cubicBezTo>
                  <a:cubicBezTo>
                    <a:pt x="1306" y="7151"/>
                    <a:pt x="5276" y="13354"/>
                    <a:pt x="9737" y="15909"/>
                  </a:cubicBezTo>
                  <a:cubicBezTo>
                    <a:pt x="9794" y="15909"/>
                    <a:pt x="9846" y="15966"/>
                    <a:pt x="9903" y="15966"/>
                  </a:cubicBezTo>
                  <a:cubicBezTo>
                    <a:pt x="9955" y="15966"/>
                    <a:pt x="10012" y="15909"/>
                    <a:pt x="10064" y="15800"/>
                  </a:cubicBezTo>
                  <a:cubicBezTo>
                    <a:pt x="10121" y="15691"/>
                    <a:pt x="10121" y="15583"/>
                    <a:pt x="10012" y="15530"/>
                  </a:cubicBezTo>
                  <a:cubicBezTo>
                    <a:pt x="5602" y="13027"/>
                    <a:pt x="1741" y="6986"/>
                    <a:pt x="979" y="3886"/>
                  </a:cubicBezTo>
                  <a:cubicBezTo>
                    <a:pt x="544" y="1980"/>
                    <a:pt x="1685" y="839"/>
                    <a:pt x="2773" y="456"/>
                  </a:cubicBezTo>
                  <a:cubicBezTo>
                    <a:pt x="2882" y="404"/>
                    <a:pt x="2938" y="239"/>
                    <a:pt x="2882" y="130"/>
                  </a:cubicBezTo>
                  <a:cubicBezTo>
                    <a:pt x="2843" y="50"/>
                    <a:pt x="2775" y="0"/>
                    <a:pt x="2698" y="0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7" name="Google Shape;3727;p83"/>
            <p:cNvSpPr/>
            <p:nvPr/>
          </p:nvSpPr>
          <p:spPr>
            <a:xfrm>
              <a:off x="6036012" y="6062645"/>
              <a:ext cx="617220" cy="1036590"/>
            </a:xfrm>
            <a:custGeom>
              <a:avLst/>
              <a:gdLst/>
              <a:ahLst/>
              <a:cxnLst/>
              <a:rect l="l" t="t" r="r" b="b"/>
              <a:pathLst>
                <a:path w="9525" h="15998" extrusionOk="0">
                  <a:moveTo>
                    <a:pt x="2286" y="1"/>
                  </a:moveTo>
                  <a:cubicBezTo>
                    <a:pt x="2068" y="53"/>
                    <a:pt x="1907" y="162"/>
                    <a:pt x="1690" y="271"/>
                  </a:cubicBezTo>
                  <a:cubicBezTo>
                    <a:pt x="1633" y="327"/>
                    <a:pt x="1524" y="379"/>
                    <a:pt x="1415" y="436"/>
                  </a:cubicBezTo>
                  <a:lnTo>
                    <a:pt x="1307" y="545"/>
                  </a:lnTo>
                  <a:lnTo>
                    <a:pt x="1472" y="436"/>
                  </a:lnTo>
                  <a:cubicBezTo>
                    <a:pt x="1524" y="379"/>
                    <a:pt x="1633" y="327"/>
                    <a:pt x="1742" y="271"/>
                  </a:cubicBezTo>
                  <a:cubicBezTo>
                    <a:pt x="1798" y="218"/>
                    <a:pt x="1907" y="218"/>
                    <a:pt x="2016" y="162"/>
                  </a:cubicBezTo>
                  <a:lnTo>
                    <a:pt x="2177" y="109"/>
                  </a:lnTo>
                  <a:lnTo>
                    <a:pt x="2234" y="53"/>
                  </a:lnTo>
                  <a:lnTo>
                    <a:pt x="2286" y="53"/>
                  </a:lnTo>
                  <a:cubicBezTo>
                    <a:pt x="2395" y="53"/>
                    <a:pt x="2504" y="109"/>
                    <a:pt x="2504" y="218"/>
                  </a:cubicBezTo>
                  <a:cubicBezTo>
                    <a:pt x="2504" y="327"/>
                    <a:pt x="2451" y="436"/>
                    <a:pt x="2395" y="436"/>
                  </a:cubicBezTo>
                  <a:cubicBezTo>
                    <a:pt x="2177" y="545"/>
                    <a:pt x="1960" y="597"/>
                    <a:pt x="1798" y="762"/>
                  </a:cubicBezTo>
                  <a:cubicBezTo>
                    <a:pt x="2016" y="654"/>
                    <a:pt x="2177" y="545"/>
                    <a:pt x="2395" y="488"/>
                  </a:cubicBezTo>
                  <a:cubicBezTo>
                    <a:pt x="2451" y="488"/>
                    <a:pt x="2504" y="436"/>
                    <a:pt x="2504" y="379"/>
                  </a:cubicBezTo>
                  <a:cubicBezTo>
                    <a:pt x="2560" y="327"/>
                    <a:pt x="2560" y="271"/>
                    <a:pt x="2560" y="218"/>
                  </a:cubicBezTo>
                  <a:cubicBezTo>
                    <a:pt x="2504" y="109"/>
                    <a:pt x="2395" y="1"/>
                    <a:pt x="2286" y="1"/>
                  </a:cubicBezTo>
                  <a:close/>
                  <a:moveTo>
                    <a:pt x="1798" y="762"/>
                  </a:moveTo>
                  <a:cubicBezTo>
                    <a:pt x="1633" y="871"/>
                    <a:pt x="1472" y="980"/>
                    <a:pt x="1307" y="1141"/>
                  </a:cubicBezTo>
                  <a:cubicBezTo>
                    <a:pt x="1472" y="1032"/>
                    <a:pt x="1633" y="871"/>
                    <a:pt x="1798" y="762"/>
                  </a:cubicBezTo>
                  <a:close/>
                  <a:moveTo>
                    <a:pt x="1307" y="1141"/>
                  </a:moveTo>
                  <a:lnTo>
                    <a:pt x="1307" y="1141"/>
                  </a:lnTo>
                  <a:cubicBezTo>
                    <a:pt x="1198" y="1198"/>
                    <a:pt x="1146" y="1307"/>
                    <a:pt x="1089" y="1359"/>
                  </a:cubicBezTo>
                  <a:cubicBezTo>
                    <a:pt x="1037" y="1415"/>
                    <a:pt x="1037" y="1468"/>
                    <a:pt x="980" y="1524"/>
                  </a:cubicBezTo>
                  <a:lnTo>
                    <a:pt x="1089" y="1415"/>
                  </a:lnTo>
                  <a:cubicBezTo>
                    <a:pt x="1146" y="1307"/>
                    <a:pt x="1254" y="1250"/>
                    <a:pt x="1307" y="1141"/>
                  </a:cubicBezTo>
                  <a:close/>
                  <a:moveTo>
                    <a:pt x="1307" y="545"/>
                  </a:moveTo>
                  <a:cubicBezTo>
                    <a:pt x="1254" y="545"/>
                    <a:pt x="1198" y="597"/>
                    <a:pt x="1198" y="597"/>
                  </a:cubicBezTo>
                  <a:cubicBezTo>
                    <a:pt x="871" y="871"/>
                    <a:pt x="545" y="1250"/>
                    <a:pt x="384" y="1633"/>
                  </a:cubicBezTo>
                  <a:cubicBezTo>
                    <a:pt x="601" y="1250"/>
                    <a:pt x="871" y="923"/>
                    <a:pt x="1198" y="654"/>
                  </a:cubicBezTo>
                  <a:cubicBezTo>
                    <a:pt x="1254" y="597"/>
                    <a:pt x="1307" y="597"/>
                    <a:pt x="1307" y="545"/>
                  </a:cubicBezTo>
                  <a:close/>
                  <a:moveTo>
                    <a:pt x="384" y="1633"/>
                  </a:moveTo>
                  <a:lnTo>
                    <a:pt x="384" y="1633"/>
                  </a:lnTo>
                  <a:cubicBezTo>
                    <a:pt x="166" y="2012"/>
                    <a:pt x="57" y="2447"/>
                    <a:pt x="57" y="2830"/>
                  </a:cubicBezTo>
                  <a:cubicBezTo>
                    <a:pt x="110" y="2447"/>
                    <a:pt x="218" y="2012"/>
                    <a:pt x="384" y="1633"/>
                  </a:cubicBezTo>
                  <a:close/>
                  <a:moveTo>
                    <a:pt x="980" y="1524"/>
                  </a:moveTo>
                  <a:lnTo>
                    <a:pt x="871" y="1633"/>
                  </a:lnTo>
                  <a:cubicBezTo>
                    <a:pt x="654" y="2012"/>
                    <a:pt x="545" y="2447"/>
                    <a:pt x="493" y="2882"/>
                  </a:cubicBezTo>
                  <a:lnTo>
                    <a:pt x="493" y="2991"/>
                  </a:lnTo>
                  <a:lnTo>
                    <a:pt x="493" y="3157"/>
                  </a:lnTo>
                  <a:lnTo>
                    <a:pt x="493" y="3318"/>
                  </a:lnTo>
                  <a:lnTo>
                    <a:pt x="545" y="3483"/>
                  </a:lnTo>
                  <a:lnTo>
                    <a:pt x="545" y="3318"/>
                  </a:lnTo>
                  <a:lnTo>
                    <a:pt x="545" y="3157"/>
                  </a:lnTo>
                  <a:lnTo>
                    <a:pt x="545" y="2991"/>
                  </a:lnTo>
                  <a:lnTo>
                    <a:pt x="545" y="2882"/>
                  </a:lnTo>
                  <a:cubicBezTo>
                    <a:pt x="545" y="2447"/>
                    <a:pt x="710" y="2012"/>
                    <a:pt x="928" y="1633"/>
                  </a:cubicBezTo>
                  <a:cubicBezTo>
                    <a:pt x="928" y="1633"/>
                    <a:pt x="980" y="1576"/>
                    <a:pt x="980" y="1524"/>
                  </a:cubicBezTo>
                  <a:close/>
                  <a:moveTo>
                    <a:pt x="545" y="3483"/>
                  </a:moveTo>
                  <a:cubicBezTo>
                    <a:pt x="545" y="3701"/>
                    <a:pt x="601" y="3918"/>
                    <a:pt x="654" y="4136"/>
                  </a:cubicBezTo>
                  <a:cubicBezTo>
                    <a:pt x="762" y="4515"/>
                    <a:pt x="928" y="4950"/>
                    <a:pt x="1089" y="5333"/>
                  </a:cubicBezTo>
                  <a:cubicBezTo>
                    <a:pt x="928" y="4950"/>
                    <a:pt x="819" y="4515"/>
                    <a:pt x="710" y="4136"/>
                  </a:cubicBezTo>
                  <a:lnTo>
                    <a:pt x="545" y="3483"/>
                  </a:lnTo>
                  <a:close/>
                  <a:moveTo>
                    <a:pt x="1089" y="5333"/>
                  </a:moveTo>
                  <a:cubicBezTo>
                    <a:pt x="1254" y="5712"/>
                    <a:pt x="1415" y="6147"/>
                    <a:pt x="1633" y="6530"/>
                  </a:cubicBezTo>
                  <a:cubicBezTo>
                    <a:pt x="2016" y="7292"/>
                    <a:pt x="2451" y="7997"/>
                    <a:pt x="2887" y="8706"/>
                  </a:cubicBezTo>
                  <a:cubicBezTo>
                    <a:pt x="2451" y="7997"/>
                    <a:pt x="2016" y="7235"/>
                    <a:pt x="1633" y="6473"/>
                  </a:cubicBezTo>
                  <a:cubicBezTo>
                    <a:pt x="1472" y="6095"/>
                    <a:pt x="1254" y="5712"/>
                    <a:pt x="1089" y="5333"/>
                  </a:cubicBezTo>
                  <a:close/>
                  <a:moveTo>
                    <a:pt x="2887" y="8706"/>
                  </a:moveTo>
                  <a:cubicBezTo>
                    <a:pt x="3374" y="9468"/>
                    <a:pt x="3866" y="10121"/>
                    <a:pt x="4410" y="10826"/>
                  </a:cubicBezTo>
                  <a:cubicBezTo>
                    <a:pt x="3866" y="10121"/>
                    <a:pt x="3374" y="9412"/>
                    <a:pt x="2887" y="8706"/>
                  </a:cubicBezTo>
                  <a:close/>
                  <a:moveTo>
                    <a:pt x="57" y="2830"/>
                  </a:moveTo>
                  <a:lnTo>
                    <a:pt x="57" y="2830"/>
                  </a:lnTo>
                  <a:cubicBezTo>
                    <a:pt x="1" y="3265"/>
                    <a:pt x="57" y="3701"/>
                    <a:pt x="166" y="4136"/>
                  </a:cubicBezTo>
                  <a:cubicBezTo>
                    <a:pt x="384" y="4950"/>
                    <a:pt x="710" y="5768"/>
                    <a:pt x="1089" y="6530"/>
                  </a:cubicBezTo>
                  <a:cubicBezTo>
                    <a:pt x="1472" y="7292"/>
                    <a:pt x="1907" y="8054"/>
                    <a:pt x="2343" y="8759"/>
                  </a:cubicBezTo>
                  <a:lnTo>
                    <a:pt x="3810" y="10883"/>
                  </a:lnTo>
                  <a:cubicBezTo>
                    <a:pt x="4354" y="11536"/>
                    <a:pt x="4898" y="12189"/>
                    <a:pt x="5498" y="12842"/>
                  </a:cubicBezTo>
                  <a:cubicBezTo>
                    <a:pt x="6095" y="13438"/>
                    <a:pt x="6695" y="14039"/>
                    <a:pt x="7348" y="14583"/>
                  </a:cubicBezTo>
                  <a:cubicBezTo>
                    <a:pt x="7509" y="14692"/>
                    <a:pt x="7675" y="14853"/>
                    <a:pt x="7836" y="14962"/>
                  </a:cubicBezTo>
                  <a:lnTo>
                    <a:pt x="8110" y="15179"/>
                  </a:lnTo>
                  <a:lnTo>
                    <a:pt x="8380" y="15345"/>
                  </a:lnTo>
                  <a:cubicBezTo>
                    <a:pt x="8545" y="15454"/>
                    <a:pt x="8763" y="15615"/>
                    <a:pt x="8924" y="15723"/>
                  </a:cubicBezTo>
                  <a:cubicBezTo>
                    <a:pt x="9033" y="15780"/>
                    <a:pt x="9090" y="15832"/>
                    <a:pt x="9198" y="15889"/>
                  </a:cubicBezTo>
                  <a:lnTo>
                    <a:pt x="9307" y="15941"/>
                  </a:lnTo>
                  <a:lnTo>
                    <a:pt x="9359" y="15998"/>
                  </a:lnTo>
                  <a:lnTo>
                    <a:pt x="9525" y="15998"/>
                  </a:lnTo>
                  <a:lnTo>
                    <a:pt x="9525" y="15941"/>
                  </a:lnTo>
                  <a:lnTo>
                    <a:pt x="9416" y="15941"/>
                  </a:lnTo>
                  <a:lnTo>
                    <a:pt x="9416" y="15889"/>
                  </a:lnTo>
                  <a:lnTo>
                    <a:pt x="9359" y="15889"/>
                  </a:lnTo>
                  <a:lnTo>
                    <a:pt x="9251" y="15832"/>
                  </a:lnTo>
                  <a:cubicBezTo>
                    <a:pt x="9142" y="15780"/>
                    <a:pt x="9033" y="15723"/>
                    <a:pt x="8981" y="15671"/>
                  </a:cubicBezTo>
                  <a:cubicBezTo>
                    <a:pt x="8763" y="15506"/>
                    <a:pt x="8598" y="15397"/>
                    <a:pt x="8437" y="15288"/>
                  </a:cubicBezTo>
                  <a:lnTo>
                    <a:pt x="8162" y="15127"/>
                  </a:lnTo>
                  <a:lnTo>
                    <a:pt x="7893" y="14909"/>
                  </a:lnTo>
                  <a:cubicBezTo>
                    <a:pt x="7727" y="14801"/>
                    <a:pt x="7566" y="14635"/>
                    <a:pt x="7401" y="14526"/>
                  </a:cubicBezTo>
                  <a:cubicBezTo>
                    <a:pt x="6748" y="13982"/>
                    <a:pt x="6095" y="13386"/>
                    <a:pt x="5551" y="12785"/>
                  </a:cubicBezTo>
                  <a:cubicBezTo>
                    <a:pt x="4954" y="12132"/>
                    <a:pt x="4410" y="11479"/>
                    <a:pt x="3866" y="10826"/>
                  </a:cubicBezTo>
                  <a:cubicBezTo>
                    <a:pt x="3374" y="10173"/>
                    <a:pt x="2887" y="9468"/>
                    <a:pt x="2395" y="8706"/>
                  </a:cubicBezTo>
                  <a:cubicBezTo>
                    <a:pt x="1960" y="7997"/>
                    <a:pt x="1524" y="7292"/>
                    <a:pt x="1146" y="6473"/>
                  </a:cubicBezTo>
                  <a:cubicBezTo>
                    <a:pt x="762" y="5712"/>
                    <a:pt x="436" y="4950"/>
                    <a:pt x="218" y="4136"/>
                  </a:cubicBezTo>
                  <a:cubicBezTo>
                    <a:pt x="110" y="3701"/>
                    <a:pt x="57" y="3265"/>
                    <a:pt x="57" y="28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8" name="Google Shape;3728;p83"/>
            <p:cNvSpPr/>
            <p:nvPr/>
          </p:nvSpPr>
          <p:spPr>
            <a:xfrm>
              <a:off x="6170019" y="6031608"/>
              <a:ext cx="91757" cy="74255"/>
            </a:xfrm>
            <a:custGeom>
              <a:avLst/>
              <a:gdLst/>
              <a:ahLst/>
              <a:cxnLst/>
              <a:rect l="l" t="t" r="r" b="b"/>
              <a:pathLst>
                <a:path w="1416" h="1146" extrusionOk="0">
                  <a:moveTo>
                    <a:pt x="962" y="0"/>
                  </a:moveTo>
                  <a:cubicBezTo>
                    <a:pt x="913" y="0"/>
                    <a:pt x="864" y="14"/>
                    <a:pt x="819" y="44"/>
                  </a:cubicBezTo>
                  <a:lnTo>
                    <a:pt x="275" y="205"/>
                  </a:lnTo>
                  <a:cubicBezTo>
                    <a:pt x="57" y="314"/>
                    <a:pt x="0" y="480"/>
                    <a:pt x="57" y="697"/>
                  </a:cubicBezTo>
                  <a:lnTo>
                    <a:pt x="109" y="915"/>
                  </a:lnTo>
                  <a:cubicBezTo>
                    <a:pt x="199" y="1048"/>
                    <a:pt x="328" y="1146"/>
                    <a:pt x="493" y="1146"/>
                  </a:cubicBezTo>
                  <a:cubicBezTo>
                    <a:pt x="528" y="1146"/>
                    <a:pt x="564" y="1142"/>
                    <a:pt x="601" y="1133"/>
                  </a:cubicBezTo>
                  <a:lnTo>
                    <a:pt x="1145" y="915"/>
                  </a:lnTo>
                  <a:cubicBezTo>
                    <a:pt x="1306" y="858"/>
                    <a:pt x="1415" y="641"/>
                    <a:pt x="1363" y="480"/>
                  </a:cubicBezTo>
                  <a:lnTo>
                    <a:pt x="1254" y="205"/>
                  </a:lnTo>
                  <a:cubicBezTo>
                    <a:pt x="1213" y="89"/>
                    <a:pt x="1089" y="0"/>
                    <a:pt x="96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29" name="Google Shape;3729;p83"/>
            <p:cNvSpPr/>
            <p:nvPr/>
          </p:nvSpPr>
          <p:spPr>
            <a:xfrm>
              <a:off x="6170019" y="6044891"/>
              <a:ext cx="91757" cy="60972"/>
            </a:xfrm>
            <a:custGeom>
              <a:avLst/>
              <a:gdLst/>
              <a:ahLst/>
              <a:cxnLst/>
              <a:rect l="l" t="t" r="r" b="b"/>
              <a:pathLst>
                <a:path w="1416" h="941" extrusionOk="0">
                  <a:moveTo>
                    <a:pt x="275" y="0"/>
                  </a:moveTo>
                  <a:cubicBezTo>
                    <a:pt x="57" y="109"/>
                    <a:pt x="0" y="275"/>
                    <a:pt x="57" y="492"/>
                  </a:cubicBezTo>
                  <a:lnTo>
                    <a:pt x="109" y="710"/>
                  </a:lnTo>
                  <a:cubicBezTo>
                    <a:pt x="199" y="843"/>
                    <a:pt x="328" y="941"/>
                    <a:pt x="493" y="941"/>
                  </a:cubicBezTo>
                  <a:cubicBezTo>
                    <a:pt x="528" y="941"/>
                    <a:pt x="564" y="937"/>
                    <a:pt x="601" y="928"/>
                  </a:cubicBezTo>
                  <a:lnTo>
                    <a:pt x="1145" y="710"/>
                  </a:lnTo>
                  <a:cubicBezTo>
                    <a:pt x="1306" y="653"/>
                    <a:pt x="1415" y="436"/>
                    <a:pt x="1363" y="275"/>
                  </a:cubicBezTo>
                  <a:lnTo>
                    <a:pt x="1363" y="275"/>
                  </a:lnTo>
                  <a:cubicBezTo>
                    <a:pt x="1036" y="383"/>
                    <a:pt x="544" y="601"/>
                    <a:pt x="436" y="601"/>
                  </a:cubicBezTo>
                  <a:cubicBezTo>
                    <a:pt x="428" y="604"/>
                    <a:pt x="419" y="605"/>
                    <a:pt x="411" y="605"/>
                  </a:cubicBezTo>
                  <a:cubicBezTo>
                    <a:pt x="254" y="605"/>
                    <a:pt x="68" y="157"/>
                    <a:pt x="27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0" name="Google Shape;3730;p83"/>
            <p:cNvSpPr/>
            <p:nvPr/>
          </p:nvSpPr>
          <p:spPr>
            <a:xfrm>
              <a:off x="6212333" y="5984891"/>
              <a:ext cx="171914" cy="125314"/>
            </a:xfrm>
            <a:custGeom>
              <a:avLst/>
              <a:gdLst/>
              <a:ahLst/>
              <a:cxnLst/>
              <a:rect l="l" t="t" r="r" b="b"/>
              <a:pathLst>
                <a:path w="2653" h="1934" extrusionOk="0">
                  <a:moveTo>
                    <a:pt x="1805" y="1"/>
                  </a:moveTo>
                  <a:cubicBezTo>
                    <a:pt x="1784" y="1"/>
                    <a:pt x="1763" y="2"/>
                    <a:pt x="1741" y="4"/>
                  </a:cubicBezTo>
                  <a:lnTo>
                    <a:pt x="762" y="4"/>
                  </a:lnTo>
                  <a:cubicBezTo>
                    <a:pt x="327" y="56"/>
                    <a:pt x="0" y="491"/>
                    <a:pt x="166" y="926"/>
                  </a:cubicBezTo>
                  <a:lnTo>
                    <a:pt x="383" y="1527"/>
                  </a:lnTo>
                  <a:cubicBezTo>
                    <a:pt x="455" y="1776"/>
                    <a:pt x="715" y="1933"/>
                    <a:pt x="992" y="1933"/>
                  </a:cubicBezTo>
                  <a:cubicBezTo>
                    <a:pt x="1137" y="1933"/>
                    <a:pt x="1285" y="1891"/>
                    <a:pt x="1415" y="1797"/>
                  </a:cubicBezTo>
                  <a:lnTo>
                    <a:pt x="2177" y="1201"/>
                  </a:lnTo>
                  <a:cubicBezTo>
                    <a:pt x="2652" y="780"/>
                    <a:pt x="2412" y="1"/>
                    <a:pt x="18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1" name="Google Shape;3731;p83"/>
            <p:cNvSpPr/>
            <p:nvPr/>
          </p:nvSpPr>
          <p:spPr>
            <a:xfrm>
              <a:off x="6212333" y="5985086"/>
              <a:ext cx="158825" cy="125119"/>
            </a:xfrm>
            <a:custGeom>
              <a:avLst/>
              <a:gdLst/>
              <a:ahLst/>
              <a:cxnLst/>
              <a:rect l="l" t="t" r="r" b="b"/>
              <a:pathLst>
                <a:path w="2451" h="1931" extrusionOk="0">
                  <a:moveTo>
                    <a:pt x="762" y="1"/>
                  </a:moveTo>
                  <a:cubicBezTo>
                    <a:pt x="327" y="53"/>
                    <a:pt x="0" y="488"/>
                    <a:pt x="166" y="923"/>
                  </a:cubicBezTo>
                  <a:lnTo>
                    <a:pt x="383" y="1524"/>
                  </a:lnTo>
                  <a:cubicBezTo>
                    <a:pt x="455" y="1773"/>
                    <a:pt x="715" y="1930"/>
                    <a:pt x="992" y="1930"/>
                  </a:cubicBezTo>
                  <a:cubicBezTo>
                    <a:pt x="1137" y="1930"/>
                    <a:pt x="1285" y="1888"/>
                    <a:pt x="1415" y="1794"/>
                  </a:cubicBezTo>
                  <a:lnTo>
                    <a:pt x="2177" y="1198"/>
                  </a:lnTo>
                  <a:cubicBezTo>
                    <a:pt x="2451" y="980"/>
                    <a:pt x="2451" y="654"/>
                    <a:pt x="2394" y="436"/>
                  </a:cubicBezTo>
                  <a:lnTo>
                    <a:pt x="2394" y="436"/>
                  </a:lnTo>
                  <a:cubicBezTo>
                    <a:pt x="2451" y="762"/>
                    <a:pt x="2177" y="1032"/>
                    <a:pt x="1633" y="1306"/>
                  </a:cubicBezTo>
                  <a:cubicBezTo>
                    <a:pt x="1431" y="1418"/>
                    <a:pt x="1257" y="1483"/>
                    <a:pt x="1111" y="1483"/>
                  </a:cubicBezTo>
                  <a:cubicBezTo>
                    <a:pt x="903" y="1483"/>
                    <a:pt x="750" y="1351"/>
                    <a:pt x="653" y="1032"/>
                  </a:cubicBezTo>
                  <a:cubicBezTo>
                    <a:pt x="492" y="545"/>
                    <a:pt x="327" y="162"/>
                    <a:pt x="7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2" name="Google Shape;3732;p83"/>
            <p:cNvSpPr/>
            <p:nvPr/>
          </p:nvSpPr>
          <p:spPr>
            <a:xfrm>
              <a:off x="7055122" y="5794653"/>
              <a:ext cx="370138" cy="1124647"/>
            </a:xfrm>
            <a:custGeom>
              <a:avLst/>
              <a:gdLst/>
              <a:ahLst/>
              <a:cxnLst/>
              <a:rect l="l" t="t" r="r" b="b"/>
              <a:pathLst>
                <a:path w="5712" h="17357" extrusionOk="0">
                  <a:moveTo>
                    <a:pt x="1109" y="1"/>
                  </a:moveTo>
                  <a:cubicBezTo>
                    <a:pt x="798" y="1"/>
                    <a:pt x="496" y="41"/>
                    <a:pt x="218" y="110"/>
                  </a:cubicBezTo>
                  <a:cubicBezTo>
                    <a:pt x="110" y="162"/>
                    <a:pt x="1" y="271"/>
                    <a:pt x="53" y="380"/>
                  </a:cubicBezTo>
                  <a:cubicBezTo>
                    <a:pt x="100" y="470"/>
                    <a:pt x="181" y="559"/>
                    <a:pt x="269" y="559"/>
                  </a:cubicBezTo>
                  <a:cubicBezTo>
                    <a:pt x="289" y="559"/>
                    <a:pt x="308" y="555"/>
                    <a:pt x="327" y="545"/>
                  </a:cubicBezTo>
                  <a:cubicBezTo>
                    <a:pt x="568" y="488"/>
                    <a:pt x="827" y="454"/>
                    <a:pt x="1094" y="454"/>
                  </a:cubicBezTo>
                  <a:cubicBezTo>
                    <a:pt x="2095" y="454"/>
                    <a:pt x="3196" y="923"/>
                    <a:pt x="3753" y="2339"/>
                  </a:cubicBezTo>
                  <a:cubicBezTo>
                    <a:pt x="4950" y="5334"/>
                    <a:pt x="5277" y="12516"/>
                    <a:pt x="3100" y="17030"/>
                  </a:cubicBezTo>
                  <a:cubicBezTo>
                    <a:pt x="3048" y="17139"/>
                    <a:pt x="3100" y="17304"/>
                    <a:pt x="3209" y="17356"/>
                  </a:cubicBezTo>
                  <a:lnTo>
                    <a:pt x="3318" y="17356"/>
                  </a:lnTo>
                  <a:cubicBezTo>
                    <a:pt x="3374" y="17356"/>
                    <a:pt x="3483" y="17304"/>
                    <a:pt x="3535" y="17248"/>
                  </a:cubicBezTo>
                  <a:cubicBezTo>
                    <a:pt x="5712" y="12568"/>
                    <a:pt x="5385" y="5225"/>
                    <a:pt x="4188" y="2178"/>
                  </a:cubicBezTo>
                  <a:cubicBezTo>
                    <a:pt x="3547" y="549"/>
                    <a:pt x="2263" y="1"/>
                    <a:pt x="1109" y="1"/>
                  </a:cubicBezTo>
                  <a:close/>
                </a:path>
              </a:pathLst>
            </a:custGeom>
            <a:solidFill>
              <a:srgbClr val="DFEB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3" name="Google Shape;3733;p83"/>
            <p:cNvSpPr/>
            <p:nvPr/>
          </p:nvSpPr>
          <p:spPr>
            <a:xfrm>
              <a:off x="7055122" y="5793292"/>
              <a:ext cx="331517" cy="1129701"/>
            </a:xfrm>
            <a:custGeom>
              <a:avLst/>
              <a:gdLst/>
              <a:ahLst/>
              <a:cxnLst/>
              <a:rect l="l" t="t" r="r" b="b"/>
              <a:pathLst>
                <a:path w="5116" h="17435" extrusionOk="0">
                  <a:moveTo>
                    <a:pt x="218" y="131"/>
                  </a:moveTo>
                  <a:cubicBezTo>
                    <a:pt x="162" y="131"/>
                    <a:pt x="162" y="131"/>
                    <a:pt x="110" y="183"/>
                  </a:cubicBezTo>
                  <a:cubicBezTo>
                    <a:pt x="53" y="183"/>
                    <a:pt x="53" y="240"/>
                    <a:pt x="53" y="292"/>
                  </a:cubicBezTo>
                  <a:lnTo>
                    <a:pt x="162" y="183"/>
                  </a:lnTo>
                  <a:lnTo>
                    <a:pt x="218" y="183"/>
                  </a:lnTo>
                  <a:cubicBezTo>
                    <a:pt x="218" y="131"/>
                    <a:pt x="271" y="131"/>
                    <a:pt x="271" y="131"/>
                  </a:cubicBezTo>
                  <a:close/>
                  <a:moveTo>
                    <a:pt x="1225" y="0"/>
                  </a:moveTo>
                  <a:cubicBezTo>
                    <a:pt x="907" y="0"/>
                    <a:pt x="589" y="52"/>
                    <a:pt x="271" y="131"/>
                  </a:cubicBezTo>
                  <a:cubicBezTo>
                    <a:pt x="528" y="67"/>
                    <a:pt x="785" y="41"/>
                    <a:pt x="1031" y="41"/>
                  </a:cubicBezTo>
                  <a:cubicBezTo>
                    <a:pt x="1202" y="41"/>
                    <a:pt x="1368" y="53"/>
                    <a:pt x="1524" y="75"/>
                  </a:cubicBezTo>
                  <a:cubicBezTo>
                    <a:pt x="1960" y="131"/>
                    <a:pt x="2395" y="240"/>
                    <a:pt x="2774" y="458"/>
                  </a:cubicBezTo>
                  <a:cubicBezTo>
                    <a:pt x="2395" y="183"/>
                    <a:pt x="1960" y="75"/>
                    <a:pt x="1577" y="22"/>
                  </a:cubicBezTo>
                  <a:cubicBezTo>
                    <a:pt x="1459" y="7"/>
                    <a:pt x="1342" y="0"/>
                    <a:pt x="1225" y="0"/>
                  </a:cubicBezTo>
                  <a:close/>
                  <a:moveTo>
                    <a:pt x="53" y="292"/>
                  </a:moveTo>
                  <a:cubicBezTo>
                    <a:pt x="1" y="401"/>
                    <a:pt x="110" y="566"/>
                    <a:pt x="218" y="566"/>
                  </a:cubicBezTo>
                  <a:cubicBezTo>
                    <a:pt x="110" y="510"/>
                    <a:pt x="53" y="401"/>
                    <a:pt x="53" y="292"/>
                  </a:cubicBezTo>
                  <a:close/>
                  <a:moveTo>
                    <a:pt x="488" y="510"/>
                  </a:moveTo>
                  <a:lnTo>
                    <a:pt x="379" y="566"/>
                  </a:lnTo>
                  <a:lnTo>
                    <a:pt x="545" y="566"/>
                  </a:lnTo>
                  <a:cubicBezTo>
                    <a:pt x="597" y="566"/>
                    <a:pt x="654" y="510"/>
                    <a:pt x="654" y="510"/>
                  </a:cubicBezTo>
                  <a:close/>
                  <a:moveTo>
                    <a:pt x="218" y="566"/>
                  </a:moveTo>
                  <a:cubicBezTo>
                    <a:pt x="245" y="593"/>
                    <a:pt x="272" y="606"/>
                    <a:pt x="299" y="606"/>
                  </a:cubicBezTo>
                  <a:cubicBezTo>
                    <a:pt x="326" y="606"/>
                    <a:pt x="353" y="593"/>
                    <a:pt x="379" y="566"/>
                  </a:cubicBezTo>
                  <a:close/>
                  <a:moveTo>
                    <a:pt x="2774" y="458"/>
                  </a:moveTo>
                  <a:cubicBezTo>
                    <a:pt x="3100" y="675"/>
                    <a:pt x="3427" y="945"/>
                    <a:pt x="3701" y="1328"/>
                  </a:cubicBezTo>
                  <a:lnTo>
                    <a:pt x="3753" y="1437"/>
                  </a:lnTo>
                  <a:lnTo>
                    <a:pt x="3810" y="1489"/>
                  </a:lnTo>
                  <a:lnTo>
                    <a:pt x="3862" y="1598"/>
                  </a:lnTo>
                  <a:cubicBezTo>
                    <a:pt x="3918" y="1655"/>
                    <a:pt x="3971" y="1764"/>
                    <a:pt x="4027" y="1872"/>
                  </a:cubicBezTo>
                  <a:lnTo>
                    <a:pt x="3862" y="1546"/>
                  </a:lnTo>
                  <a:lnTo>
                    <a:pt x="3862" y="1489"/>
                  </a:lnTo>
                  <a:lnTo>
                    <a:pt x="3810" y="1437"/>
                  </a:lnTo>
                  <a:lnTo>
                    <a:pt x="3701" y="1272"/>
                  </a:lnTo>
                  <a:cubicBezTo>
                    <a:pt x="3427" y="945"/>
                    <a:pt x="3157" y="675"/>
                    <a:pt x="2774" y="458"/>
                  </a:cubicBezTo>
                  <a:close/>
                  <a:moveTo>
                    <a:pt x="4027" y="1872"/>
                  </a:moveTo>
                  <a:lnTo>
                    <a:pt x="4136" y="2142"/>
                  </a:lnTo>
                  <a:cubicBezTo>
                    <a:pt x="4188" y="2199"/>
                    <a:pt x="4188" y="2251"/>
                    <a:pt x="4188" y="2308"/>
                  </a:cubicBezTo>
                  <a:lnTo>
                    <a:pt x="4245" y="2469"/>
                  </a:lnTo>
                  <a:cubicBezTo>
                    <a:pt x="4406" y="2852"/>
                    <a:pt x="4515" y="3287"/>
                    <a:pt x="4624" y="3666"/>
                  </a:cubicBezTo>
                  <a:cubicBezTo>
                    <a:pt x="4571" y="3230"/>
                    <a:pt x="4406" y="2852"/>
                    <a:pt x="4297" y="2416"/>
                  </a:cubicBezTo>
                  <a:lnTo>
                    <a:pt x="4245" y="2308"/>
                  </a:lnTo>
                  <a:cubicBezTo>
                    <a:pt x="4188" y="2251"/>
                    <a:pt x="4188" y="2199"/>
                    <a:pt x="4188" y="2142"/>
                  </a:cubicBezTo>
                  <a:lnTo>
                    <a:pt x="4027" y="1872"/>
                  </a:lnTo>
                  <a:close/>
                  <a:moveTo>
                    <a:pt x="815" y="458"/>
                  </a:moveTo>
                  <a:cubicBezTo>
                    <a:pt x="763" y="458"/>
                    <a:pt x="706" y="458"/>
                    <a:pt x="654" y="510"/>
                  </a:cubicBezTo>
                  <a:lnTo>
                    <a:pt x="1468" y="510"/>
                  </a:lnTo>
                  <a:cubicBezTo>
                    <a:pt x="1685" y="566"/>
                    <a:pt x="1903" y="566"/>
                    <a:pt x="2068" y="675"/>
                  </a:cubicBezTo>
                  <a:cubicBezTo>
                    <a:pt x="2177" y="675"/>
                    <a:pt x="2286" y="728"/>
                    <a:pt x="2395" y="784"/>
                  </a:cubicBezTo>
                  <a:cubicBezTo>
                    <a:pt x="2447" y="784"/>
                    <a:pt x="2447" y="836"/>
                    <a:pt x="2504" y="893"/>
                  </a:cubicBezTo>
                  <a:lnTo>
                    <a:pt x="2665" y="945"/>
                  </a:lnTo>
                  <a:lnTo>
                    <a:pt x="2774" y="1054"/>
                  </a:lnTo>
                  <a:cubicBezTo>
                    <a:pt x="2830" y="1054"/>
                    <a:pt x="2882" y="1111"/>
                    <a:pt x="2882" y="1163"/>
                  </a:cubicBezTo>
                  <a:lnTo>
                    <a:pt x="3048" y="1272"/>
                  </a:lnTo>
                  <a:lnTo>
                    <a:pt x="3100" y="1328"/>
                  </a:lnTo>
                  <a:lnTo>
                    <a:pt x="3157" y="1380"/>
                  </a:lnTo>
                  <a:cubicBezTo>
                    <a:pt x="3427" y="1707"/>
                    <a:pt x="3644" y="2090"/>
                    <a:pt x="3753" y="2469"/>
                  </a:cubicBezTo>
                  <a:cubicBezTo>
                    <a:pt x="4079" y="3230"/>
                    <a:pt x="4245" y="4101"/>
                    <a:pt x="4406" y="4919"/>
                  </a:cubicBezTo>
                  <a:cubicBezTo>
                    <a:pt x="4297" y="4101"/>
                    <a:pt x="4136" y="3230"/>
                    <a:pt x="3810" y="2469"/>
                  </a:cubicBezTo>
                  <a:cubicBezTo>
                    <a:pt x="3644" y="2033"/>
                    <a:pt x="3427" y="1655"/>
                    <a:pt x="3157" y="1328"/>
                  </a:cubicBezTo>
                  <a:lnTo>
                    <a:pt x="3100" y="1272"/>
                  </a:lnTo>
                  <a:lnTo>
                    <a:pt x="3048" y="1219"/>
                  </a:lnTo>
                  <a:lnTo>
                    <a:pt x="2939" y="1111"/>
                  </a:lnTo>
                  <a:cubicBezTo>
                    <a:pt x="2882" y="1054"/>
                    <a:pt x="2830" y="1054"/>
                    <a:pt x="2830" y="1002"/>
                  </a:cubicBezTo>
                  <a:lnTo>
                    <a:pt x="2665" y="893"/>
                  </a:lnTo>
                  <a:lnTo>
                    <a:pt x="2556" y="836"/>
                  </a:lnTo>
                  <a:cubicBezTo>
                    <a:pt x="2504" y="784"/>
                    <a:pt x="2447" y="784"/>
                    <a:pt x="2395" y="728"/>
                  </a:cubicBezTo>
                  <a:cubicBezTo>
                    <a:pt x="2286" y="728"/>
                    <a:pt x="2229" y="675"/>
                    <a:pt x="2121" y="619"/>
                  </a:cubicBezTo>
                  <a:lnTo>
                    <a:pt x="1468" y="458"/>
                  </a:lnTo>
                  <a:close/>
                  <a:moveTo>
                    <a:pt x="4624" y="3666"/>
                  </a:moveTo>
                  <a:cubicBezTo>
                    <a:pt x="4732" y="4102"/>
                    <a:pt x="4789" y="4537"/>
                    <a:pt x="4841" y="4919"/>
                  </a:cubicBezTo>
                  <a:cubicBezTo>
                    <a:pt x="5007" y="5790"/>
                    <a:pt x="5059" y="6661"/>
                    <a:pt x="5115" y="7475"/>
                  </a:cubicBezTo>
                  <a:cubicBezTo>
                    <a:pt x="5059" y="6604"/>
                    <a:pt x="5007" y="5790"/>
                    <a:pt x="4898" y="4919"/>
                  </a:cubicBezTo>
                  <a:cubicBezTo>
                    <a:pt x="4789" y="4484"/>
                    <a:pt x="4732" y="4101"/>
                    <a:pt x="4624" y="3666"/>
                  </a:cubicBezTo>
                  <a:close/>
                  <a:moveTo>
                    <a:pt x="4406" y="4919"/>
                  </a:moveTo>
                  <a:lnTo>
                    <a:pt x="4406" y="4919"/>
                  </a:lnTo>
                  <a:cubicBezTo>
                    <a:pt x="4463" y="5355"/>
                    <a:pt x="4515" y="5790"/>
                    <a:pt x="4515" y="6225"/>
                  </a:cubicBezTo>
                  <a:cubicBezTo>
                    <a:pt x="4571" y="6661"/>
                    <a:pt x="4624" y="7039"/>
                    <a:pt x="4624" y="7475"/>
                  </a:cubicBezTo>
                  <a:cubicBezTo>
                    <a:pt x="4680" y="9216"/>
                    <a:pt x="4624" y="10905"/>
                    <a:pt x="4354" y="12589"/>
                  </a:cubicBezTo>
                  <a:cubicBezTo>
                    <a:pt x="4245" y="13460"/>
                    <a:pt x="4027" y="14278"/>
                    <a:pt x="3810" y="15092"/>
                  </a:cubicBezTo>
                  <a:lnTo>
                    <a:pt x="3753" y="15258"/>
                  </a:lnTo>
                  <a:lnTo>
                    <a:pt x="3701" y="15419"/>
                  </a:lnTo>
                  <a:lnTo>
                    <a:pt x="3592" y="15693"/>
                  </a:lnTo>
                  <a:lnTo>
                    <a:pt x="3483" y="16019"/>
                  </a:lnTo>
                  <a:cubicBezTo>
                    <a:pt x="3483" y="16128"/>
                    <a:pt x="3427" y="16180"/>
                    <a:pt x="3374" y="16289"/>
                  </a:cubicBezTo>
                  <a:lnTo>
                    <a:pt x="3265" y="16616"/>
                  </a:lnTo>
                  <a:cubicBezTo>
                    <a:pt x="3209" y="16672"/>
                    <a:pt x="3209" y="16781"/>
                    <a:pt x="3157" y="16890"/>
                  </a:cubicBezTo>
                  <a:lnTo>
                    <a:pt x="3100" y="17051"/>
                  </a:lnTo>
                  <a:cubicBezTo>
                    <a:pt x="3048" y="17108"/>
                    <a:pt x="3048" y="17160"/>
                    <a:pt x="3048" y="17216"/>
                  </a:cubicBezTo>
                  <a:cubicBezTo>
                    <a:pt x="3048" y="17325"/>
                    <a:pt x="3157" y="17434"/>
                    <a:pt x="3318" y="17434"/>
                  </a:cubicBezTo>
                  <a:lnTo>
                    <a:pt x="3318" y="17377"/>
                  </a:lnTo>
                  <a:cubicBezTo>
                    <a:pt x="3209" y="17377"/>
                    <a:pt x="3157" y="17269"/>
                    <a:pt x="3100" y="17216"/>
                  </a:cubicBezTo>
                  <a:cubicBezTo>
                    <a:pt x="3100" y="17160"/>
                    <a:pt x="3100" y="17108"/>
                    <a:pt x="3157" y="17051"/>
                  </a:cubicBezTo>
                  <a:lnTo>
                    <a:pt x="3209" y="16942"/>
                  </a:lnTo>
                  <a:cubicBezTo>
                    <a:pt x="3265" y="16833"/>
                    <a:pt x="3318" y="16725"/>
                    <a:pt x="3318" y="16616"/>
                  </a:cubicBezTo>
                  <a:lnTo>
                    <a:pt x="3483" y="16346"/>
                  </a:lnTo>
                  <a:cubicBezTo>
                    <a:pt x="3483" y="16237"/>
                    <a:pt x="3535" y="16128"/>
                    <a:pt x="3592" y="16019"/>
                  </a:cubicBezTo>
                  <a:lnTo>
                    <a:pt x="3701" y="15745"/>
                  </a:lnTo>
                  <a:lnTo>
                    <a:pt x="3753" y="15419"/>
                  </a:lnTo>
                  <a:lnTo>
                    <a:pt x="3810" y="15258"/>
                  </a:lnTo>
                  <a:lnTo>
                    <a:pt x="3862" y="15092"/>
                  </a:lnTo>
                  <a:cubicBezTo>
                    <a:pt x="4136" y="14278"/>
                    <a:pt x="4297" y="13460"/>
                    <a:pt x="4406" y="12589"/>
                  </a:cubicBezTo>
                  <a:cubicBezTo>
                    <a:pt x="4680" y="10905"/>
                    <a:pt x="4732" y="9216"/>
                    <a:pt x="4680" y="7475"/>
                  </a:cubicBezTo>
                  <a:cubicBezTo>
                    <a:pt x="4680" y="7039"/>
                    <a:pt x="4624" y="6604"/>
                    <a:pt x="4571" y="6225"/>
                  </a:cubicBezTo>
                  <a:cubicBezTo>
                    <a:pt x="4571" y="5790"/>
                    <a:pt x="4515" y="5355"/>
                    <a:pt x="4406" y="49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4" name="Google Shape;3734;p83"/>
            <p:cNvSpPr/>
            <p:nvPr/>
          </p:nvSpPr>
          <p:spPr>
            <a:xfrm>
              <a:off x="6998746" y="5790182"/>
              <a:ext cx="88063" cy="68877"/>
            </a:xfrm>
            <a:custGeom>
              <a:avLst/>
              <a:gdLst/>
              <a:ahLst/>
              <a:cxnLst/>
              <a:rect l="l" t="t" r="r" b="b"/>
              <a:pathLst>
                <a:path w="1359" h="1063" extrusionOk="0">
                  <a:moveTo>
                    <a:pt x="954" y="1"/>
                  </a:moveTo>
                  <a:cubicBezTo>
                    <a:pt x="926" y="1"/>
                    <a:pt x="899" y="5"/>
                    <a:pt x="871" y="14"/>
                  </a:cubicBezTo>
                  <a:lnTo>
                    <a:pt x="270" y="179"/>
                  </a:lnTo>
                  <a:cubicBezTo>
                    <a:pt x="109" y="179"/>
                    <a:pt x="0" y="397"/>
                    <a:pt x="52" y="558"/>
                  </a:cubicBezTo>
                  <a:lnTo>
                    <a:pt x="109" y="832"/>
                  </a:lnTo>
                  <a:cubicBezTo>
                    <a:pt x="152" y="965"/>
                    <a:pt x="273" y="1063"/>
                    <a:pt x="437" y="1063"/>
                  </a:cubicBezTo>
                  <a:cubicBezTo>
                    <a:pt x="471" y="1063"/>
                    <a:pt x="507" y="1059"/>
                    <a:pt x="544" y="1050"/>
                  </a:cubicBezTo>
                  <a:lnTo>
                    <a:pt x="1088" y="884"/>
                  </a:lnTo>
                  <a:cubicBezTo>
                    <a:pt x="1249" y="832"/>
                    <a:pt x="1358" y="667"/>
                    <a:pt x="1358" y="506"/>
                  </a:cubicBezTo>
                  <a:lnTo>
                    <a:pt x="1249" y="231"/>
                  </a:lnTo>
                  <a:cubicBezTo>
                    <a:pt x="1206" y="98"/>
                    <a:pt x="1085" y="1"/>
                    <a:pt x="95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5" name="Google Shape;3735;p83"/>
            <p:cNvSpPr/>
            <p:nvPr/>
          </p:nvSpPr>
          <p:spPr>
            <a:xfrm>
              <a:off x="7005809" y="5790182"/>
              <a:ext cx="81000" cy="69331"/>
            </a:xfrm>
            <a:custGeom>
              <a:avLst/>
              <a:gdLst/>
              <a:ahLst/>
              <a:cxnLst/>
              <a:rect l="l" t="t" r="r" b="b"/>
              <a:pathLst>
                <a:path w="1250" h="1070" extrusionOk="0">
                  <a:moveTo>
                    <a:pt x="845" y="1"/>
                  </a:moveTo>
                  <a:cubicBezTo>
                    <a:pt x="817" y="1"/>
                    <a:pt x="790" y="5"/>
                    <a:pt x="762" y="14"/>
                  </a:cubicBezTo>
                  <a:lnTo>
                    <a:pt x="653" y="14"/>
                  </a:lnTo>
                  <a:cubicBezTo>
                    <a:pt x="871" y="14"/>
                    <a:pt x="923" y="231"/>
                    <a:pt x="979" y="449"/>
                  </a:cubicBezTo>
                  <a:cubicBezTo>
                    <a:pt x="1032" y="614"/>
                    <a:pt x="814" y="723"/>
                    <a:pt x="109" y="832"/>
                  </a:cubicBezTo>
                  <a:cubicBezTo>
                    <a:pt x="52" y="832"/>
                    <a:pt x="52" y="884"/>
                    <a:pt x="0" y="884"/>
                  </a:cubicBezTo>
                  <a:cubicBezTo>
                    <a:pt x="39" y="1009"/>
                    <a:pt x="143" y="1069"/>
                    <a:pt x="284" y="1069"/>
                  </a:cubicBezTo>
                  <a:cubicBezTo>
                    <a:pt x="331" y="1069"/>
                    <a:pt x="381" y="1063"/>
                    <a:pt x="435" y="1050"/>
                  </a:cubicBezTo>
                  <a:lnTo>
                    <a:pt x="979" y="884"/>
                  </a:lnTo>
                  <a:cubicBezTo>
                    <a:pt x="1140" y="832"/>
                    <a:pt x="1249" y="667"/>
                    <a:pt x="1249" y="506"/>
                  </a:cubicBezTo>
                  <a:lnTo>
                    <a:pt x="1140" y="231"/>
                  </a:lnTo>
                  <a:cubicBezTo>
                    <a:pt x="1097" y="98"/>
                    <a:pt x="976" y="1"/>
                    <a:pt x="845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6" name="Google Shape;3736;p83"/>
            <p:cNvSpPr/>
            <p:nvPr/>
          </p:nvSpPr>
          <p:spPr>
            <a:xfrm>
              <a:off x="6871803" y="5776316"/>
              <a:ext cx="169322" cy="127581"/>
            </a:xfrm>
            <a:custGeom>
              <a:avLst/>
              <a:gdLst/>
              <a:ahLst/>
              <a:cxnLst/>
              <a:rect l="l" t="t" r="r" b="b"/>
              <a:pathLst>
                <a:path w="2613" h="1969" extrusionOk="0">
                  <a:moveTo>
                    <a:pt x="1678" y="0"/>
                  </a:moveTo>
                  <a:cubicBezTo>
                    <a:pt x="1550" y="0"/>
                    <a:pt x="1421" y="37"/>
                    <a:pt x="1306" y="119"/>
                  </a:cubicBezTo>
                  <a:lnTo>
                    <a:pt x="488" y="663"/>
                  </a:lnTo>
                  <a:cubicBezTo>
                    <a:pt x="0" y="990"/>
                    <a:pt x="218" y="1860"/>
                    <a:pt x="814" y="1860"/>
                  </a:cubicBezTo>
                  <a:lnTo>
                    <a:pt x="1794" y="1969"/>
                  </a:lnTo>
                  <a:cubicBezTo>
                    <a:pt x="2286" y="1969"/>
                    <a:pt x="2612" y="1534"/>
                    <a:pt x="2503" y="1098"/>
                  </a:cubicBezTo>
                  <a:lnTo>
                    <a:pt x="2338" y="502"/>
                  </a:lnTo>
                  <a:cubicBezTo>
                    <a:pt x="2262" y="198"/>
                    <a:pt x="1974" y="0"/>
                    <a:pt x="16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7" name="Google Shape;3737;p83"/>
            <p:cNvSpPr/>
            <p:nvPr/>
          </p:nvSpPr>
          <p:spPr>
            <a:xfrm>
              <a:off x="6889299" y="5776316"/>
              <a:ext cx="151826" cy="127581"/>
            </a:xfrm>
            <a:custGeom>
              <a:avLst/>
              <a:gdLst/>
              <a:ahLst/>
              <a:cxnLst/>
              <a:rect l="l" t="t" r="r" b="b"/>
              <a:pathLst>
                <a:path w="2343" h="1969" extrusionOk="0">
                  <a:moveTo>
                    <a:pt x="1408" y="0"/>
                  </a:moveTo>
                  <a:cubicBezTo>
                    <a:pt x="1280" y="0"/>
                    <a:pt x="1151" y="37"/>
                    <a:pt x="1036" y="119"/>
                  </a:cubicBezTo>
                  <a:lnTo>
                    <a:pt x="601" y="445"/>
                  </a:lnTo>
                  <a:cubicBezTo>
                    <a:pt x="777" y="320"/>
                    <a:pt x="988" y="241"/>
                    <a:pt x="1180" y="241"/>
                  </a:cubicBezTo>
                  <a:cubicBezTo>
                    <a:pt x="1403" y="241"/>
                    <a:pt x="1601" y="347"/>
                    <a:pt x="1689" y="611"/>
                  </a:cubicBezTo>
                  <a:cubicBezTo>
                    <a:pt x="1907" y="1046"/>
                    <a:pt x="1907" y="1425"/>
                    <a:pt x="1524" y="1590"/>
                  </a:cubicBezTo>
                  <a:cubicBezTo>
                    <a:pt x="1323" y="1640"/>
                    <a:pt x="1064" y="1679"/>
                    <a:pt x="807" y="1679"/>
                  </a:cubicBezTo>
                  <a:cubicBezTo>
                    <a:pt x="506" y="1679"/>
                    <a:pt x="207" y="1627"/>
                    <a:pt x="0" y="1481"/>
                  </a:cubicBezTo>
                  <a:lnTo>
                    <a:pt x="0" y="1481"/>
                  </a:lnTo>
                  <a:cubicBezTo>
                    <a:pt x="109" y="1699"/>
                    <a:pt x="275" y="1860"/>
                    <a:pt x="544" y="1860"/>
                  </a:cubicBezTo>
                  <a:lnTo>
                    <a:pt x="1524" y="1969"/>
                  </a:lnTo>
                  <a:cubicBezTo>
                    <a:pt x="2016" y="1969"/>
                    <a:pt x="2342" y="1534"/>
                    <a:pt x="2233" y="1098"/>
                  </a:cubicBezTo>
                  <a:lnTo>
                    <a:pt x="2068" y="502"/>
                  </a:lnTo>
                  <a:cubicBezTo>
                    <a:pt x="1992" y="198"/>
                    <a:pt x="1704" y="0"/>
                    <a:pt x="14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8" name="Google Shape;3738;p83"/>
            <p:cNvSpPr/>
            <p:nvPr/>
          </p:nvSpPr>
          <p:spPr>
            <a:xfrm>
              <a:off x="4742151" y="7814637"/>
              <a:ext cx="437270" cy="423630"/>
            </a:xfrm>
            <a:custGeom>
              <a:avLst/>
              <a:gdLst/>
              <a:ahLst/>
              <a:cxnLst/>
              <a:rect l="l" t="t" r="r" b="b"/>
              <a:pathLst>
                <a:path w="6748" h="6538" extrusionOk="0">
                  <a:moveTo>
                    <a:pt x="3309" y="1"/>
                  </a:moveTo>
                  <a:cubicBezTo>
                    <a:pt x="3276" y="1"/>
                    <a:pt x="3242" y="1"/>
                    <a:pt x="3209" y="2"/>
                  </a:cubicBezTo>
                  <a:cubicBezTo>
                    <a:pt x="1416" y="111"/>
                    <a:pt x="1" y="1691"/>
                    <a:pt x="110" y="3484"/>
                  </a:cubicBezTo>
                  <a:cubicBezTo>
                    <a:pt x="214" y="5215"/>
                    <a:pt x="1630" y="6538"/>
                    <a:pt x="3385" y="6538"/>
                  </a:cubicBezTo>
                  <a:cubicBezTo>
                    <a:pt x="3453" y="6538"/>
                    <a:pt x="3523" y="6536"/>
                    <a:pt x="3592" y="6531"/>
                  </a:cubicBezTo>
                  <a:cubicBezTo>
                    <a:pt x="5385" y="6423"/>
                    <a:pt x="6748" y="4899"/>
                    <a:pt x="6639" y="3106"/>
                  </a:cubicBezTo>
                  <a:cubicBezTo>
                    <a:pt x="6532" y="1341"/>
                    <a:pt x="5063" y="1"/>
                    <a:pt x="3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39" name="Google Shape;3739;p83"/>
            <p:cNvSpPr/>
            <p:nvPr/>
          </p:nvSpPr>
          <p:spPr>
            <a:xfrm>
              <a:off x="4971219" y="8135696"/>
              <a:ext cx="63504" cy="102182"/>
            </a:xfrm>
            <a:custGeom>
              <a:avLst/>
              <a:gdLst/>
              <a:ahLst/>
              <a:cxnLst/>
              <a:rect l="l" t="t" r="r" b="b"/>
              <a:pathLst>
                <a:path w="980" h="1577" extrusionOk="0">
                  <a:moveTo>
                    <a:pt x="871" y="1"/>
                  </a:moveTo>
                  <a:lnTo>
                    <a:pt x="0" y="109"/>
                  </a:lnTo>
                  <a:lnTo>
                    <a:pt x="57" y="1576"/>
                  </a:lnTo>
                  <a:cubicBezTo>
                    <a:pt x="384" y="1576"/>
                    <a:pt x="653" y="1524"/>
                    <a:pt x="980" y="1415"/>
                  </a:cubicBezTo>
                  <a:cubicBezTo>
                    <a:pt x="928" y="871"/>
                    <a:pt x="871" y="1"/>
                    <a:pt x="871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0" name="Google Shape;3740;p83"/>
            <p:cNvSpPr/>
            <p:nvPr/>
          </p:nvSpPr>
          <p:spPr>
            <a:xfrm>
              <a:off x="4826779" y="7895372"/>
              <a:ext cx="289202" cy="282830"/>
            </a:xfrm>
            <a:custGeom>
              <a:avLst/>
              <a:gdLst/>
              <a:ahLst/>
              <a:cxnLst/>
              <a:rect l="l" t="t" r="r" b="b"/>
              <a:pathLst>
                <a:path w="4463" h="4365" extrusionOk="0">
                  <a:moveTo>
                    <a:pt x="2312" y="1"/>
                  </a:moveTo>
                  <a:cubicBezTo>
                    <a:pt x="2249" y="1"/>
                    <a:pt x="2185" y="4"/>
                    <a:pt x="2121" y="10"/>
                  </a:cubicBezTo>
                  <a:cubicBezTo>
                    <a:pt x="924" y="62"/>
                    <a:pt x="1" y="1098"/>
                    <a:pt x="53" y="2295"/>
                  </a:cubicBezTo>
                  <a:cubicBezTo>
                    <a:pt x="108" y="3460"/>
                    <a:pt x="1086" y="4365"/>
                    <a:pt x="2242" y="4365"/>
                  </a:cubicBezTo>
                  <a:cubicBezTo>
                    <a:pt x="2274" y="4365"/>
                    <a:pt x="2306" y="4364"/>
                    <a:pt x="2338" y="4363"/>
                  </a:cubicBezTo>
                  <a:cubicBezTo>
                    <a:pt x="3535" y="4254"/>
                    <a:pt x="4463" y="3274"/>
                    <a:pt x="4406" y="2021"/>
                  </a:cubicBezTo>
                  <a:cubicBezTo>
                    <a:pt x="4356" y="888"/>
                    <a:pt x="3426" y="1"/>
                    <a:pt x="2312" y="1"/>
                  </a:cubicBezTo>
                  <a:close/>
                </a:path>
              </a:pathLst>
            </a:custGeom>
            <a:solidFill>
              <a:srgbClr val="243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1" name="Google Shape;3741;p83"/>
            <p:cNvSpPr/>
            <p:nvPr/>
          </p:nvSpPr>
          <p:spPr>
            <a:xfrm>
              <a:off x="4925535" y="6819645"/>
              <a:ext cx="2415096" cy="2355169"/>
            </a:xfrm>
            <a:custGeom>
              <a:avLst/>
              <a:gdLst/>
              <a:ahLst/>
              <a:cxnLst/>
              <a:rect l="l" t="t" r="r" b="b"/>
              <a:pathLst>
                <a:path w="37270" h="36348" extrusionOk="0">
                  <a:moveTo>
                    <a:pt x="28077" y="20856"/>
                  </a:moveTo>
                  <a:cubicBezTo>
                    <a:pt x="28346" y="20856"/>
                    <a:pt x="28621" y="20908"/>
                    <a:pt x="28947" y="21073"/>
                  </a:cubicBezTo>
                  <a:cubicBezTo>
                    <a:pt x="29870" y="21618"/>
                    <a:pt x="30362" y="22432"/>
                    <a:pt x="30580" y="23302"/>
                  </a:cubicBezTo>
                  <a:cubicBezTo>
                    <a:pt x="30326" y="23341"/>
                    <a:pt x="30067" y="23359"/>
                    <a:pt x="29803" y="23359"/>
                  </a:cubicBezTo>
                  <a:cubicBezTo>
                    <a:pt x="29326" y="23359"/>
                    <a:pt x="28836" y="23300"/>
                    <a:pt x="28346" y="23193"/>
                  </a:cubicBezTo>
                  <a:cubicBezTo>
                    <a:pt x="27532" y="22976"/>
                    <a:pt x="26988" y="22597"/>
                    <a:pt x="26932" y="22105"/>
                  </a:cubicBezTo>
                  <a:cubicBezTo>
                    <a:pt x="26823" y="21779"/>
                    <a:pt x="27041" y="21343"/>
                    <a:pt x="27367" y="21126"/>
                  </a:cubicBezTo>
                  <a:cubicBezTo>
                    <a:pt x="27476" y="21017"/>
                    <a:pt x="27750" y="20908"/>
                    <a:pt x="28077" y="20856"/>
                  </a:cubicBezTo>
                  <a:close/>
                  <a:moveTo>
                    <a:pt x="36263" y="1"/>
                  </a:moveTo>
                  <a:cubicBezTo>
                    <a:pt x="36129" y="1"/>
                    <a:pt x="36011" y="98"/>
                    <a:pt x="35964" y="232"/>
                  </a:cubicBezTo>
                  <a:lnTo>
                    <a:pt x="35855" y="558"/>
                  </a:lnTo>
                  <a:cubicBezTo>
                    <a:pt x="35041" y="2735"/>
                    <a:pt x="33570" y="4641"/>
                    <a:pt x="32264" y="5076"/>
                  </a:cubicBezTo>
                  <a:cubicBezTo>
                    <a:pt x="32007" y="5148"/>
                    <a:pt x="31717" y="5183"/>
                    <a:pt x="31402" y="5183"/>
                  </a:cubicBezTo>
                  <a:cubicBezTo>
                    <a:pt x="30055" y="5183"/>
                    <a:pt x="28260" y="4545"/>
                    <a:pt x="26714" y="3444"/>
                  </a:cubicBezTo>
                  <a:lnTo>
                    <a:pt x="26388" y="3226"/>
                  </a:lnTo>
                  <a:cubicBezTo>
                    <a:pt x="26347" y="3206"/>
                    <a:pt x="26293" y="3192"/>
                    <a:pt x="26236" y="3192"/>
                  </a:cubicBezTo>
                  <a:cubicBezTo>
                    <a:pt x="26141" y="3192"/>
                    <a:pt x="26042" y="3231"/>
                    <a:pt x="26009" y="3335"/>
                  </a:cubicBezTo>
                  <a:lnTo>
                    <a:pt x="25574" y="3879"/>
                  </a:lnTo>
                  <a:cubicBezTo>
                    <a:pt x="25465" y="4040"/>
                    <a:pt x="25517" y="4206"/>
                    <a:pt x="25626" y="4315"/>
                  </a:cubicBezTo>
                  <a:lnTo>
                    <a:pt x="25952" y="4532"/>
                  </a:lnTo>
                  <a:cubicBezTo>
                    <a:pt x="27685" y="5756"/>
                    <a:pt x="29705" y="6501"/>
                    <a:pt x="31342" y="6501"/>
                  </a:cubicBezTo>
                  <a:cubicBezTo>
                    <a:pt x="31452" y="6501"/>
                    <a:pt x="31561" y="6498"/>
                    <a:pt x="31668" y="6491"/>
                  </a:cubicBezTo>
                  <a:cubicBezTo>
                    <a:pt x="31938" y="6491"/>
                    <a:pt x="32155" y="6600"/>
                    <a:pt x="32264" y="6818"/>
                  </a:cubicBezTo>
                  <a:cubicBezTo>
                    <a:pt x="32482" y="7253"/>
                    <a:pt x="32756" y="7740"/>
                    <a:pt x="32974" y="8232"/>
                  </a:cubicBezTo>
                  <a:cubicBezTo>
                    <a:pt x="34441" y="11332"/>
                    <a:pt x="35150" y="14109"/>
                    <a:pt x="35093" y="16503"/>
                  </a:cubicBezTo>
                  <a:cubicBezTo>
                    <a:pt x="34985" y="19223"/>
                    <a:pt x="34171" y="21291"/>
                    <a:pt x="32647" y="22432"/>
                  </a:cubicBezTo>
                  <a:cubicBezTo>
                    <a:pt x="32321" y="22706"/>
                    <a:pt x="31994" y="22867"/>
                    <a:pt x="31611" y="23032"/>
                  </a:cubicBezTo>
                  <a:cubicBezTo>
                    <a:pt x="31285" y="21509"/>
                    <a:pt x="30362" y="20638"/>
                    <a:pt x="29435" y="20146"/>
                  </a:cubicBezTo>
                  <a:cubicBezTo>
                    <a:pt x="29021" y="19915"/>
                    <a:pt x="28572" y="19793"/>
                    <a:pt x="28132" y="19793"/>
                  </a:cubicBezTo>
                  <a:cubicBezTo>
                    <a:pt x="27645" y="19793"/>
                    <a:pt x="27171" y="19942"/>
                    <a:pt x="26771" y="20255"/>
                  </a:cubicBezTo>
                  <a:cubicBezTo>
                    <a:pt x="26061" y="20747"/>
                    <a:pt x="25735" y="21561"/>
                    <a:pt x="25844" y="22323"/>
                  </a:cubicBezTo>
                  <a:cubicBezTo>
                    <a:pt x="25952" y="22867"/>
                    <a:pt x="26388" y="23794"/>
                    <a:pt x="28129" y="24229"/>
                  </a:cubicBezTo>
                  <a:cubicBezTo>
                    <a:pt x="28707" y="24374"/>
                    <a:pt x="29284" y="24445"/>
                    <a:pt x="29847" y="24445"/>
                  </a:cubicBezTo>
                  <a:cubicBezTo>
                    <a:pt x="30132" y="24445"/>
                    <a:pt x="30413" y="24427"/>
                    <a:pt x="30688" y="24390"/>
                  </a:cubicBezTo>
                  <a:lnTo>
                    <a:pt x="30688" y="24390"/>
                  </a:lnTo>
                  <a:cubicBezTo>
                    <a:pt x="30688" y="25261"/>
                    <a:pt x="30523" y="26132"/>
                    <a:pt x="30305" y="26950"/>
                  </a:cubicBezTo>
                  <a:cubicBezTo>
                    <a:pt x="28997" y="31824"/>
                    <a:pt x="23136" y="35288"/>
                    <a:pt x="16480" y="35288"/>
                  </a:cubicBezTo>
                  <a:cubicBezTo>
                    <a:pt x="16229" y="35288"/>
                    <a:pt x="15976" y="35283"/>
                    <a:pt x="15723" y="35273"/>
                  </a:cubicBezTo>
                  <a:cubicBezTo>
                    <a:pt x="10230" y="35003"/>
                    <a:pt x="1032" y="32718"/>
                    <a:pt x="1089" y="20037"/>
                  </a:cubicBezTo>
                  <a:lnTo>
                    <a:pt x="0" y="20037"/>
                  </a:lnTo>
                  <a:cubicBezTo>
                    <a:pt x="0" y="25587"/>
                    <a:pt x="1685" y="29832"/>
                    <a:pt x="5006" y="32609"/>
                  </a:cubicBezTo>
                  <a:cubicBezTo>
                    <a:pt x="7618" y="34837"/>
                    <a:pt x="11318" y="36143"/>
                    <a:pt x="15671" y="36309"/>
                  </a:cubicBezTo>
                  <a:cubicBezTo>
                    <a:pt x="15997" y="36335"/>
                    <a:pt x="16337" y="36348"/>
                    <a:pt x="16676" y="36348"/>
                  </a:cubicBezTo>
                  <a:cubicBezTo>
                    <a:pt x="17016" y="36348"/>
                    <a:pt x="17355" y="36335"/>
                    <a:pt x="17682" y="36309"/>
                  </a:cubicBezTo>
                  <a:cubicBezTo>
                    <a:pt x="20620" y="36143"/>
                    <a:pt x="23449" y="35329"/>
                    <a:pt x="25791" y="33915"/>
                  </a:cubicBezTo>
                  <a:cubicBezTo>
                    <a:pt x="28673" y="32282"/>
                    <a:pt x="30632" y="29888"/>
                    <a:pt x="31341" y="27220"/>
                  </a:cubicBezTo>
                  <a:cubicBezTo>
                    <a:pt x="31668" y="26023"/>
                    <a:pt x="31829" y="24991"/>
                    <a:pt x="31777" y="24120"/>
                  </a:cubicBezTo>
                  <a:cubicBezTo>
                    <a:pt x="32321" y="23955"/>
                    <a:pt x="32865" y="23629"/>
                    <a:pt x="33300" y="23302"/>
                  </a:cubicBezTo>
                  <a:cubicBezTo>
                    <a:pt x="34549" y="22379"/>
                    <a:pt x="36021" y="20420"/>
                    <a:pt x="36129" y="16503"/>
                  </a:cubicBezTo>
                  <a:cubicBezTo>
                    <a:pt x="36182" y="13943"/>
                    <a:pt x="35477" y="11005"/>
                    <a:pt x="33953" y="7740"/>
                  </a:cubicBezTo>
                  <a:cubicBezTo>
                    <a:pt x="33679" y="7305"/>
                    <a:pt x="33461" y="6818"/>
                    <a:pt x="33243" y="6382"/>
                  </a:cubicBezTo>
                  <a:cubicBezTo>
                    <a:pt x="33191" y="6217"/>
                    <a:pt x="33243" y="6056"/>
                    <a:pt x="33352" y="5999"/>
                  </a:cubicBezTo>
                  <a:cubicBezTo>
                    <a:pt x="34824" y="5129"/>
                    <a:pt x="36291" y="3226"/>
                    <a:pt x="37109" y="993"/>
                  </a:cubicBezTo>
                  <a:lnTo>
                    <a:pt x="37218" y="667"/>
                  </a:lnTo>
                  <a:cubicBezTo>
                    <a:pt x="37270" y="506"/>
                    <a:pt x="37161" y="340"/>
                    <a:pt x="37052" y="288"/>
                  </a:cubicBezTo>
                  <a:lnTo>
                    <a:pt x="36347" y="14"/>
                  </a:lnTo>
                  <a:cubicBezTo>
                    <a:pt x="36319" y="5"/>
                    <a:pt x="36290" y="1"/>
                    <a:pt x="362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2" name="Google Shape;3742;p83"/>
            <p:cNvSpPr/>
            <p:nvPr/>
          </p:nvSpPr>
          <p:spPr>
            <a:xfrm>
              <a:off x="4925535" y="8135696"/>
              <a:ext cx="1833516" cy="1039117"/>
            </a:xfrm>
            <a:custGeom>
              <a:avLst/>
              <a:gdLst/>
              <a:ahLst/>
              <a:cxnLst/>
              <a:rect l="l" t="t" r="r" b="b"/>
              <a:pathLst>
                <a:path w="28295" h="16037" extrusionOk="0">
                  <a:moveTo>
                    <a:pt x="0" y="1"/>
                  </a:moveTo>
                  <a:cubicBezTo>
                    <a:pt x="53" y="5385"/>
                    <a:pt x="1741" y="9577"/>
                    <a:pt x="5006" y="12298"/>
                  </a:cubicBezTo>
                  <a:cubicBezTo>
                    <a:pt x="7618" y="14526"/>
                    <a:pt x="11318" y="15832"/>
                    <a:pt x="15671" y="15998"/>
                  </a:cubicBezTo>
                  <a:cubicBezTo>
                    <a:pt x="15997" y="16024"/>
                    <a:pt x="16337" y="16037"/>
                    <a:pt x="16676" y="16037"/>
                  </a:cubicBezTo>
                  <a:cubicBezTo>
                    <a:pt x="17016" y="16037"/>
                    <a:pt x="17355" y="16024"/>
                    <a:pt x="17682" y="15998"/>
                  </a:cubicBezTo>
                  <a:cubicBezTo>
                    <a:pt x="20620" y="15832"/>
                    <a:pt x="23449" y="15018"/>
                    <a:pt x="25791" y="13604"/>
                  </a:cubicBezTo>
                  <a:cubicBezTo>
                    <a:pt x="26714" y="13059"/>
                    <a:pt x="27585" y="12459"/>
                    <a:pt x="28294" y="11754"/>
                  </a:cubicBezTo>
                  <a:lnTo>
                    <a:pt x="28294" y="11754"/>
                  </a:lnTo>
                  <a:cubicBezTo>
                    <a:pt x="27995" y="12001"/>
                    <a:pt x="23685" y="15716"/>
                    <a:pt x="16905" y="15716"/>
                  </a:cubicBezTo>
                  <a:cubicBezTo>
                    <a:pt x="16278" y="15716"/>
                    <a:pt x="15630" y="15684"/>
                    <a:pt x="14961" y="15615"/>
                  </a:cubicBezTo>
                  <a:cubicBezTo>
                    <a:pt x="7074" y="14853"/>
                    <a:pt x="3426" y="10935"/>
                    <a:pt x="1794" y="7183"/>
                  </a:cubicBezTo>
                  <a:cubicBezTo>
                    <a:pt x="161" y="3426"/>
                    <a:pt x="544" y="1"/>
                    <a:pt x="544" y="1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3" name="Google Shape;3743;p83"/>
            <p:cNvSpPr/>
            <p:nvPr/>
          </p:nvSpPr>
          <p:spPr>
            <a:xfrm>
              <a:off x="6637356" y="8152284"/>
              <a:ext cx="287258" cy="177279"/>
            </a:xfrm>
            <a:custGeom>
              <a:avLst/>
              <a:gdLst/>
              <a:ahLst/>
              <a:cxnLst/>
              <a:rect l="l" t="t" r="r" b="b"/>
              <a:pathLst>
                <a:path w="4433" h="2736" extrusionOk="0">
                  <a:moveTo>
                    <a:pt x="1052" y="2278"/>
                  </a:moveTo>
                  <a:lnTo>
                    <a:pt x="1052" y="2278"/>
                  </a:lnTo>
                  <a:cubicBezTo>
                    <a:pt x="1121" y="2324"/>
                    <a:pt x="1196" y="2368"/>
                    <a:pt x="1277" y="2409"/>
                  </a:cubicBezTo>
                  <a:cubicBezTo>
                    <a:pt x="1226" y="2378"/>
                    <a:pt x="1146" y="2334"/>
                    <a:pt x="1052" y="2278"/>
                  </a:cubicBezTo>
                  <a:close/>
                  <a:moveTo>
                    <a:pt x="1772" y="0"/>
                  </a:moveTo>
                  <a:cubicBezTo>
                    <a:pt x="1137" y="0"/>
                    <a:pt x="622" y="349"/>
                    <a:pt x="354" y="885"/>
                  </a:cubicBezTo>
                  <a:cubicBezTo>
                    <a:pt x="0" y="1549"/>
                    <a:pt x="651" y="2033"/>
                    <a:pt x="1052" y="2278"/>
                  </a:cubicBezTo>
                  <a:lnTo>
                    <a:pt x="1052" y="2278"/>
                  </a:lnTo>
                  <a:cubicBezTo>
                    <a:pt x="749" y="2070"/>
                    <a:pt x="561" y="1804"/>
                    <a:pt x="515" y="1538"/>
                  </a:cubicBezTo>
                  <a:cubicBezTo>
                    <a:pt x="406" y="1212"/>
                    <a:pt x="624" y="776"/>
                    <a:pt x="950" y="559"/>
                  </a:cubicBezTo>
                  <a:cubicBezTo>
                    <a:pt x="1059" y="450"/>
                    <a:pt x="1333" y="341"/>
                    <a:pt x="1660" y="289"/>
                  </a:cubicBezTo>
                  <a:cubicBezTo>
                    <a:pt x="1929" y="289"/>
                    <a:pt x="2204" y="341"/>
                    <a:pt x="2530" y="506"/>
                  </a:cubicBezTo>
                  <a:cubicBezTo>
                    <a:pt x="3453" y="1051"/>
                    <a:pt x="3945" y="1865"/>
                    <a:pt x="4163" y="2735"/>
                  </a:cubicBezTo>
                  <a:cubicBezTo>
                    <a:pt x="4163" y="2735"/>
                    <a:pt x="4324" y="2735"/>
                    <a:pt x="4432" y="2683"/>
                  </a:cubicBezTo>
                  <a:cubicBezTo>
                    <a:pt x="4432" y="2683"/>
                    <a:pt x="4271" y="1268"/>
                    <a:pt x="3074" y="450"/>
                  </a:cubicBezTo>
                  <a:cubicBezTo>
                    <a:pt x="2614" y="137"/>
                    <a:pt x="2169" y="0"/>
                    <a:pt x="1772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4" name="Google Shape;3744;p83"/>
            <p:cNvSpPr/>
            <p:nvPr/>
          </p:nvSpPr>
          <p:spPr>
            <a:xfrm>
              <a:off x="6914117" y="8382501"/>
              <a:ext cx="70567" cy="59871"/>
            </a:xfrm>
            <a:custGeom>
              <a:avLst/>
              <a:gdLst/>
              <a:ahLst/>
              <a:cxnLst/>
              <a:rect l="l" t="t" r="r" b="b"/>
              <a:pathLst>
                <a:path w="1089" h="924" extrusionOk="0">
                  <a:moveTo>
                    <a:pt x="1089" y="0"/>
                  </a:moveTo>
                  <a:cubicBezTo>
                    <a:pt x="706" y="109"/>
                    <a:pt x="0" y="270"/>
                    <a:pt x="0" y="270"/>
                  </a:cubicBezTo>
                  <a:lnTo>
                    <a:pt x="0" y="923"/>
                  </a:lnTo>
                  <a:cubicBezTo>
                    <a:pt x="218" y="923"/>
                    <a:pt x="706" y="871"/>
                    <a:pt x="1089" y="762"/>
                  </a:cubicBezTo>
                  <a:lnTo>
                    <a:pt x="1089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5" name="Google Shape;3745;p83"/>
            <p:cNvSpPr/>
            <p:nvPr/>
          </p:nvSpPr>
          <p:spPr>
            <a:xfrm>
              <a:off x="6575602" y="7035737"/>
              <a:ext cx="613591" cy="712227"/>
            </a:xfrm>
            <a:custGeom>
              <a:avLst/>
              <a:gdLst/>
              <a:ahLst/>
              <a:cxnLst/>
              <a:rect l="l" t="t" r="r" b="b"/>
              <a:pathLst>
                <a:path w="9469" h="10992" extrusionOk="0">
                  <a:moveTo>
                    <a:pt x="545" y="0"/>
                  </a:moveTo>
                  <a:lnTo>
                    <a:pt x="110" y="544"/>
                  </a:lnTo>
                  <a:cubicBezTo>
                    <a:pt x="1" y="705"/>
                    <a:pt x="53" y="871"/>
                    <a:pt x="162" y="980"/>
                  </a:cubicBezTo>
                  <a:lnTo>
                    <a:pt x="488" y="1197"/>
                  </a:lnTo>
                  <a:cubicBezTo>
                    <a:pt x="2221" y="2421"/>
                    <a:pt x="4241" y="3166"/>
                    <a:pt x="5878" y="3166"/>
                  </a:cubicBezTo>
                  <a:cubicBezTo>
                    <a:pt x="5988" y="3166"/>
                    <a:pt x="6097" y="3163"/>
                    <a:pt x="6204" y="3156"/>
                  </a:cubicBezTo>
                  <a:cubicBezTo>
                    <a:pt x="6474" y="3156"/>
                    <a:pt x="6691" y="3265"/>
                    <a:pt x="6800" y="3483"/>
                  </a:cubicBezTo>
                  <a:cubicBezTo>
                    <a:pt x="7018" y="3918"/>
                    <a:pt x="7292" y="4405"/>
                    <a:pt x="7510" y="4897"/>
                  </a:cubicBezTo>
                  <a:cubicBezTo>
                    <a:pt x="8541" y="7074"/>
                    <a:pt x="9194" y="9141"/>
                    <a:pt x="9468" y="10991"/>
                  </a:cubicBezTo>
                  <a:cubicBezTo>
                    <a:pt x="9360" y="8271"/>
                    <a:pt x="7836" y="4732"/>
                    <a:pt x="7453" y="3861"/>
                  </a:cubicBezTo>
                  <a:cubicBezTo>
                    <a:pt x="7074" y="3047"/>
                    <a:pt x="6857" y="2721"/>
                    <a:pt x="5768" y="2664"/>
                  </a:cubicBezTo>
                  <a:cubicBezTo>
                    <a:pt x="4297" y="2612"/>
                    <a:pt x="2721" y="1959"/>
                    <a:pt x="1685" y="1415"/>
                  </a:cubicBezTo>
                  <a:cubicBezTo>
                    <a:pt x="654" y="814"/>
                    <a:pt x="218" y="436"/>
                    <a:pt x="545" y="0"/>
                  </a:cubicBez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6" name="Google Shape;3746;p83"/>
            <p:cNvSpPr/>
            <p:nvPr/>
          </p:nvSpPr>
          <p:spPr>
            <a:xfrm>
              <a:off x="4925535" y="8121636"/>
              <a:ext cx="70567" cy="73996"/>
            </a:xfrm>
            <a:custGeom>
              <a:avLst/>
              <a:gdLst/>
              <a:ahLst/>
              <a:cxnLst/>
              <a:rect l="l" t="t" r="r" b="b"/>
              <a:pathLst>
                <a:path w="1089" h="1142" extrusionOk="0">
                  <a:moveTo>
                    <a:pt x="0" y="0"/>
                  </a:moveTo>
                  <a:cubicBezTo>
                    <a:pt x="0" y="379"/>
                    <a:pt x="0" y="762"/>
                    <a:pt x="53" y="1088"/>
                  </a:cubicBezTo>
                  <a:cubicBezTo>
                    <a:pt x="135" y="1114"/>
                    <a:pt x="271" y="1142"/>
                    <a:pt x="448" y="1142"/>
                  </a:cubicBezTo>
                  <a:cubicBezTo>
                    <a:pt x="625" y="1142"/>
                    <a:pt x="843" y="1114"/>
                    <a:pt x="1089" y="1032"/>
                  </a:cubicBezTo>
                  <a:lnTo>
                    <a:pt x="1089" y="10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7" name="Google Shape;3747;p83"/>
            <p:cNvSpPr/>
            <p:nvPr/>
          </p:nvSpPr>
          <p:spPr>
            <a:xfrm>
              <a:off x="4823151" y="7892132"/>
              <a:ext cx="275076" cy="268316"/>
            </a:xfrm>
            <a:custGeom>
              <a:avLst/>
              <a:gdLst/>
              <a:ahLst/>
              <a:cxnLst/>
              <a:rect l="l" t="t" r="r" b="b"/>
              <a:pathLst>
                <a:path w="4245" h="4141" extrusionOk="0">
                  <a:moveTo>
                    <a:pt x="2113" y="1"/>
                  </a:moveTo>
                  <a:cubicBezTo>
                    <a:pt x="2081" y="1"/>
                    <a:pt x="2048" y="2"/>
                    <a:pt x="2016" y="3"/>
                  </a:cubicBezTo>
                  <a:cubicBezTo>
                    <a:pt x="871" y="112"/>
                    <a:pt x="0" y="1039"/>
                    <a:pt x="57" y="2180"/>
                  </a:cubicBezTo>
                  <a:cubicBezTo>
                    <a:pt x="107" y="3289"/>
                    <a:pt x="1029" y="4141"/>
                    <a:pt x="2128" y="4141"/>
                  </a:cubicBezTo>
                  <a:cubicBezTo>
                    <a:pt x="2163" y="4141"/>
                    <a:pt x="2198" y="4140"/>
                    <a:pt x="2233" y="4138"/>
                  </a:cubicBezTo>
                  <a:cubicBezTo>
                    <a:pt x="3374" y="4086"/>
                    <a:pt x="4244" y="3107"/>
                    <a:pt x="4192" y="1962"/>
                  </a:cubicBezTo>
                  <a:cubicBezTo>
                    <a:pt x="4137" y="854"/>
                    <a:pt x="3211" y="1"/>
                    <a:pt x="2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8" name="Google Shape;3748;p83"/>
            <p:cNvSpPr/>
            <p:nvPr/>
          </p:nvSpPr>
          <p:spPr>
            <a:xfrm>
              <a:off x="4823151" y="7910080"/>
              <a:ext cx="246823" cy="250368"/>
            </a:xfrm>
            <a:custGeom>
              <a:avLst/>
              <a:gdLst/>
              <a:ahLst/>
              <a:cxnLst/>
              <a:rect l="l" t="t" r="r" b="b"/>
              <a:pathLst>
                <a:path w="3809" h="3864" extrusionOk="0">
                  <a:moveTo>
                    <a:pt x="1145" y="0"/>
                  </a:moveTo>
                  <a:lnTo>
                    <a:pt x="1145" y="0"/>
                  </a:lnTo>
                  <a:cubicBezTo>
                    <a:pt x="435" y="379"/>
                    <a:pt x="0" y="1089"/>
                    <a:pt x="57" y="1903"/>
                  </a:cubicBezTo>
                  <a:cubicBezTo>
                    <a:pt x="107" y="3012"/>
                    <a:pt x="1029" y="3864"/>
                    <a:pt x="2128" y="3864"/>
                  </a:cubicBezTo>
                  <a:cubicBezTo>
                    <a:pt x="2163" y="3864"/>
                    <a:pt x="2198" y="3863"/>
                    <a:pt x="2233" y="3861"/>
                  </a:cubicBezTo>
                  <a:cubicBezTo>
                    <a:pt x="2886" y="3809"/>
                    <a:pt x="3430" y="3535"/>
                    <a:pt x="3809" y="3047"/>
                  </a:cubicBezTo>
                  <a:lnTo>
                    <a:pt x="3809" y="3047"/>
                  </a:lnTo>
                  <a:cubicBezTo>
                    <a:pt x="3539" y="3208"/>
                    <a:pt x="3213" y="3265"/>
                    <a:pt x="2886" y="3317"/>
                  </a:cubicBezTo>
                  <a:cubicBezTo>
                    <a:pt x="2851" y="3319"/>
                    <a:pt x="2816" y="3320"/>
                    <a:pt x="2781" y="3320"/>
                  </a:cubicBezTo>
                  <a:cubicBezTo>
                    <a:pt x="1682" y="3320"/>
                    <a:pt x="760" y="2468"/>
                    <a:pt x="710" y="1358"/>
                  </a:cubicBezTo>
                  <a:cubicBezTo>
                    <a:pt x="710" y="871"/>
                    <a:pt x="819" y="379"/>
                    <a:pt x="11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49" name="Google Shape;3749;p83"/>
            <p:cNvSpPr/>
            <p:nvPr/>
          </p:nvSpPr>
          <p:spPr>
            <a:xfrm>
              <a:off x="4925535" y="7917143"/>
              <a:ext cx="119945" cy="91685"/>
            </a:xfrm>
            <a:custGeom>
              <a:avLst/>
              <a:gdLst/>
              <a:ahLst/>
              <a:cxnLst/>
              <a:rect l="l" t="t" r="r" b="b"/>
              <a:pathLst>
                <a:path w="1851" h="1415" extrusionOk="0">
                  <a:moveTo>
                    <a:pt x="705" y="0"/>
                  </a:moveTo>
                  <a:cubicBezTo>
                    <a:pt x="544" y="0"/>
                    <a:pt x="379" y="52"/>
                    <a:pt x="270" y="109"/>
                  </a:cubicBezTo>
                  <a:cubicBezTo>
                    <a:pt x="218" y="109"/>
                    <a:pt x="218" y="161"/>
                    <a:pt x="161" y="218"/>
                  </a:cubicBezTo>
                  <a:cubicBezTo>
                    <a:pt x="0" y="379"/>
                    <a:pt x="161" y="596"/>
                    <a:pt x="270" y="762"/>
                  </a:cubicBezTo>
                  <a:lnTo>
                    <a:pt x="923" y="1249"/>
                  </a:lnTo>
                  <a:cubicBezTo>
                    <a:pt x="1032" y="1306"/>
                    <a:pt x="1250" y="1415"/>
                    <a:pt x="1415" y="1415"/>
                  </a:cubicBezTo>
                  <a:cubicBezTo>
                    <a:pt x="1524" y="1415"/>
                    <a:pt x="1633" y="1358"/>
                    <a:pt x="1685" y="1306"/>
                  </a:cubicBezTo>
                  <a:cubicBezTo>
                    <a:pt x="1741" y="1249"/>
                    <a:pt x="1741" y="1197"/>
                    <a:pt x="1794" y="1141"/>
                  </a:cubicBezTo>
                  <a:cubicBezTo>
                    <a:pt x="1850" y="871"/>
                    <a:pt x="1685" y="488"/>
                    <a:pt x="1467" y="327"/>
                  </a:cubicBezTo>
                  <a:cubicBezTo>
                    <a:pt x="1306" y="109"/>
                    <a:pt x="980" y="0"/>
                    <a:pt x="7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0" name="Google Shape;3750;p83"/>
            <p:cNvSpPr/>
            <p:nvPr/>
          </p:nvSpPr>
          <p:spPr>
            <a:xfrm>
              <a:off x="5027659" y="8019195"/>
              <a:ext cx="49378" cy="56501"/>
            </a:xfrm>
            <a:custGeom>
              <a:avLst/>
              <a:gdLst/>
              <a:ahLst/>
              <a:cxnLst/>
              <a:rect l="l" t="t" r="r" b="b"/>
              <a:pathLst>
                <a:path w="762" h="872" extrusionOk="0">
                  <a:moveTo>
                    <a:pt x="327" y="1"/>
                  </a:moveTo>
                  <a:cubicBezTo>
                    <a:pt x="165" y="1"/>
                    <a:pt x="0" y="166"/>
                    <a:pt x="0" y="384"/>
                  </a:cubicBezTo>
                  <a:cubicBezTo>
                    <a:pt x="0" y="545"/>
                    <a:pt x="109" y="763"/>
                    <a:pt x="218" y="819"/>
                  </a:cubicBezTo>
                  <a:cubicBezTo>
                    <a:pt x="274" y="819"/>
                    <a:pt x="327" y="871"/>
                    <a:pt x="383" y="871"/>
                  </a:cubicBezTo>
                  <a:lnTo>
                    <a:pt x="435" y="819"/>
                  </a:lnTo>
                  <a:cubicBezTo>
                    <a:pt x="492" y="819"/>
                    <a:pt x="544" y="763"/>
                    <a:pt x="601" y="710"/>
                  </a:cubicBezTo>
                  <a:cubicBezTo>
                    <a:pt x="762" y="545"/>
                    <a:pt x="710" y="219"/>
                    <a:pt x="492" y="57"/>
                  </a:cubicBezTo>
                  <a:cubicBezTo>
                    <a:pt x="435" y="57"/>
                    <a:pt x="383" y="1"/>
                    <a:pt x="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1" name="Google Shape;3751;p83"/>
            <p:cNvSpPr/>
            <p:nvPr/>
          </p:nvSpPr>
          <p:spPr>
            <a:xfrm>
              <a:off x="4914778" y="7828827"/>
              <a:ext cx="222329" cy="119936"/>
            </a:xfrm>
            <a:custGeom>
              <a:avLst/>
              <a:gdLst/>
              <a:ahLst/>
              <a:cxnLst/>
              <a:rect l="l" t="t" r="r" b="b"/>
              <a:pathLst>
                <a:path w="3431" h="1851" extrusionOk="0">
                  <a:moveTo>
                    <a:pt x="710" y="1"/>
                  </a:moveTo>
                  <a:cubicBezTo>
                    <a:pt x="545" y="1"/>
                    <a:pt x="384" y="1"/>
                    <a:pt x="219" y="57"/>
                  </a:cubicBezTo>
                  <a:cubicBezTo>
                    <a:pt x="166" y="57"/>
                    <a:pt x="110" y="109"/>
                    <a:pt x="110" y="109"/>
                  </a:cubicBezTo>
                  <a:cubicBezTo>
                    <a:pt x="57" y="166"/>
                    <a:pt x="1" y="218"/>
                    <a:pt x="57" y="275"/>
                  </a:cubicBezTo>
                  <a:cubicBezTo>
                    <a:pt x="57" y="327"/>
                    <a:pt x="110" y="384"/>
                    <a:pt x="166" y="384"/>
                  </a:cubicBezTo>
                  <a:cubicBezTo>
                    <a:pt x="436" y="493"/>
                    <a:pt x="710" y="436"/>
                    <a:pt x="1037" y="493"/>
                  </a:cubicBezTo>
                  <a:cubicBezTo>
                    <a:pt x="1524" y="601"/>
                    <a:pt x="2016" y="762"/>
                    <a:pt x="2452" y="1089"/>
                  </a:cubicBezTo>
                  <a:cubicBezTo>
                    <a:pt x="2721" y="1254"/>
                    <a:pt x="2996" y="1472"/>
                    <a:pt x="3213" y="1798"/>
                  </a:cubicBezTo>
                  <a:cubicBezTo>
                    <a:pt x="3213" y="1798"/>
                    <a:pt x="3213" y="1851"/>
                    <a:pt x="3266" y="1851"/>
                  </a:cubicBezTo>
                  <a:lnTo>
                    <a:pt x="3322" y="1851"/>
                  </a:lnTo>
                  <a:cubicBezTo>
                    <a:pt x="3374" y="1851"/>
                    <a:pt x="3374" y="1798"/>
                    <a:pt x="3374" y="1742"/>
                  </a:cubicBezTo>
                  <a:cubicBezTo>
                    <a:pt x="3431" y="1633"/>
                    <a:pt x="3266" y="1415"/>
                    <a:pt x="3157" y="1307"/>
                  </a:cubicBezTo>
                  <a:cubicBezTo>
                    <a:pt x="3048" y="1145"/>
                    <a:pt x="2887" y="1037"/>
                    <a:pt x="2778" y="928"/>
                  </a:cubicBezTo>
                  <a:cubicBezTo>
                    <a:pt x="2234" y="436"/>
                    <a:pt x="1472" y="1"/>
                    <a:pt x="7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2" name="Google Shape;3752;p83"/>
            <p:cNvSpPr/>
            <p:nvPr/>
          </p:nvSpPr>
          <p:spPr>
            <a:xfrm>
              <a:off x="5133413" y="7955761"/>
              <a:ext cx="17820" cy="17819"/>
            </a:xfrm>
            <a:custGeom>
              <a:avLst/>
              <a:gdLst/>
              <a:ahLst/>
              <a:cxnLst/>
              <a:rect l="l" t="t" r="r" b="b"/>
              <a:pathLst>
                <a:path w="275" h="275" extrusionOk="0">
                  <a:moveTo>
                    <a:pt x="166" y="0"/>
                  </a:moveTo>
                  <a:cubicBezTo>
                    <a:pt x="57" y="0"/>
                    <a:pt x="0" y="166"/>
                    <a:pt x="57" y="218"/>
                  </a:cubicBezTo>
                  <a:cubicBezTo>
                    <a:pt x="57" y="275"/>
                    <a:pt x="109" y="275"/>
                    <a:pt x="109" y="275"/>
                  </a:cubicBezTo>
                  <a:lnTo>
                    <a:pt x="166" y="275"/>
                  </a:lnTo>
                  <a:cubicBezTo>
                    <a:pt x="275" y="218"/>
                    <a:pt x="275" y="0"/>
                    <a:pt x="1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3" name="Google Shape;3753;p83"/>
            <p:cNvSpPr/>
            <p:nvPr/>
          </p:nvSpPr>
          <p:spPr>
            <a:xfrm>
              <a:off x="6945675" y="5822904"/>
              <a:ext cx="65" cy="6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lose/>
                </a:path>
              </a:pathLst>
            </a:custGeom>
            <a:solidFill>
              <a:srgbClr val="385A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754" name="Google Shape;3754;p83"/>
          <p:cNvGrpSpPr/>
          <p:nvPr/>
        </p:nvGrpSpPr>
        <p:grpSpPr>
          <a:xfrm>
            <a:off x="4849725" y="3533775"/>
            <a:ext cx="674325" cy="1173675"/>
            <a:chOff x="4266275" y="6869625"/>
            <a:chExt cx="674325" cy="1173675"/>
          </a:xfrm>
        </p:grpSpPr>
        <p:sp>
          <p:nvSpPr>
            <p:cNvPr id="3755" name="Google Shape;3755;p83"/>
            <p:cNvSpPr/>
            <p:nvPr/>
          </p:nvSpPr>
          <p:spPr>
            <a:xfrm>
              <a:off x="4754025" y="7408475"/>
              <a:ext cx="186575" cy="194125"/>
            </a:xfrm>
            <a:custGeom>
              <a:avLst/>
              <a:gdLst/>
              <a:ahLst/>
              <a:cxnLst/>
              <a:rect l="l" t="t" r="r" b="b"/>
              <a:pathLst>
                <a:path w="7463" h="7765" extrusionOk="0">
                  <a:moveTo>
                    <a:pt x="2044" y="0"/>
                  </a:moveTo>
                  <a:lnTo>
                    <a:pt x="0" y="1945"/>
                  </a:lnTo>
                  <a:lnTo>
                    <a:pt x="5419" y="7765"/>
                  </a:lnTo>
                  <a:lnTo>
                    <a:pt x="7463" y="5828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6" name="Google Shape;3756;p83"/>
            <p:cNvSpPr/>
            <p:nvPr/>
          </p:nvSpPr>
          <p:spPr>
            <a:xfrm>
              <a:off x="4759125" y="7416225"/>
              <a:ext cx="58875" cy="53575"/>
            </a:xfrm>
            <a:custGeom>
              <a:avLst/>
              <a:gdLst/>
              <a:ahLst/>
              <a:cxnLst/>
              <a:rect l="l" t="t" r="r" b="b"/>
              <a:pathLst>
                <a:path w="2355" h="2143" extrusionOk="0">
                  <a:moveTo>
                    <a:pt x="2044" y="1"/>
                  </a:moveTo>
                  <a:lnTo>
                    <a:pt x="1" y="1840"/>
                  </a:lnTo>
                  <a:lnTo>
                    <a:pt x="311" y="2142"/>
                  </a:lnTo>
                  <a:lnTo>
                    <a:pt x="2354" y="205"/>
                  </a:lnTo>
                  <a:lnTo>
                    <a:pt x="2044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7" name="Google Shape;3757;p83"/>
            <p:cNvSpPr/>
            <p:nvPr/>
          </p:nvSpPr>
          <p:spPr>
            <a:xfrm>
              <a:off x="4774450" y="7428900"/>
              <a:ext cx="56225" cy="56225"/>
            </a:xfrm>
            <a:custGeom>
              <a:avLst/>
              <a:gdLst/>
              <a:ahLst/>
              <a:cxnLst/>
              <a:rect l="l" t="t" r="r" b="b"/>
              <a:pathLst>
                <a:path w="2249" h="2249" extrusionOk="0">
                  <a:moveTo>
                    <a:pt x="2044" y="0"/>
                  </a:moveTo>
                  <a:lnTo>
                    <a:pt x="1" y="1946"/>
                  </a:lnTo>
                  <a:lnTo>
                    <a:pt x="205" y="2248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8" name="Google Shape;3758;p83"/>
            <p:cNvSpPr/>
            <p:nvPr/>
          </p:nvSpPr>
          <p:spPr>
            <a:xfrm>
              <a:off x="4787325" y="7444225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0" y="1839"/>
                  </a:lnTo>
                  <a:lnTo>
                    <a:pt x="205" y="2150"/>
                  </a:lnTo>
                  <a:lnTo>
                    <a:pt x="2248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59" name="Google Shape;3759;p83"/>
            <p:cNvSpPr/>
            <p:nvPr/>
          </p:nvSpPr>
          <p:spPr>
            <a:xfrm>
              <a:off x="4800000" y="7457100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0" y="1937"/>
                  </a:lnTo>
                  <a:lnTo>
                    <a:pt x="311" y="2248"/>
                  </a:lnTo>
                  <a:lnTo>
                    <a:pt x="2354" y="303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0" name="Google Shape;3760;p83"/>
            <p:cNvSpPr/>
            <p:nvPr/>
          </p:nvSpPr>
          <p:spPr>
            <a:xfrm>
              <a:off x="4812875" y="7472425"/>
              <a:ext cx="58650" cy="53550"/>
            </a:xfrm>
            <a:custGeom>
              <a:avLst/>
              <a:gdLst/>
              <a:ahLst/>
              <a:cxnLst/>
              <a:rect l="l" t="t" r="r" b="b"/>
              <a:pathLst>
                <a:path w="2346" h="2142" extrusionOk="0">
                  <a:moveTo>
                    <a:pt x="2043" y="0"/>
                  </a:moveTo>
                  <a:lnTo>
                    <a:pt x="0" y="1937"/>
                  </a:lnTo>
                  <a:lnTo>
                    <a:pt x="303" y="2142"/>
                  </a:lnTo>
                  <a:lnTo>
                    <a:pt x="2346" y="303"/>
                  </a:lnTo>
                  <a:lnTo>
                    <a:pt x="2043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1" name="Google Shape;3761;p83"/>
            <p:cNvSpPr/>
            <p:nvPr/>
          </p:nvSpPr>
          <p:spPr>
            <a:xfrm>
              <a:off x="4825525" y="7487750"/>
              <a:ext cx="58875" cy="53550"/>
            </a:xfrm>
            <a:custGeom>
              <a:avLst/>
              <a:gdLst/>
              <a:ahLst/>
              <a:cxnLst/>
              <a:rect l="l" t="t" r="r" b="b"/>
              <a:pathLst>
                <a:path w="2355" h="2142" extrusionOk="0">
                  <a:moveTo>
                    <a:pt x="2044" y="0"/>
                  </a:moveTo>
                  <a:lnTo>
                    <a:pt x="1" y="1839"/>
                  </a:lnTo>
                  <a:lnTo>
                    <a:pt x="311" y="2142"/>
                  </a:lnTo>
                  <a:lnTo>
                    <a:pt x="2355" y="205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2" name="Google Shape;3762;p83"/>
            <p:cNvSpPr/>
            <p:nvPr/>
          </p:nvSpPr>
          <p:spPr>
            <a:xfrm>
              <a:off x="4840850" y="7500425"/>
              <a:ext cx="56225" cy="56200"/>
            </a:xfrm>
            <a:custGeom>
              <a:avLst/>
              <a:gdLst/>
              <a:ahLst/>
              <a:cxnLst/>
              <a:rect l="l" t="t" r="r" b="b"/>
              <a:pathLst>
                <a:path w="2249" h="2248" extrusionOk="0">
                  <a:moveTo>
                    <a:pt x="2044" y="0"/>
                  </a:moveTo>
                  <a:lnTo>
                    <a:pt x="1" y="1945"/>
                  </a:lnTo>
                  <a:lnTo>
                    <a:pt x="205" y="2248"/>
                  </a:lnTo>
                  <a:lnTo>
                    <a:pt x="2249" y="311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3" name="Google Shape;3763;p83"/>
            <p:cNvSpPr/>
            <p:nvPr/>
          </p:nvSpPr>
          <p:spPr>
            <a:xfrm>
              <a:off x="4853725" y="7515750"/>
              <a:ext cx="56225" cy="53750"/>
            </a:xfrm>
            <a:custGeom>
              <a:avLst/>
              <a:gdLst/>
              <a:ahLst/>
              <a:cxnLst/>
              <a:rect l="l" t="t" r="r" b="b"/>
              <a:pathLst>
                <a:path w="2249" h="2150" extrusionOk="0">
                  <a:moveTo>
                    <a:pt x="2044" y="0"/>
                  </a:moveTo>
                  <a:lnTo>
                    <a:pt x="1" y="1839"/>
                  </a:lnTo>
                  <a:lnTo>
                    <a:pt x="205" y="2150"/>
                  </a:lnTo>
                  <a:lnTo>
                    <a:pt x="2249" y="204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4" name="Google Shape;3764;p83"/>
            <p:cNvSpPr/>
            <p:nvPr/>
          </p:nvSpPr>
          <p:spPr>
            <a:xfrm>
              <a:off x="4866400" y="7528625"/>
              <a:ext cx="58875" cy="56200"/>
            </a:xfrm>
            <a:custGeom>
              <a:avLst/>
              <a:gdLst/>
              <a:ahLst/>
              <a:cxnLst/>
              <a:rect l="l" t="t" r="r" b="b"/>
              <a:pathLst>
                <a:path w="2355" h="2248" extrusionOk="0">
                  <a:moveTo>
                    <a:pt x="2044" y="0"/>
                  </a:moveTo>
                  <a:lnTo>
                    <a:pt x="1" y="1937"/>
                  </a:lnTo>
                  <a:lnTo>
                    <a:pt x="311" y="2248"/>
                  </a:lnTo>
                  <a:lnTo>
                    <a:pt x="2355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5" name="Google Shape;3765;p83"/>
            <p:cNvSpPr/>
            <p:nvPr/>
          </p:nvSpPr>
          <p:spPr>
            <a:xfrm>
              <a:off x="4879275" y="7543950"/>
              <a:ext cx="58675" cy="53550"/>
            </a:xfrm>
            <a:custGeom>
              <a:avLst/>
              <a:gdLst/>
              <a:ahLst/>
              <a:cxnLst/>
              <a:rect l="l" t="t" r="r" b="b"/>
              <a:pathLst>
                <a:path w="2347" h="2142" extrusionOk="0">
                  <a:moveTo>
                    <a:pt x="2044" y="0"/>
                  </a:moveTo>
                  <a:lnTo>
                    <a:pt x="0" y="1937"/>
                  </a:lnTo>
                  <a:lnTo>
                    <a:pt x="303" y="2141"/>
                  </a:lnTo>
                  <a:lnTo>
                    <a:pt x="2346" y="302"/>
                  </a:lnTo>
                  <a:lnTo>
                    <a:pt x="2044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6" name="Google Shape;3766;p83"/>
            <p:cNvSpPr/>
            <p:nvPr/>
          </p:nvSpPr>
          <p:spPr>
            <a:xfrm>
              <a:off x="4266275" y="7482625"/>
              <a:ext cx="597700" cy="560675"/>
            </a:xfrm>
            <a:custGeom>
              <a:avLst/>
              <a:gdLst/>
              <a:ahLst/>
              <a:cxnLst/>
              <a:rect l="l" t="t" r="r" b="b"/>
              <a:pathLst>
                <a:path w="23908" h="22427" extrusionOk="0">
                  <a:moveTo>
                    <a:pt x="19616" y="1"/>
                  </a:moveTo>
                  <a:lnTo>
                    <a:pt x="1324" y="16855"/>
                  </a:lnTo>
                  <a:cubicBezTo>
                    <a:pt x="98" y="18081"/>
                    <a:pt x="0" y="20124"/>
                    <a:pt x="1226" y="21456"/>
                  </a:cubicBezTo>
                  <a:cubicBezTo>
                    <a:pt x="1809" y="22094"/>
                    <a:pt x="2641" y="22426"/>
                    <a:pt x="3492" y="22426"/>
                  </a:cubicBezTo>
                  <a:cubicBezTo>
                    <a:pt x="4279" y="22426"/>
                    <a:pt x="5082" y="22143"/>
                    <a:pt x="5722" y="21554"/>
                  </a:cubicBezTo>
                  <a:lnTo>
                    <a:pt x="23907" y="4701"/>
                  </a:lnTo>
                  <a:lnTo>
                    <a:pt x="196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7" name="Google Shape;3767;p83"/>
            <p:cNvSpPr/>
            <p:nvPr/>
          </p:nvSpPr>
          <p:spPr>
            <a:xfrm>
              <a:off x="4294275" y="7615450"/>
              <a:ext cx="429125" cy="403000"/>
            </a:xfrm>
            <a:custGeom>
              <a:avLst/>
              <a:gdLst/>
              <a:ahLst/>
              <a:cxnLst/>
              <a:rect l="l" t="t" r="r" b="b"/>
              <a:pathLst>
                <a:path w="17165" h="16120" extrusionOk="0">
                  <a:moveTo>
                    <a:pt x="14001" y="1"/>
                  </a:moveTo>
                  <a:lnTo>
                    <a:pt x="1022" y="12056"/>
                  </a:lnTo>
                  <a:cubicBezTo>
                    <a:pt x="0" y="12972"/>
                    <a:pt x="0" y="14402"/>
                    <a:pt x="817" y="15326"/>
                  </a:cubicBezTo>
                  <a:cubicBezTo>
                    <a:pt x="1305" y="15865"/>
                    <a:pt x="1934" y="16120"/>
                    <a:pt x="2569" y="16120"/>
                  </a:cubicBezTo>
                  <a:cubicBezTo>
                    <a:pt x="3137" y="16120"/>
                    <a:pt x="3711" y="15916"/>
                    <a:pt x="4193" y="15530"/>
                  </a:cubicBezTo>
                  <a:lnTo>
                    <a:pt x="17164" y="3368"/>
                  </a:lnTo>
                  <a:lnTo>
                    <a:pt x="140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8" name="Google Shape;3768;p83"/>
            <p:cNvSpPr/>
            <p:nvPr/>
          </p:nvSpPr>
          <p:spPr>
            <a:xfrm>
              <a:off x="4736250" y="7454450"/>
              <a:ext cx="155725" cy="166150"/>
            </a:xfrm>
            <a:custGeom>
              <a:avLst/>
              <a:gdLst/>
              <a:ahLst/>
              <a:cxnLst/>
              <a:rect l="l" t="t" r="r" b="b"/>
              <a:pathLst>
                <a:path w="6229" h="6646" extrusionOk="0">
                  <a:moveTo>
                    <a:pt x="817" y="0"/>
                  </a:moveTo>
                  <a:lnTo>
                    <a:pt x="0" y="817"/>
                  </a:lnTo>
                  <a:lnTo>
                    <a:pt x="5313" y="6645"/>
                  </a:lnTo>
                  <a:lnTo>
                    <a:pt x="6228" y="5828"/>
                  </a:lnTo>
                  <a:lnTo>
                    <a:pt x="817" y="0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69" name="Google Shape;3769;p83"/>
            <p:cNvSpPr/>
            <p:nvPr/>
          </p:nvSpPr>
          <p:spPr>
            <a:xfrm>
              <a:off x="4294275" y="7881100"/>
              <a:ext cx="143050" cy="137350"/>
            </a:xfrm>
            <a:custGeom>
              <a:avLst/>
              <a:gdLst/>
              <a:ahLst/>
              <a:cxnLst/>
              <a:rect l="l" t="t" r="r" b="b"/>
              <a:pathLst>
                <a:path w="5722" h="5494" extrusionOk="0">
                  <a:moveTo>
                    <a:pt x="2558" y="0"/>
                  </a:moveTo>
                  <a:cubicBezTo>
                    <a:pt x="2532" y="24"/>
                    <a:pt x="2506" y="48"/>
                    <a:pt x="2480" y="73"/>
                  </a:cubicBezTo>
                  <a:lnTo>
                    <a:pt x="2480" y="73"/>
                  </a:lnTo>
                  <a:lnTo>
                    <a:pt x="2558" y="0"/>
                  </a:lnTo>
                  <a:close/>
                  <a:moveTo>
                    <a:pt x="5721" y="3368"/>
                  </a:moveTo>
                  <a:lnTo>
                    <a:pt x="5716" y="3373"/>
                  </a:lnTo>
                  <a:lnTo>
                    <a:pt x="5716" y="3373"/>
                  </a:lnTo>
                  <a:cubicBezTo>
                    <a:pt x="5718" y="3371"/>
                    <a:pt x="5720" y="3369"/>
                    <a:pt x="5721" y="3368"/>
                  </a:cubicBezTo>
                  <a:close/>
                  <a:moveTo>
                    <a:pt x="2480" y="73"/>
                  </a:moveTo>
                  <a:lnTo>
                    <a:pt x="1022" y="1430"/>
                  </a:lnTo>
                  <a:cubicBezTo>
                    <a:pt x="0" y="2346"/>
                    <a:pt x="0" y="3776"/>
                    <a:pt x="817" y="4700"/>
                  </a:cubicBezTo>
                  <a:cubicBezTo>
                    <a:pt x="1305" y="5239"/>
                    <a:pt x="1934" y="5494"/>
                    <a:pt x="2569" y="5494"/>
                  </a:cubicBezTo>
                  <a:cubicBezTo>
                    <a:pt x="3137" y="5494"/>
                    <a:pt x="3711" y="5290"/>
                    <a:pt x="4193" y="4904"/>
                  </a:cubicBezTo>
                  <a:lnTo>
                    <a:pt x="5716" y="3373"/>
                  </a:lnTo>
                  <a:lnTo>
                    <a:pt x="5716" y="3373"/>
                  </a:lnTo>
                  <a:cubicBezTo>
                    <a:pt x="5284" y="3806"/>
                    <a:pt x="4739" y="4010"/>
                    <a:pt x="4187" y="4010"/>
                  </a:cubicBezTo>
                  <a:cubicBezTo>
                    <a:pt x="3568" y="4010"/>
                    <a:pt x="2939" y="3752"/>
                    <a:pt x="2452" y="3269"/>
                  </a:cubicBezTo>
                  <a:cubicBezTo>
                    <a:pt x="1563" y="2373"/>
                    <a:pt x="1630" y="905"/>
                    <a:pt x="2480" y="73"/>
                  </a:cubicBezTo>
                  <a:close/>
                </a:path>
              </a:pathLst>
            </a:custGeom>
            <a:solidFill>
              <a:srgbClr val="F56E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0" name="Google Shape;3770;p83"/>
            <p:cNvSpPr/>
            <p:nvPr/>
          </p:nvSpPr>
          <p:spPr>
            <a:xfrm>
              <a:off x="4577875" y="7543950"/>
              <a:ext cx="125075" cy="112400"/>
            </a:xfrm>
            <a:custGeom>
              <a:avLst/>
              <a:gdLst/>
              <a:ahLst/>
              <a:cxnLst/>
              <a:rect l="l" t="t" r="r" b="b"/>
              <a:pathLst>
                <a:path w="5003" h="4496" extrusionOk="0">
                  <a:moveTo>
                    <a:pt x="4496" y="0"/>
                  </a:moveTo>
                  <a:lnTo>
                    <a:pt x="1" y="4185"/>
                  </a:lnTo>
                  <a:cubicBezTo>
                    <a:pt x="205" y="4291"/>
                    <a:pt x="507" y="4389"/>
                    <a:pt x="916" y="4495"/>
                  </a:cubicBezTo>
                  <a:lnTo>
                    <a:pt x="2657" y="2861"/>
                  </a:lnTo>
                  <a:lnTo>
                    <a:pt x="3573" y="3776"/>
                  </a:lnTo>
                  <a:cubicBezTo>
                    <a:pt x="4594" y="2959"/>
                    <a:pt x="5003" y="1635"/>
                    <a:pt x="4594" y="302"/>
                  </a:cubicBezTo>
                  <a:lnTo>
                    <a:pt x="4496" y="0"/>
                  </a:lnTo>
                  <a:close/>
                </a:path>
              </a:pathLst>
            </a:custGeom>
            <a:solidFill>
              <a:srgbClr val="E3E6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1" name="Google Shape;3771;p83"/>
            <p:cNvSpPr/>
            <p:nvPr/>
          </p:nvSpPr>
          <p:spPr>
            <a:xfrm>
              <a:off x="4600775" y="7615450"/>
              <a:ext cx="66425" cy="43350"/>
            </a:xfrm>
            <a:custGeom>
              <a:avLst/>
              <a:gdLst/>
              <a:ahLst/>
              <a:cxnLst/>
              <a:rect l="l" t="t" r="r" b="b"/>
              <a:pathLst>
                <a:path w="2657" h="1734" extrusionOk="0">
                  <a:moveTo>
                    <a:pt x="1741" y="1"/>
                  </a:moveTo>
                  <a:lnTo>
                    <a:pt x="0" y="1635"/>
                  </a:lnTo>
                  <a:cubicBezTo>
                    <a:pt x="204" y="1733"/>
                    <a:pt x="409" y="1733"/>
                    <a:pt x="613" y="1733"/>
                  </a:cubicBezTo>
                  <a:cubicBezTo>
                    <a:pt x="924" y="1733"/>
                    <a:pt x="1332" y="1635"/>
                    <a:pt x="1635" y="1529"/>
                  </a:cubicBezTo>
                  <a:cubicBezTo>
                    <a:pt x="2044" y="1431"/>
                    <a:pt x="2354" y="1227"/>
                    <a:pt x="2657" y="916"/>
                  </a:cubicBezTo>
                  <a:lnTo>
                    <a:pt x="17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2" name="Google Shape;3772;p83"/>
            <p:cNvSpPr/>
            <p:nvPr/>
          </p:nvSpPr>
          <p:spPr>
            <a:xfrm>
              <a:off x="4268725" y="6869625"/>
              <a:ext cx="209475" cy="130200"/>
            </a:xfrm>
            <a:custGeom>
              <a:avLst/>
              <a:gdLst/>
              <a:ahLst/>
              <a:cxnLst/>
              <a:rect l="l" t="t" r="r" b="b"/>
              <a:pathLst>
                <a:path w="8379" h="5208" extrusionOk="0">
                  <a:moveTo>
                    <a:pt x="7463" y="1"/>
                  </a:moveTo>
                  <a:lnTo>
                    <a:pt x="0" y="2551"/>
                  </a:lnTo>
                  <a:lnTo>
                    <a:pt x="924" y="5207"/>
                  </a:lnTo>
                  <a:lnTo>
                    <a:pt x="8378" y="2551"/>
                  </a:lnTo>
                  <a:lnTo>
                    <a:pt x="74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3" name="Google Shape;3773;p83"/>
            <p:cNvSpPr/>
            <p:nvPr/>
          </p:nvSpPr>
          <p:spPr>
            <a:xfrm>
              <a:off x="4276475" y="6928275"/>
              <a:ext cx="30675" cy="69100"/>
            </a:xfrm>
            <a:custGeom>
              <a:avLst/>
              <a:gdLst/>
              <a:ahLst/>
              <a:cxnLst/>
              <a:rect l="l" t="t" r="r" b="b"/>
              <a:pathLst>
                <a:path w="1227" h="2764" extrusionOk="0">
                  <a:moveTo>
                    <a:pt x="303" y="1"/>
                  </a:moveTo>
                  <a:lnTo>
                    <a:pt x="1" y="107"/>
                  </a:lnTo>
                  <a:lnTo>
                    <a:pt x="916" y="2763"/>
                  </a:lnTo>
                  <a:lnTo>
                    <a:pt x="1227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4" name="Google Shape;3774;p83"/>
            <p:cNvSpPr/>
            <p:nvPr/>
          </p:nvSpPr>
          <p:spPr>
            <a:xfrm>
              <a:off x="4294275" y="692072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205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5" name="Google Shape;3775;p83"/>
            <p:cNvSpPr/>
            <p:nvPr/>
          </p:nvSpPr>
          <p:spPr>
            <a:xfrm>
              <a:off x="4312250" y="6915600"/>
              <a:ext cx="30675" cy="68900"/>
            </a:xfrm>
            <a:custGeom>
              <a:avLst/>
              <a:gdLst/>
              <a:ahLst/>
              <a:cxnLst/>
              <a:rect l="l" t="t" r="r" b="b"/>
              <a:pathLst>
                <a:path w="1227" h="2756" extrusionOk="0">
                  <a:moveTo>
                    <a:pt x="303" y="1"/>
                  </a:moveTo>
                  <a:lnTo>
                    <a:pt x="0" y="99"/>
                  </a:lnTo>
                  <a:lnTo>
                    <a:pt x="916" y="2755"/>
                  </a:lnTo>
                  <a:lnTo>
                    <a:pt x="1226" y="2657"/>
                  </a:lnTo>
                  <a:lnTo>
                    <a:pt x="303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6" name="Google Shape;3776;p83"/>
            <p:cNvSpPr/>
            <p:nvPr/>
          </p:nvSpPr>
          <p:spPr>
            <a:xfrm>
              <a:off x="4330025" y="690785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205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7" name="Google Shape;3777;p83"/>
            <p:cNvSpPr/>
            <p:nvPr/>
          </p:nvSpPr>
          <p:spPr>
            <a:xfrm>
              <a:off x="4348000" y="6902725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1" y="107"/>
                  </a:lnTo>
                  <a:lnTo>
                    <a:pt x="916" y="2764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8" name="Google Shape;3778;p83"/>
            <p:cNvSpPr/>
            <p:nvPr/>
          </p:nvSpPr>
          <p:spPr>
            <a:xfrm>
              <a:off x="4368450" y="68951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02" y="1"/>
                  </a:moveTo>
                  <a:lnTo>
                    <a:pt x="0" y="205"/>
                  </a:lnTo>
                  <a:lnTo>
                    <a:pt x="915" y="2755"/>
                  </a:lnTo>
                  <a:lnTo>
                    <a:pt x="1226" y="2657"/>
                  </a:lnTo>
                  <a:lnTo>
                    <a:pt x="302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79" name="Google Shape;3779;p83"/>
            <p:cNvSpPr/>
            <p:nvPr/>
          </p:nvSpPr>
          <p:spPr>
            <a:xfrm>
              <a:off x="4386225" y="6890075"/>
              <a:ext cx="30675" cy="68875"/>
            </a:xfrm>
            <a:custGeom>
              <a:avLst/>
              <a:gdLst/>
              <a:ahLst/>
              <a:cxnLst/>
              <a:rect l="l" t="t" r="r" b="b"/>
              <a:pathLst>
                <a:path w="1227" h="2755" extrusionOk="0">
                  <a:moveTo>
                    <a:pt x="311" y="0"/>
                  </a:moveTo>
                  <a:lnTo>
                    <a:pt x="0" y="98"/>
                  </a:lnTo>
                  <a:lnTo>
                    <a:pt x="924" y="2755"/>
                  </a:lnTo>
                  <a:lnTo>
                    <a:pt x="1226" y="2657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0" name="Google Shape;3780;p83"/>
            <p:cNvSpPr/>
            <p:nvPr/>
          </p:nvSpPr>
          <p:spPr>
            <a:xfrm>
              <a:off x="4404200" y="6882300"/>
              <a:ext cx="33125" cy="69100"/>
            </a:xfrm>
            <a:custGeom>
              <a:avLst/>
              <a:gdLst/>
              <a:ahLst/>
              <a:cxnLst/>
              <a:rect l="l" t="t" r="r" b="b"/>
              <a:pathLst>
                <a:path w="1325" h="2764" extrusionOk="0">
                  <a:moveTo>
                    <a:pt x="409" y="1"/>
                  </a:moveTo>
                  <a:lnTo>
                    <a:pt x="0" y="205"/>
                  </a:lnTo>
                  <a:lnTo>
                    <a:pt x="916" y="2763"/>
                  </a:lnTo>
                  <a:lnTo>
                    <a:pt x="1324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1" name="Google Shape;3781;p83"/>
            <p:cNvSpPr/>
            <p:nvPr/>
          </p:nvSpPr>
          <p:spPr>
            <a:xfrm>
              <a:off x="4421975" y="6877200"/>
              <a:ext cx="33325" cy="69075"/>
            </a:xfrm>
            <a:custGeom>
              <a:avLst/>
              <a:gdLst/>
              <a:ahLst/>
              <a:cxnLst/>
              <a:rect l="l" t="t" r="r" b="b"/>
              <a:pathLst>
                <a:path w="1333" h="2763" extrusionOk="0">
                  <a:moveTo>
                    <a:pt x="409" y="0"/>
                  </a:moveTo>
                  <a:lnTo>
                    <a:pt x="0" y="107"/>
                  </a:lnTo>
                  <a:lnTo>
                    <a:pt x="924" y="2763"/>
                  </a:lnTo>
                  <a:lnTo>
                    <a:pt x="1333" y="2657"/>
                  </a:lnTo>
                  <a:lnTo>
                    <a:pt x="409" y="0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2" name="Google Shape;3782;p83"/>
            <p:cNvSpPr/>
            <p:nvPr/>
          </p:nvSpPr>
          <p:spPr>
            <a:xfrm>
              <a:off x="4439950" y="6869625"/>
              <a:ext cx="33125" cy="68900"/>
            </a:xfrm>
            <a:custGeom>
              <a:avLst/>
              <a:gdLst/>
              <a:ahLst/>
              <a:cxnLst/>
              <a:rect l="l" t="t" r="r" b="b"/>
              <a:pathLst>
                <a:path w="1325" h="2756" extrusionOk="0">
                  <a:moveTo>
                    <a:pt x="409" y="1"/>
                  </a:moveTo>
                  <a:lnTo>
                    <a:pt x="1" y="99"/>
                  </a:lnTo>
                  <a:lnTo>
                    <a:pt x="1022" y="2755"/>
                  </a:lnTo>
                  <a:lnTo>
                    <a:pt x="1325" y="2657"/>
                  </a:lnTo>
                  <a:lnTo>
                    <a:pt x="409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3" name="Google Shape;3783;p83"/>
            <p:cNvSpPr/>
            <p:nvPr/>
          </p:nvSpPr>
          <p:spPr>
            <a:xfrm>
              <a:off x="4314700" y="6956475"/>
              <a:ext cx="367825" cy="694425"/>
            </a:xfrm>
            <a:custGeom>
              <a:avLst/>
              <a:gdLst/>
              <a:ahLst/>
              <a:cxnLst/>
              <a:rect l="l" t="t" r="r" b="b"/>
              <a:pathLst>
                <a:path w="14713" h="27777" extrusionOk="0">
                  <a:moveTo>
                    <a:pt x="6032" y="1"/>
                  </a:moveTo>
                  <a:lnTo>
                    <a:pt x="0" y="2142"/>
                  </a:lnTo>
                  <a:lnTo>
                    <a:pt x="8076" y="25640"/>
                  </a:lnTo>
                  <a:cubicBezTo>
                    <a:pt x="8559" y="26929"/>
                    <a:pt x="9805" y="27776"/>
                    <a:pt x="11111" y="27776"/>
                  </a:cubicBezTo>
                  <a:cubicBezTo>
                    <a:pt x="11462" y="27776"/>
                    <a:pt x="11817" y="27715"/>
                    <a:pt x="12162" y="27586"/>
                  </a:cubicBezTo>
                  <a:cubicBezTo>
                    <a:pt x="13895" y="26973"/>
                    <a:pt x="14713" y="25134"/>
                    <a:pt x="14206" y="23499"/>
                  </a:cubicBezTo>
                  <a:lnTo>
                    <a:pt x="60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4" name="Google Shape;3784;p83"/>
            <p:cNvSpPr/>
            <p:nvPr/>
          </p:nvSpPr>
          <p:spPr>
            <a:xfrm>
              <a:off x="4391325" y="7125050"/>
              <a:ext cx="265650" cy="498700"/>
            </a:xfrm>
            <a:custGeom>
              <a:avLst/>
              <a:gdLst/>
              <a:ahLst/>
              <a:cxnLst/>
              <a:rect l="l" t="t" r="r" b="b"/>
              <a:pathLst>
                <a:path w="10626" h="19948" extrusionOk="0">
                  <a:moveTo>
                    <a:pt x="4398" y="1"/>
                  </a:moveTo>
                  <a:lnTo>
                    <a:pt x="0" y="1529"/>
                  </a:lnTo>
                  <a:lnTo>
                    <a:pt x="5828" y="18391"/>
                  </a:lnTo>
                  <a:cubicBezTo>
                    <a:pt x="6151" y="19361"/>
                    <a:pt x="7048" y="19947"/>
                    <a:pt x="8016" y="19947"/>
                  </a:cubicBezTo>
                  <a:cubicBezTo>
                    <a:pt x="8271" y="19947"/>
                    <a:pt x="8531" y="19906"/>
                    <a:pt x="8787" y="19821"/>
                  </a:cubicBezTo>
                  <a:cubicBezTo>
                    <a:pt x="10013" y="19412"/>
                    <a:pt x="10626" y="18080"/>
                    <a:pt x="10217" y="1685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5" name="Google Shape;3785;p83"/>
            <p:cNvSpPr/>
            <p:nvPr/>
          </p:nvSpPr>
          <p:spPr>
            <a:xfrm>
              <a:off x="4289150" y="6933375"/>
              <a:ext cx="196800" cy="91975"/>
            </a:xfrm>
            <a:custGeom>
              <a:avLst/>
              <a:gdLst/>
              <a:ahLst/>
              <a:cxnLst/>
              <a:rect l="l" t="t" r="r" b="b"/>
              <a:pathLst>
                <a:path w="7872" h="3679" extrusionOk="0">
                  <a:moveTo>
                    <a:pt x="7561" y="1"/>
                  </a:moveTo>
                  <a:lnTo>
                    <a:pt x="1" y="2559"/>
                  </a:lnTo>
                  <a:lnTo>
                    <a:pt x="409" y="3679"/>
                  </a:lnTo>
                  <a:lnTo>
                    <a:pt x="7872" y="1023"/>
                  </a:lnTo>
                  <a:lnTo>
                    <a:pt x="7561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6" name="Google Shape;3786;p83"/>
            <p:cNvSpPr/>
            <p:nvPr/>
          </p:nvSpPr>
          <p:spPr>
            <a:xfrm>
              <a:off x="4519025" y="7495300"/>
              <a:ext cx="137950" cy="128450"/>
            </a:xfrm>
            <a:custGeom>
              <a:avLst/>
              <a:gdLst/>
              <a:ahLst/>
              <a:cxnLst/>
              <a:rect l="l" t="t" r="r" b="b"/>
              <a:pathLst>
                <a:path w="5518" h="5138" extrusionOk="0">
                  <a:moveTo>
                    <a:pt x="1" y="1537"/>
                  </a:moveTo>
                  <a:cubicBezTo>
                    <a:pt x="9" y="1562"/>
                    <a:pt x="18" y="1587"/>
                    <a:pt x="27" y="1611"/>
                  </a:cubicBezTo>
                  <a:lnTo>
                    <a:pt x="27" y="1611"/>
                  </a:lnTo>
                  <a:lnTo>
                    <a:pt x="1" y="1537"/>
                  </a:lnTo>
                  <a:close/>
                  <a:moveTo>
                    <a:pt x="4398" y="1"/>
                  </a:moveTo>
                  <a:cubicBezTo>
                    <a:pt x="4807" y="1227"/>
                    <a:pt x="4194" y="2559"/>
                    <a:pt x="2968" y="2968"/>
                  </a:cubicBezTo>
                  <a:cubicBezTo>
                    <a:pt x="2712" y="3053"/>
                    <a:pt x="2451" y="3094"/>
                    <a:pt x="2196" y="3094"/>
                  </a:cubicBezTo>
                  <a:cubicBezTo>
                    <a:pt x="1251" y="3094"/>
                    <a:pt x="370" y="2537"/>
                    <a:pt x="27" y="1611"/>
                  </a:cubicBezTo>
                  <a:lnTo>
                    <a:pt x="27" y="1611"/>
                  </a:lnTo>
                  <a:lnTo>
                    <a:pt x="720" y="3581"/>
                  </a:lnTo>
                  <a:cubicBezTo>
                    <a:pt x="1043" y="4551"/>
                    <a:pt x="1940" y="5137"/>
                    <a:pt x="2908" y="5137"/>
                  </a:cubicBezTo>
                  <a:cubicBezTo>
                    <a:pt x="3163" y="5137"/>
                    <a:pt x="3423" y="5096"/>
                    <a:pt x="3679" y="5011"/>
                  </a:cubicBezTo>
                  <a:cubicBezTo>
                    <a:pt x="4905" y="4602"/>
                    <a:pt x="5518" y="3270"/>
                    <a:pt x="5109" y="2044"/>
                  </a:cubicBezTo>
                  <a:lnTo>
                    <a:pt x="4398" y="1"/>
                  </a:lnTo>
                  <a:close/>
                </a:path>
              </a:pathLst>
            </a:custGeom>
            <a:solidFill>
              <a:srgbClr val="3D699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788" name="Google Shape;3788;p83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89" name="Google Shape;3789;p83"/>
          <p:cNvSpPr txBox="1"/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790" name="Google Shape;3790;p83"/>
          <p:cNvSpPr txBox="1"/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2" name="Text Box 1"/>
          <p:cNvSpPr txBox="1"/>
          <p:nvPr/>
        </p:nvSpPr>
        <p:spPr>
          <a:xfrm>
            <a:off x="827405" y="890270"/>
            <a:ext cx="2233295" cy="3511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Motivation</a:t>
            </a:r>
            <a:endParaRPr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12800" y="1347470"/>
            <a:ext cx="3827145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Cardiovascular diseases are the leading cause of mortality worldwide, with millions of people affected every year. Early and accurate diagnosis is crucial to reduce the impact of CVD. </a:t>
            </a:r>
            <a:endParaRPr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Traditional methods often lack sufficient accuracy due to limited data and poor generalization. </a:t>
            </a:r>
            <a:endParaRPr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By leveraging GAN for data augmentation and CNN for image analysis, this project aims to improve prediction outcomes, allowing for more reliable CVD detection.</a:t>
            </a:r>
            <a:endParaRPr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1460" y="4660265"/>
            <a:ext cx="139001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URCET-AIML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604250" y="4587875"/>
            <a:ext cx="43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6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97" name="Shape 4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9" name="Google Shape;4299;p91"/>
          <p:cNvSpPr txBox="1"/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GB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00" name="Google Shape;4300;p91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01" name="Google Shape;4301;p91"/>
          <p:cNvSpPr txBox="1"/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4302" name="Google Shape;4302;p91"/>
          <p:cNvSpPr txBox="1"/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4303" name="Google Shape;4303;p91"/>
          <p:cNvSpPr txBox="1"/>
          <p:nvPr>
            <p:ph type="subTitle" idx="1"/>
          </p:nvPr>
        </p:nvSpPr>
        <p:spPr>
          <a:xfrm>
            <a:off x="1475740" y="1131570"/>
            <a:ext cx="5527040" cy="33381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Why this problem was selected: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Cardiovascular diseases are a leading cause of death globally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can significantly improve patient outcomes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Current prediction models have limitations in accuracy and data requirements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r>
              <a:rPr lang="en-GB" sz="1600"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advantages over existing systems:</a:t>
            </a: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</a:pPr>
            <a:endParaRPr lang="en-GB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Overcomes data limitations through synthetic image generation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Improves prediction accuracy by combining image and structured data analysis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Enhances early diagnosis capabilities, potentially saving lives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>
                <a:latin typeface="Times New Roman" panose="02020603050405020304" pitchFamily="18" charset="0"/>
                <a:cs typeface="Times New Roman" panose="02020603050405020304" pitchFamily="18" charset="0"/>
              </a:rPr>
              <a:t>Provides a more robust and adaptable model for various healthcare settings</a:t>
            </a:r>
            <a:r>
              <a:rPr lang="en-US" altLang="en-GB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GB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79705" y="4665345"/>
            <a:ext cx="14363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URCET-AIML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04250" y="4587875"/>
            <a:ext cx="43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7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94" name="Shape 3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5" name="Google Shape;3795;p84"/>
          <p:cNvSpPr/>
          <p:nvPr/>
        </p:nvSpPr>
        <p:spPr>
          <a:xfrm>
            <a:off x="2579774" y="881286"/>
            <a:ext cx="3984452" cy="3380928"/>
          </a:xfrm>
          <a:custGeom>
            <a:avLst/>
            <a:gdLst/>
            <a:ahLst/>
            <a:cxnLst/>
            <a:rect l="l" t="t" r="r" b="b"/>
            <a:pathLst>
              <a:path w="223563" h="189700" extrusionOk="0">
                <a:moveTo>
                  <a:pt x="92352" y="0"/>
                </a:moveTo>
                <a:cubicBezTo>
                  <a:pt x="91940" y="0"/>
                  <a:pt x="91528" y="8"/>
                  <a:pt x="91115" y="24"/>
                </a:cubicBezTo>
                <a:cubicBezTo>
                  <a:pt x="83193" y="482"/>
                  <a:pt x="75272" y="4425"/>
                  <a:pt x="70413" y="11044"/>
                </a:cubicBezTo>
                <a:cubicBezTo>
                  <a:pt x="65132" y="17627"/>
                  <a:pt x="65132" y="26429"/>
                  <a:pt x="60309" y="33470"/>
                </a:cubicBezTo>
                <a:cubicBezTo>
                  <a:pt x="53268" y="43610"/>
                  <a:pt x="40945" y="44032"/>
                  <a:pt x="29926" y="47131"/>
                </a:cubicBezTo>
                <a:cubicBezTo>
                  <a:pt x="17181" y="50193"/>
                  <a:pt x="6619" y="62093"/>
                  <a:pt x="2641" y="74416"/>
                </a:cubicBezTo>
                <a:cubicBezTo>
                  <a:pt x="0" y="84097"/>
                  <a:pt x="1338" y="95082"/>
                  <a:pt x="7922" y="102581"/>
                </a:cubicBezTo>
                <a:cubicBezTo>
                  <a:pt x="11900" y="107404"/>
                  <a:pt x="18484" y="110925"/>
                  <a:pt x="19364" y="117544"/>
                </a:cubicBezTo>
                <a:cubicBezTo>
                  <a:pt x="20702" y="124127"/>
                  <a:pt x="14963" y="129866"/>
                  <a:pt x="12322" y="136450"/>
                </a:cubicBezTo>
                <a:cubicBezTo>
                  <a:pt x="8802" y="145709"/>
                  <a:pt x="11900" y="156694"/>
                  <a:pt x="18941" y="163735"/>
                </a:cubicBezTo>
                <a:cubicBezTo>
                  <a:pt x="24831" y="169624"/>
                  <a:pt x="33183" y="172435"/>
                  <a:pt x="41670" y="172435"/>
                </a:cubicBezTo>
                <a:cubicBezTo>
                  <a:pt x="43330" y="172435"/>
                  <a:pt x="44996" y="172327"/>
                  <a:pt x="46649" y="172114"/>
                </a:cubicBezTo>
                <a:cubicBezTo>
                  <a:pt x="54570" y="171234"/>
                  <a:pt x="62069" y="167713"/>
                  <a:pt x="69991" y="165495"/>
                </a:cubicBezTo>
                <a:cubicBezTo>
                  <a:pt x="73177" y="164617"/>
                  <a:pt x="76573" y="164093"/>
                  <a:pt x="79926" y="164093"/>
                </a:cubicBezTo>
                <a:cubicBezTo>
                  <a:pt x="84910" y="164093"/>
                  <a:pt x="89799" y="165252"/>
                  <a:pt x="93755" y="168136"/>
                </a:cubicBezTo>
                <a:cubicBezTo>
                  <a:pt x="100339" y="172994"/>
                  <a:pt x="102557" y="182218"/>
                  <a:pt x="109598" y="186197"/>
                </a:cubicBezTo>
                <a:cubicBezTo>
                  <a:pt x="112307" y="187726"/>
                  <a:pt x="114985" y="188308"/>
                  <a:pt x="117650" y="188308"/>
                </a:cubicBezTo>
                <a:cubicBezTo>
                  <a:pt x="124927" y="188308"/>
                  <a:pt x="132103" y="183965"/>
                  <a:pt x="139524" y="182676"/>
                </a:cubicBezTo>
                <a:cubicBezTo>
                  <a:pt x="140404" y="182676"/>
                  <a:pt x="141707" y="182218"/>
                  <a:pt x="142587" y="182218"/>
                </a:cubicBezTo>
                <a:cubicBezTo>
                  <a:pt x="143077" y="182195"/>
                  <a:pt x="143567" y="182184"/>
                  <a:pt x="144056" y="182184"/>
                </a:cubicBezTo>
                <a:cubicBezTo>
                  <a:pt x="152368" y="182184"/>
                  <a:pt x="160680" y="185438"/>
                  <a:pt x="168992" y="187499"/>
                </a:cubicBezTo>
                <a:cubicBezTo>
                  <a:pt x="173393" y="188820"/>
                  <a:pt x="178014" y="189700"/>
                  <a:pt x="182525" y="189700"/>
                </a:cubicBezTo>
                <a:cubicBezTo>
                  <a:pt x="187035" y="189700"/>
                  <a:pt x="191436" y="188820"/>
                  <a:pt x="195397" y="186619"/>
                </a:cubicBezTo>
                <a:cubicBezTo>
                  <a:pt x="197157" y="185317"/>
                  <a:pt x="198918" y="183979"/>
                  <a:pt x="200256" y="182218"/>
                </a:cubicBezTo>
                <a:cubicBezTo>
                  <a:pt x="207297" y="172114"/>
                  <a:pt x="197157" y="158454"/>
                  <a:pt x="204656" y="147892"/>
                </a:cubicBezTo>
                <a:cubicBezTo>
                  <a:pt x="206417" y="145251"/>
                  <a:pt x="209480" y="143069"/>
                  <a:pt x="212120" y="140851"/>
                </a:cubicBezTo>
                <a:cubicBezTo>
                  <a:pt x="215218" y="138668"/>
                  <a:pt x="218281" y="136450"/>
                  <a:pt x="220042" y="133387"/>
                </a:cubicBezTo>
                <a:cubicBezTo>
                  <a:pt x="222260" y="130289"/>
                  <a:pt x="223562" y="126345"/>
                  <a:pt x="223140" y="122825"/>
                </a:cubicBezTo>
                <a:cubicBezTo>
                  <a:pt x="221802" y="116664"/>
                  <a:pt x="215641" y="113143"/>
                  <a:pt x="211240" y="108742"/>
                </a:cubicBezTo>
                <a:cubicBezTo>
                  <a:pt x="202016" y="100821"/>
                  <a:pt x="194975" y="86738"/>
                  <a:pt x="197615" y="74416"/>
                </a:cubicBezTo>
                <a:cubicBezTo>
                  <a:pt x="199375" y="66917"/>
                  <a:pt x="203319" y="59453"/>
                  <a:pt x="203319" y="51954"/>
                </a:cubicBezTo>
                <a:cubicBezTo>
                  <a:pt x="203319" y="42272"/>
                  <a:pt x="197157" y="33048"/>
                  <a:pt x="188356" y="29527"/>
                </a:cubicBezTo>
                <a:cubicBezTo>
                  <a:pt x="184708" y="27988"/>
                  <a:pt x="180885" y="27458"/>
                  <a:pt x="177002" y="27458"/>
                </a:cubicBezTo>
                <a:cubicBezTo>
                  <a:pt x="172003" y="27458"/>
                  <a:pt x="166904" y="28336"/>
                  <a:pt x="161951" y="29069"/>
                </a:cubicBezTo>
                <a:cubicBezTo>
                  <a:pt x="158076" y="29658"/>
                  <a:pt x="154030" y="30159"/>
                  <a:pt x="150078" y="30159"/>
                </a:cubicBezTo>
                <a:cubicBezTo>
                  <a:pt x="145054" y="30159"/>
                  <a:pt x="140181" y="29350"/>
                  <a:pt x="136003" y="26887"/>
                </a:cubicBezTo>
                <a:cubicBezTo>
                  <a:pt x="130722" y="23788"/>
                  <a:pt x="126744" y="18507"/>
                  <a:pt x="122343" y="14107"/>
                </a:cubicBezTo>
                <a:cubicBezTo>
                  <a:pt x="114697" y="6053"/>
                  <a:pt x="103772" y="0"/>
                  <a:pt x="9235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8" name="Google Shape;3798;p84"/>
          <p:cNvSpPr/>
          <p:nvPr/>
        </p:nvSpPr>
        <p:spPr>
          <a:xfrm>
            <a:off x="3921900" y="4700807"/>
            <a:ext cx="1300200" cy="3006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99" name="Google Shape;3799;p84"/>
          <p:cNvSpPr txBox="1"/>
          <p:nvPr>
            <p:ph type="ctrTitle" idx="4294967295"/>
          </p:nvPr>
        </p:nvSpPr>
        <p:spPr>
          <a:xfrm>
            <a:off x="4570291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nextslide"/>
              </a:rPr>
              <a:t>NEXT</a:t>
            </a:r>
            <a:endParaRPr sz="1400"/>
          </a:p>
        </p:txBody>
      </p:sp>
      <p:sp>
        <p:nvSpPr>
          <p:cNvPr id="3800" name="Google Shape;3800;p84"/>
          <p:cNvSpPr txBox="1"/>
          <p:nvPr>
            <p:ph type="ctrTitle" idx="4294967295"/>
          </p:nvPr>
        </p:nvSpPr>
        <p:spPr>
          <a:xfrm>
            <a:off x="3943606" y="4730057"/>
            <a:ext cx="629400" cy="24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hlink"/>
                </a:solidFill>
                <a:uFill>
                  <a:noFill/>
                </a:uFill>
                <a:hlinkClick r:id="" action="ppaction://hlinkshowjump?jump=previousslide"/>
              </a:rPr>
              <a:t>PREV</a:t>
            </a:r>
            <a:endParaRPr sz="1400"/>
          </a:p>
        </p:txBody>
      </p:sp>
      <p:sp>
        <p:nvSpPr>
          <p:cNvPr id="3" name="Text Box 2"/>
          <p:cNvSpPr txBox="1"/>
          <p:nvPr/>
        </p:nvSpPr>
        <p:spPr>
          <a:xfrm>
            <a:off x="3275965" y="555625"/>
            <a:ext cx="2035810" cy="3968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Feasibility Study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403985" y="987425"/>
            <a:ext cx="577977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  <a:endParaRPr 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GAN and CNN architectures.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 to necessary computational resources.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integration with existing healthcare systems.</a:t>
            </a: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  <a:endParaRPr 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 interface with features like image upload, GAN/CNN visualization, and prediction results.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Includes error messages for invalid image uploads to enhance user experience.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 updates to models using new datasets and periodic performance testing.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1460" y="4732020"/>
            <a:ext cx="130238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tx2"/>
                </a:solidFill>
                <a:sym typeface="+mn-ea"/>
              </a:rPr>
              <a:t>URCET-AIML</a:t>
            </a:r>
            <a:endParaRPr lang="en-US">
              <a:solidFill>
                <a:schemeClr val="tx2"/>
              </a:solidFill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04250" y="4587875"/>
            <a:ext cx="43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8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420110" y="915670"/>
            <a:ext cx="18516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endParaRPr lang="en-US" sz="20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115695" y="1347470"/>
            <a:ext cx="6824980" cy="302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taken from Kaggle, containing MRI images of the heart used for cardiovascular disease prediction.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of Data: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MRI images of the heart used for cardiovascular disease prediction. Images are in a pixel format, representing various cardiac conditions.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Labels: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Normal: Healthy cardiac tissue.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Sick: Cardiovascular disease (e.g., coronary artery disease, heart failure).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</a:t>
            </a:r>
            <a:endParaRPr lang="en-US" altLang="en-US" sz="16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Synthetic images generated using GANs to enhance the dataset and improve model robustness.</a:t>
            </a:r>
            <a:endParaRPr lang="en-US" altLang="en-US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251460" y="4660265"/>
            <a:ext cx="14719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tx2"/>
                </a:solidFill>
              </a:rPr>
              <a:t>URCET-AIML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8604250" y="4587875"/>
            <a:ext cx="438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tx2"/>
                </a:solidFill>
              </a:rPr>
              <a:t>9</a:t>
            </a:r>
            <a:endParaRPr lang="en-US" sz="240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ardiovascular Disease by Slidesgo">
  <a:themeElements>
    <a:clrScheme name="Simple Light">
      <a:dk1>
        <a:srgbClr val="B73D4C"/>
      </a:dk1>
      <a:lt1>
        <a:srgbClr val="DB7F86"/>
      </a:lt1>
      <a:dk2>
        <a:srgbClr val="4F0B13"/>
      </a:dk2>
      <a:lt2>
        <a:srgbClr val="FFFFFF"/>
      </a:lt2>
      <a:accent1>
        <a:srgbClr val="EC6469"/>
      </a:accent1>
      <a:accent2>
        <a:srgbClr val="DD8A94"/>
      </a:accent2>
      <a:accent3>
        <a:srgbClr val="C9D9E0"/>
      </a:accent3>
      <a:accent4>
        <a:srgbClr val="EA5462"/>
      </a:accent4>
      <a:accent5>
        <a:srgbClr val="4477BB"/>
      </a:accent5>
      <a:accent6>
        <a:srgbClr val="FFB6B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6270</Words>
  <Application>WPS Presentation</Application>
  <PresentationFormat/>
  <Paragraphs>294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</vt:lpstr>
      <vt:lpstr>Lilita One</vt:lpstr>
      <vt:lpstr>Nunito</vt:lpstr>
      <vt:lpstr>Neucha</vt:lpstr>
      <vt:lpstr>Yu Gothic UI</vt:lpstr>
      <vt:lpstr>Nunito ExtraBold</vt:lpstr>
      <vt:lpstr>Times New Roman</vt:lpstr>
      <vt:lpstr>Lilita One</vt:lpstr>
      <vt:lpstr>Roboto Condensed</vt:lpstr>
      <vt:lpstr>Verdana</vt:lpstr>
      <vt:lpstr>Microsoft YaHei</vt:lpstr>
      <vt:lpstr>Arial Unicode MS</vt:lpstr>
      <vt:lpstr>Cardiovascular Disease by Slidesgo</vt:lpstr>
      <vt:lpstr>Cardiovascular Disease Prediction using GAN and CNN</vt:lpstr>
      <vt:lpstr>PREV</vt:lpstr>
      <vt:lpstr>PREV</vt:lpstr>
      <vt:lpstr>PREV</vt:lpstr>
      <vt:lpstr>Literature Survey</vt:lpstr>
      <vt:lpstr>PREV</vt:lpstr>
      <vt:lpstr>PREV</vt:lpstr>
      <vt:lpstr>PREV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PREV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Cardiovascular Disease Prediction using GAN</dc:title>
  <dc:creator/>
  <cp:lastModifiedBy>Ari Sai Kiran</cp:lastModifiedBy>
  <cp:revision>142</cp:revision>
  <dcterms:created xsi:type="dcterms:W3CDTF">2024-10-13T05:14:00Z</dcterms:created>
  <dcterms:modified xsi:type="dcterms:W3CDTF">2024-12-06T10:15:49Z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8D1A15E61CBF430FA90F1A8D6C6C3BBE_13</vt:lpwstr>
  </property>
  <property fmtid="{D5CDD505-2E9C-101B-9397-08002B2CF9AE}" pid="3" name="KSOProductBuildVer">
    <vt:lpwstr>1033-12.2.0.18911</vt:lpwstr>
  </property>
</Properties>
</file>