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81" r:id="rId5"/>
    <p:sldId id="258" r:id="rId6"/>
    <p:sldId id="259" r:id="rId7"/>
    <p:sldId id="260" r:id="rId8"/>
    <p:sldId id="270" r:id="rId9"/>
    <p:sldId id="261" r:id="rId10"/>
    <p:sldId id="271" r:id="rId11"/>
    <p:sldId id="262" r:id="rId12"/>
    <p:sldId id="272" r:id="rId13"/>
    <p:sldId id="264" r:id="rId14"/>
    <p:sldId id="273" r:id="rId15"/>
    <p:sldId id="265" r:id="rId16"/>
    <p:sldId id="266" r:id="rId17"/>
    <p:sldId id="267" r:id="rId18"/>
    <p:sldId id="268" r:id="rId19"/>
  </p:sldIdLst>
  <p:sldSz cx="18288000" cy="10287000"/>
  <p:notesSz cx="18288000" cy="10287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34" userDrawn="1">
          <p15:clr>
            <a:srgbClr val="A4A3A4"/>
          </p15:clr>
        </p15:guide>
        <p15:guide id="2" pos="214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934"/>
        <p:guide pos="214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1" i="0">
                <a:solidFill>
                  <a:srgbClr val="2A4A81"/>
                </a:solidFill>
                <a:latin typeface="Tahoma" panose="020B0604030504040204"/>
                <a:cs typeface="Tahoma" panose="020B060403050404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showMasterSp="0">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94DDDE"/>
          </a:solidFill>
        </p:spPr>
        <p:txBody>
          <a:bodyPr wrap="square" lIns="0" tIns="0" rIns="0" bIns="0" rtlCol="0"/>
          <a:lstStyle/>
          <a:p/>
        </p:txBody>
      </p:sp>
      <p:pic>
        <p:nvPicPr>
          <p:cNvPr id="17" name="bg object 17"/>
          <p:cNvPicPr/>
          <p:nvPr/>
        </p:nvPicPr>
        <p:blipFill>
          <a:blip r:embed="rId2" cstate="print"/>
          <a:stretch>
            <a:fillRect/>
          </a:stretch>
        </p:blipFill>
        <p:spPr>
          <a:xfrm>
            <a:off x="8946229" y="3257174"/>
            <a:ext cx="161925" cy="161924"/>
          </a:xfrm>
          <a:prstGeom prst="rect">
            <a:avLst/>
          </a:prstGeom>
        </p:spPr>
      </p:pic>
      <p:pic>
        <p:nvPicPr>
          <p:cNvPr id="18" name="bg object 18"/>
          <p:cNvPicPr/>
          <p:nvPr/>
        </p:nvPicPr>
        <p:blipFill>
          <a:blip r:embed="rId2" cstate="print"/>
          <a:stretch>
            <a:fillRect/>
          </a:stretch>
        </p:blipFill>
        <p:spPr>
          <a:xfrm>
            <a:off x="8946229" y="4724024"/>
            <a:ext cx="161925" cy="161924"/>
          </a:xfrm>
          <a:prstGeom prst="rect">
            <a:avLst/>
          </a:prstGeom>
        </p:spPr>
      </p:pic>
      <p:pic>
        <p:nvPicPr>
          <p:cNvPr id="19" name="bg object 19"/>
          <p:cNvPicPr/>
          <p:nvPr/>
        </p:nvPicPr>
        <p:blipFill>
          <a:blip r:embed="rId2" cstate="print"/>
          <a:stretch>
            <a:fillRect/>
          </a:stretch>
        </p:blipFill>
        <p:spPr>
          <a:xfrm>
            <a:off x="8946229" y="6190874"/>
            <a:ext cx="161925" cy="161924"/>
          </a:xfrm>
          <a:prstGeom prst="rect">
            <a:avLst/>
          </a:prstGeom>
        </p:spPr>
      </p:pic>
      <p:pic>
        <p:nvPicPr>
          <p:cNvPr id="20" name="bg object 20"/>
          <p:cNvPicPr/>
          <p:nvPr/>
        </p:nvPicPr>
        <p:blipFill>
          <a:blip r:embed="rId2" cstate="print"/>
          <a:stretch>
            <a:fillRect/>
          </a:stretch>
        </p:blipFill>
        <p:spPr>
          <a:xfrm>
            <a:off x="8946229" y="6924299"/>
            <a:ext cx="161925" cy="161924"/>
          </a:xfrm>
          <a:prstGeom prst="rect">
            <a:avLst/>
          </a:prstGeom>
        </p:spPr>
      </p:pic>
      <p:sp>
        <p:nvSpPr>
          <p:cNvPr id="2" name="Holder 2"/>
          <p:cNvSpPr>
            <a:spLocks noGrp="1"/>
          </p:cNvSpPr>
          <p:nvPr>
            <p:ph type="title"/>
          </p:nvPr>
        </p:nvSpPr>
        <p:spPr/>
        <p:txBody>
          <a:bodyPr lIns="0" tIns="0" rIns="0" bIns="0"/>
          <a:lstStyle>
            <a:lvl1pPr>
              <a:defRPr sz="7000" b="1" i="0">
                <a:solidFill>
                  <a:srgbClr val="2A4A81"/>
                </a:solidFill>
                <a:latin typeface="Tahoma" panose="020B0604030504040204"/>
                <a:cs typeface="Tahoma" panose="020B0604030504040204"/>
              </a:defRPr>
            </a:lvl1pPr>
          </a:lstStyle>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9317655" y="2838062"/>
            <a:ext cx="8163559" cy="5159375"/>
          </a:xfrm>
          <a:prstGeom prst="rect">
            <a:avLst/>
          </a:prstGeom>
        </p:spPr>
        <p:txBody>
          <a:bodyPr wrap="square" lIns="0" tIns="0" rIns="0" bIns="0">
            <a:spAutoFit/>
          </a:bodyPr>
          <a:lstStyle>
            <a:lvl1pPr>
              <a:defRPr sz="3500" b="0" i="0">
                <a:solidFill>
                  <a:srgbClr val="2A4A81"/>
                </a:solidFill>
                <a:latin typeface="Arial Black" panose="020B0A04020102020204"/>
                <a:cs typeface="Arial Black" panose="020B0A04020102020204"/>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A4A81"/>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7000" b="1" i="0">
                <a:solidFill>
                  <a:srgbClr val="2A4A81"/>
                </a:solidFill>
                <a:latin typeface="Tahoma" panose="020B0604030504040204"/>
                <a:cs typeface="Tahoma" panose="020B060403050404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94DDDE"/>
          </a:solidFill>
        </p:spPr>
        <p:txBody>
          <a:bodyPr wrap="square" lIns="0" tIns="0" rIns="0" bIns="0" rtlCol="0"/>
          <a:lstStyle/>
          <a:p/>
        </p:txBody>
      </p:sp>
      <p:sp>
        <p:nvSpPr>
          <p:cNvPr id="2" name="Holder 2"/>
          <p:cNvSpPr>
            <a:spLocks noGrp="1"/>
          </p:cNvSpPr>
          <p:nvPr>
            <p:ph type="title"/>
          </p:nvPr>
        </p:nvSpPr>
        <p:spPr>
          <a:xfrm>
            <a:off x="6099314" y="1012857"/>
            <a:ext cx="6089371" cy="1092200"/>
          </a:xfrm>
          <a:prstGeom prst="rect">
            <a:avLst/>
          </a:prstGeom>
        </p:spPr>
        <p:txBody>
          <a:bodyPr wrap="square" lIns="0" tIns="0" rIns="0" bIns="0">
            <a:spAutoFit/>
          </a:bodyPr>
          <a:lstStyle>
            <a:lvl1pPr>
              <a:defRPr sz="7000" b="1" i="0">
                <a:solidFill>
                  <a:srgbClr val="2A4A81"/>
                </a:solidFill>
                <a:latin typeface="Tahoma" panose="020B0604030504040204"/>
                <a:cs typeface="Tahoma" panose="020B0604030504040204"/>
              </a:defRPr>
            </a:lvl1pPr>
          </a:lstStyle>
          <a:p/>
        </p:txBody>
      </p:sp>
      <p:sp>
        <p:nvSpPr>
          <p:cNvPr id="3" name="Holder 3"/>
          <p:cNvSpPr>
            <a:spLocks noGrp="1"/>
          </p:cNvSpPr>
          <p:nvPr>
            <p:ph type="body" idx="1"/>
          </p:nvPr>
        </p:nvSpPr>
        <p:spPr>
          <a:xfrm>
            <a:off x="1602392" y="4304909"/>
            <a:ext cx="15083214" cy="295910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4" Type="http://schemas.openxmlformats.org/officeDocument/2006/relationships/slideLayout" Target="../slideLayouts/slideLayout4.xml"/><Relationship Id="rId13" Type="http://schemas.openxmlformats.org/officeDocument/2006/relationships/image" Target="../media/image14.png"/><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hyperlink" Target="http://www.tensorflow.org/api_docs/python/tf/keras" TargetMode="External"/><Relationship Id="rId1" Type="http://schemas.openxmlformats.org/officeDocument/2006/relationships/hyperlink" Target="http://www.kaggle.com/datasets/sachinpatel21/az-handwritte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5.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8590915" cy="10287000"/>
            <a:chOff x="0" y="0"/>
            <a:chExt cx="8590915" cy="10287000"/>
          </a:xfrm>
        </p:grpSpPr>
        <p:pic>
          <p:nvPicPr>
            <p:cNvPr id="3" name="object 3"/>
            <p:cNvPicPr/>
            <p:nvPr/>
          </p:nvPicPr>
          <p:blipFill>
            <a:blip r:embed="rId1" cstate="print"/>
            <a:stretch>
              <a:fillRect/>
            </a:stretch>
          </p:blipFill>
          <p:spPr>
            <a:xfrm>
              <a:off x="0" y="0"/>
              <a:ext cx="8590781" cy="10287000"/>
            </a:xfrm>
            <a:prstGeom prst="rect">
              <a:avLst/>
            </a:prstGeom>
          </p:spPr>
        </p:pic>
        <p:sp>
          <p:nvSpPr>
            <p:cNvPr id="4" name="object 4"/>
            <p:cNvSpPr/>
            <p:nvPr/>
          </p:nvSpPr>
          <p:spPr>
            <a:xfrm>
              <a:off x="2639889" y="2347397"/>
              <a:ext cx="4190365" cy="4726305"/>
            </a:xfrm>
            <a:custGeom>
              <a:avLst/>
              <a:gdLst/>
              <a:ahLst/>
              <a:cxnLst/>
              <a:rect l="l" t="t" r="r" b="b"/>
              <a:pathLst>
                <a:path w="4190364" h="4726305">
                  <a:moveTo>
                    <a:pt x="1121" y="3861320"/>
                  </a:moveTo>
                  <a:lnTo>
                    <a:pt x="2986126" y="2135954"/>
                  </a:lnTo>
                  <a:lnTo>
                    <a:pt x="2986126" y="0"/>
                  </a:lnTo>
                  <a:lnTo>
                    <a:pt x="0" y="1725366"/>
                  </a:lnTo>
                  <a:lnTo>
                    <a:pt x="1121" y="1725366"/>
                  </a:lnTo>
                  <a:lnTo>
                    <a:pt x="1121" y="3861320"/>
                  </a:lnTo>
                  <a:close/>
                </a:path>
                <a:path w="4190364" h="4726305">
                  <a:moveTo>
                    <a:pt x="1286814" y="4726247"/>
                  </a:moveTo>
                  <a:lnTo>
                    <a:pt x="4189993" y="3047997"/>
                  </a:lnTo>
                  <a:lnTo>
                    <a:pt x="3160989" y="2453430"/>
                  </a:lnTo>
                  <a:lnTo>
                    <a:pt x="257811" y="4131680"/>
                  </a:lnTo>
                  <a:lnTo>
                    <a:pt x="1286814" y="4726247"/>
                  </a:lnTo>
                  <a:close/>
                </a:path>
              </a:pathLst>
            </a:custGeom>
            <a:solidFill>
              <a:srgbClr val="94DDDE"/>
            </a:solidFill>
          </p:spPr>
          <p:txBody>
            <a:bodyPr wrap="square" lIns="0" tIns="0" rIns="0" bIns="0" rtlCol="0"/>
            <a:lstStyle/>
            <a:p/>
          </p:txBody>
        </p:sp>
        <p:pic>
          <p:nvPicPr>
            <p:cNvPr id="5" name="object 5"/>
            <p:cNvPicPr/>
            <p:nvPr/>
          </p:nvPicPr>
          <p:blipFill>
            <a:blip r:embed="rId2" cstate="print"/>
            <a:stretch>
              <a:fillRect/>
            </a:stretch>
          </p:blipFill>
          <p:spPr>
            <a:xfrm>
              <a:off x="2435882" y="2120788"/>
              <a:ext cx="5345659" cy="5588000"/>
            </a:xfrm>
            <a:prstGeom prst="rect">
              <a:avLst/>
            </a:prstGeom>
          </p:spPr>
        </p:pic>
        <p:pic>
          <p:nvPicPr>
            <p:cNvPr id="6" name="object 6"/>
            <p:cNvPicPr/>
            <p:nvPr/>
          </p:nvPicPr>
          <p:blipFill>
            <a:blip r:embed="rId3" cstate="print"/>
            <a:stretch>
              <a:fillRect/>
            </a:stretch>
          </p:blipFill>
          <p:spPr>
            <a:xfrm>
              <a:off x="961932" y="2379051"/>
              <a:ext cx="1196915" cy="1247378"/>
            </a:xfrm>
            <a:prstGeom prst="rect">
              <a:avLst/>
            </a:prstGeom>
          </p:spPr>
        </p:pic>
        <p:sp>
          <p:nvSpPr>
            <p:cNvPr id="7" name="object 7"/>
            <p:cNvSpPr/>
            <p:nvPr/>
          </p:nvSpPr>
          <p:spPr>
            <a:xfrm>
              <a:off x="0" y="2629529"/>
              <a:ext cx="2179320" cy="1061720"/>
            </a:xfrm>
            <a:custGeom>
              <a:avLst/>
              <a:gdLst/>
              <a:ahLst/>
              <a:cxnLst/>
              <a:rect l="l" t="t" r="r" b="b"/>
              <a:pathLst>
                <a:path w="2179320" h="1061720">
                  <a:moveTo>
                    <a:pt x="1308491" y="633082"/>
                  </a:moveTo>
                  <a:lnTo>
                    <a:pt x="961932" y="633082"/>
                  </a:lnTo>
                  <a:lnTo>
                    <a:pt x="2059835" y="0"/>
                  </a:lnTo>
                  <a:lnTo>
                    <a:pt x="2169500" y="63245"/>
                  </a:lnTo>
                  <a:lnTo>
                    <a:pt x="2178900" y="63245"/>
                  </a:lnTo>
                  <a:lnTo>
                    <a:pt x="2178900" y="130874"/>
                  </a:lnTo>
                  <a:lnTo>
                    <a:pt x="1308491" y="633082"/>
                  </a:lnTo>
                  <a:close/>
                </a:path>
                <a:path w="2179320" h="1061720">
                  <a:moveTo>
                    <a:pt x="2178900" y="63245"/>
                  </a:moveTo>
                  <a:lnTo>
                    <a:pt x="2169500" y="63245"/>
                  </a:lnTo>
                  <a:lnTo>
                    <a:pt x="2178900" y="57609"/>
                  </a:lnTo>
                  <a:lnTo>
                    <a:pt x="2178900" y="63245"/>
                  </a:lnTo>
                  <a:close/>
                </a:path>
                <a:path w="2179320" h="1061720">
                  <a:moveTo>
                    <a:pt x="1088176" y="760199"/>
                  </a:moveTo>
                  <a:lnTo>
                    <a:pt x="980732" y="760199"/>
                  </a:lnTo>
                  <a:lnTo>
                    <a:pt x="980732" y="759573"/>
                  </a:lnTo>
                  <a:lnTo>
                    <a:pt x="0" y="193875"/>
                  </a:lnTo>
                  <a:lnTo>
                    <a:pt x="0" y="79033"/>
                  </a:lnTo>
                  <a:lnTo>
                    <a:pt x="960678" y="633082"/>
                  </a:lnTo>
                  <a:lnTo>
                    <a:pt x="1308491" y="633082"/>
                  </a:lnTo>
                  <a:lnTo>
                    <a:pt x="1088176" y="760199"/>
                  </a:lnTo>
                  <a:close/>
                </a:path>
                <a:path w="2179320" h="1061720">
                  <a:moveTo>
                    <a:pt x="980732" y="1061399"/>
                  </a:moveTo>
                  <a:lnTo>
                    <a:pt x="0" y="495379"/>
                  </a:lnTo>
                  <a:lnTo>
                    <a:pt x="0" y="194180"/>
                  </a:lnTo>
                  <a:lnTo>
                    <a:pt x="980732" y="760199"/>
                  </a:lnTo>
                  <a:lnTo>
                    <a:pt x="1088176" y="760199"/>
                  </a:lnTo>
                  <a:lnTo>
                    <a:pt x="980732" y="822192"/>
                  </a:lnTo>
                  <a:lnTo>
                    <a:pt x="980732" y="988134"/>
                  </a:lnTo>
                  <a:lnTo>
                    <a:pt x="1107712" y="988134"/>
                  </a:lnTo>
                  <a:lnTo>
                    <a:pt x="980732" y="1061399"/>
                  </a:lnTo>
                  <a:close/>
                </a:path>
                <a:path w="2179320" h="1061720">
                  <a:moveTo>
                    <a:pt x="1107712" y="988134"/>
                  </a:moveTo>
                  <a:lnTo>
                    <a:pt x="980732" y="988134"/>
                  </a:lnTo>
                  <a:lnTo>
                    <a:pt x="2178900" y="296815"/>
                  </a:lnTo>
                  <a:lnTo>
                    <a:pt x="2178900" y="370080"/>
                  </a:lnTo>
                  <a:lnTo>
                    <a:pt x="1107712" y="988134"/>
                  </a:lnTo>
                  <a:close/>
                </a:path>
                <a:path w="2179320" h="1061720">
                  <a:moveTo>
                    <a:pt x="961932" y="633082"/>
                  </a:moveTo>
                  <a:lnTo>
                    <a:pt x="960678" y="633082"/>
                  </a:lnTo>
                  <a:lnTo>
                    <a:pt x="961932" y="631829"/>
                  </a:lnTo>
                  <a:lnTo>
                    <a:pt x="961932" y="633082"/>
                  </a:lnTo>
                  <a:close/>
                </a:path>
              </a:pathLst>
            </a:custGeom>
            <a:solidFill>
              <a:srgbClr val="F6B4A6"/>
            </a:solidFill>
          </p:spPr>
          <p:txBody>
            <a:bodyPr wrap="square" lIns="0" tIns="0" rIns="0" bIns="0" rtlCol="0"/>
            <a:lstStyle/>
            <a:p/>
          </p:txBody>
        </p:sp>
        <p:sp>
          <p:nvSpPr>
            <p:cNvPr id="8" name="object 8"/>
            <p:cNvSpPr/>
            <p:nvPr/>
          </p:nvSpPr>
          <p:spPr>
            <a:xfrm>
              <a:off x="0" y="1276323"/>
              <a:ext cx="2080260" cy="1986914"/>
            </a:xfrm>
            <a:custGeom>
              <a:avLst/>
              <a:gdLst/>
              <a:ahLst/>
              <a:cxnLst/>
              <a:rect l="l" t="t" r="r" b="b"/>
              <a:pathLst>
                <a:path w="2080260" h="1986914">
                  <a:moveTo>
                    <a:pt x="960678" y="1986287"/>
                  </a:moveTo>
                  <a:lnTo>
                    <a:pt x="0" y="1432239"/>
                  </a:lnTo>
                  <a:lnTo>
                    <a:pt x="0" y="170685"/>
                  </a:lnTo>
                  <a:lnTo>
                    <a:pt x="295795" y="0"/>
                  </a:lnTo>
                  <a:lnTo>
                    <a:pt x="2078635" y="1028210"/>
                  </a:lnTo>
                  <a:lnTo>
                    <a:pt x="960678" y="1673190"/>
                  </a:lnTo>
                  <a:lnTo>
                    <a:pt x="960678" y="1986287"/>
                  </a:lnTo>
                  <a:close/>
                </a:path>
                <a:path w="2080260" h="1986914">
                  <a:moveTo>
                    <a:pt x="961932" y="1724538"/>
                  </a:moveTo>
                  <a:lnTo>
                    <a:pt x="961932" y="1673817"/>
                  </a:lnTo>
                  <a:lnTo>
                    <a:pt x="2079888" y="1028836"/>
                  </a:lnTo>
                  <a:lnTo>
                    <a:pt x="2079888" y="1079558"/>
                  </a:lnTo>
                  <a:lnTo>
                    <a:pt x="961932" y="1724538"/>
                  </a:lnTo>
                  <a:close/>
                </a:path>
                <a:path w="2080260" h="1986914">
                  <a:moveTo>
                    <a:pt x="961932" y="1986287"/>
                  </a:moveTo>
                  <a:lnTo>
                    <a:pt x="961932" y="1935566"/>
                  </a:lnTo>
                  <a:lnTo>
                    <a:pt x="2079888" y="1290586"/>
                  </a:lnTo>
                  <a:lnTo>
                    <a:pt x="2079888" y="1341307"/>
                  </a:lnTo>
                  <a:lnTo>
                    <a:pt x="961932" y="1986287"/>
                  </a:lnTo>
                  <a:close/>
                </a:path>
              </a:pathLst>
            </a:custGeom>
            <a:solidFill>
              <a:srgbClr val="94DDDE"/>
            </a:solidFill>
          </p:spPr>
          <p:txBody>
            <a:bodyPr wrap="square" lIns="0" tIns="0" rIns="0" bIns="0" rtlCol="0"/>
            <a:lstStyle/>
            <a:p/>
          </p:txBody>
        </p:sp>
        <p:sp>
          <p:nvSpPr>
            <p:cNvPr id="9" name="object 9"/>
            <p:cNvSpPr/>
            <p:nvPr/>
          </p:nvSpPr>
          <p:spPr>
            <a:xfrm>
              <a:off x="0" y="1264426"/>
              <a:ext cx="2190115" cy="2438400"/>
            </a:xfrm>
            <a:custGeom>
              <a:avLst/>
              <a:gdLst/>
              <a:ahLst/>
              <a:cxnLst/>
              <a:rect l="l" t="t" r="r" b="b"/>
              <a:pathLst>
                <a:path w="2190115" h="2438400">
                  <a:moveTo>
                    <a:pt x="0" y="195011"/>
                  </a:moveTo>
                  <a:lnTo>
                    <a:pt x="0" y="170682"/>
                  </a:lnTo>
                  <a:lnTo>
                    <a:pt x="295796" y="0"/>
                  </a:lnTo>
                  <a:lnTo>
                    <a:pt x="338099" y="24421"/>
                  </a:lnTo>
                  <a:lnTo>
                    <a:pt x="295795" y="24421"/>
                  </a:lnTo>
                  <a:lnTo>
                    <a:pt x="0" y="195011"/>
                  </a:lnTo>
                  <a:close/>
                </a:path>
                <a:path w="2190115" h="2438400">
                  <a:moveTo>
                    <a:pt x="1004073" y="1673190"/>
                  </a:moveTo>
                  <a:lnTo>
                    <a:pt x="960679" y="1673190"/>
                  </a:lnTo>
                  <a:lnTo>
                    <a:pt x="2057329" y="1040734"/>
                  </a:lnTo>
                  <a:lnTo>
                    <a:pt x="295795" y="24421"/>
                  </a:lnTo>
                  <a:lnTo>
                    <a:pt x="338099" y="24421"/>
                  </a:lnTo>
                  <a:lnTo>
                    <a:pt x="2089915" y="1035724"/>
                  </a:lnTo>
                  <a:lnTo>
                    <a:pt x="2089915" y="1058893"/>
                  </a:lnTo>
                  <a:lnTo>
                    <a:pt x="2069235" y="1058893"/>
                  </a:lnTo>
                  <a:lnTo>
                    <a:pt x="1004073" y="1673190"/>
                  </a:lnTo>
                  <a:close/>
                </a:path>
                <a:path w="2190115" h="2438400">
                  <a:moveTo>
                    <a:pt x="1015859" y="1717650"/>
                  </a:moveTo>
                  <a:lnTo>
                    <a:pt x="972585" y="1717650"/>
                  </a:lnTo>
                  <a:lnTo>
                    <a:pt x="2069235" y="1085193"/>
                  </a:lnTo>
                  <a:lnTo>
                    <a:pt x="2069235" y="1058893"/>
                  </a:lnTo>
                  <a:lnTo>
                    <a:pt x="2089915" y="1058893"/>
                  </a:lnTo>
                  <a:lnTo>
                    <a:pt x="2089915" y="1097718"/>
                  </a:lnTo>
                  <a:lnTo>
                    <a:pt x="2049809" y="1120887"/>
                  </a:lnTo>
                  <a:lnTo>
                    <a:pt x="2049809" y="1133411"/>
                  </a:lnTo>
                  <a:lnTo>
                    <a:pt x="2029129" y="1133411"/>
                  </a:lnTo>
                  <a:lnTo>
                    <a:pt x="1015859" y="1717650"/>
                  </a:lnTo>
                  <a:close/>
                </a:path>
                <a:path w="2190115" h="2438400">
                  <a:moveTo>
                    <a:pt x="971332" y="1986287"/>
                  </a:moveTo>
                  <a:lnTo>
                    <a:pt x="950025" y="1986287"/>
                  </a:lnTo>
                  <a:lnTo>
                    <a:pt x="950025" y="1691349"/>
                  </a:lnTo>
                  <a:lnTo>
                    <a:pt x="0" y="1143234"/>
                  </a:lnTo>
                  <a:lnTo>
                    <a:pt x="0" y="1118928"/>
                  </a:lnTo>
                  <a:lnTo>
                    <a:pt x="960679" y="1673190"/>
                  </a:lnTo>
                  <a:lnTo>
                    <a:pt x="1004073" y="1673190"/>
                  </a:lnTo>
                  <a:lnTo>
                    <a:pt x="972585" y="1691349"/>
                  </a:lnTo>
                  <a:lnTo>
                    <a:pt x="972585" y="1717650"/>
                  </a:lnTo>
                  <a:lnTo>
                    <a:pt x="1015859" y="1717650"/>
                  </a:lnTo>
                  <a:lnTo>
                    <a:pt x="971332" y="1743324"/>
                  </a:lnTo>
                  <a:lnTo>
                    <a:pt x="971332" y="1939949"/>
                  </a:lnTo>
                  <a:lnTo>
                    <a:pt x="1012592" y="1939949"/>
                  </a:lnTo>
                  <a:lnTo>
                    <a:pt x="971332" y="1963744"/>
                  </a:lnTo>
                  <a:lnTo>
                    <a:pt x="971332" y="1986287"/>
                  </a:lnTo>
                  <a:close/>
                </a:path>
                <a:path w="2190115" h="2438400">
                  <a:moveTo>
                    <a:pt x="1012592" y="1939949"/>
                  </a:moveTo>
                  <a:lnTo>
                    <a:pt x="971332" y="1939949"/>
                  </a:lnTo>
                  <a:lnTo>
                    <a:pt x="2029129" y="1330035"/>
                  </a:lnTo>
                  <a:lnTo>
                    <a:pt x="2029129" y="1133411"/>
                  </a:lnTo>
                  <a:lnTo>
                    <a:pt x="2049809" y="1133411"/>
                  </a:lnTo>
                  <a:lnTo>
                    <a:pt x="2049809" y="1317512"/>
                  </a:lnTo>
                  <a:lnTo>
                    <a:pt x="2088662" y="1317512"/>
                  </a:lnTo>
                  <a:lnTo>
                    <a:pt x="2088662" y="1331288"/>
                  </a:lnTo>
                  <a:lnTo>
                    <a:pt x="2067982" y="1331288"/>
                  </a:lnTo>
                  <a:lnTo>
                    <a:pt x="1012592" y="1939949"/>
                  </a:lnTo>
                  <a:close/>
                </a:path>
                <a:path w="2190115" h="2438400">
                  <a:moveTo>
                    <a:pt x="2088662" y="1317512"/>
                  </a:moveTo>
                  <a:lnTo>
                    <a:pt x="2049809" y="1317512"/>
                  </a:lnTo>
                  <a:lnTo>
                    <a:pt x="2088662" y="1294969"/>
                  </a:lnTo>
                  <a:lnTo>
                    <a:pt x="2088662" y="1317512"/>
                  </a:lnTo>
                  <a:close/>
                </a:path>
                <a:path w="2190115" h="2438400">
                  <a:moveTo>
                    <a:pt x="1014353" y="1990044"/>
                  </a:moveTo>
                  <a:lnTo>
                    <a:pt x="971332" y="1990044"/>
                  </a:lnTo>
                  <a:lnTo>
                    <a:pt x="2067982" y="1357588"/>
                  </a:lnTo>
                  <a:lnTo>
                    <a:pt x="2067982" y="1331288"/>
                  </a:lnTo>
                  <a:lnTo>
                    <a:pt x="2088662" y="1331288"/>
                  </a:lnTo>
                  <a:lnTo>
                    <a:pt x="2088662" y="1369486"/>
                  </a:lnTo>
                  <a:lnTo>
                    <a:pt x="2094086" y="1372617"/>
                  </a:lnTo>
                  <a:lnTo>
                    <a:pt x="2084275" y="1372617"/>
                  </a:lnTo>
                  <a:lnTo>
                    <a:pt x="1014353" y="1990044"/>
                  </a:lnTo>
                  <a:close/>
                </a:path>
                <a:path w="2190115" h="2438400">
                  <a:moveTo>
                    <a:pt x="1022840" y="2112778"/>
                  </a:moveTo>
                  <a:lnTo>
                    <a:pt x="980732" y="2112778"/>
                  </a:lnTo>
                  <a:lnTo>
                    <a:pt x="2158221" y="1432731"/>
                  </a:lnTo>
                  <a:lnTo>
                    <a:pt x="2069235" y="1381383"/>
                  </a:lnTo>
                  <a:lnTo>
                    <a:pt x="2084275" y="1372617"/>
                  </a:lnTo>
                  <a:lnTo>
                    <a:pt x="2094086" y="1372617"/>
                  </a:lnTo>
                  <a:lnTo>
                    <a:pt x="2189553" y="1427722"/>
                  </a:lnTo>
                  <a:lnTo>
                    <a:pt x="2189553" y="1451517"/>
                  </a:lnTo>
                  <a:lnTo>
                    <a:pt x="2168247" y="1451517"/>
                  </a:lnTo>
                  <a:lnTo>
                    <a:pt x="1022840" y="2112778"/>
                  </a:lnTo>
                  <a:close/>
                </a:path>
                <a:path w="2190115" h="2438400">
                  <a:moveTo>
                    <a:pt x="964438" y="2018849"/>
                  </a:moveTo>
                  <a:lnTo>
                    <a:pt x="0" y="1462866"/>
                  </a:lnTo>
                  <a:lnTo>
                    <a:pt x="0" y="1438509"/>
                  </a:lnTo>
                  <a:lnTo>
                    <a:pt x="950025" y="1986287"/>
                  </a:lnTo>
                  <a:lnTo>
                    <a:pt x="971332" y="1986287"/>
                  </a:lnTo>
                  <a:lnTo>
                    <a:pt x="971332" y="1990044"/>
                  </a:lnTo>
                  <a:lnTo>
                    <a:pt x="1014353" y="1990044"/>
                  </a:lnTo>
                  <a:lnTo>
                    <a:pt x="964438" y="2018849"/>
                  </a:lnTo>
                  <a:close/>
                </a:path>
                <a:path w="2190115" h="2438400">
                  <a:moveTo>
                    <a:pt x="1033710" y="2179155"/>
                  </a:moveTo>
                  <a:lnTo>
                    <a:pt x="991385" y="2179155"/>
                  </a:lnTo>
                  <a:lnTo>
                    <a:pt x="2168247" y="1499734"/>
                  </a:lnTo>
                  <a:lnTo>
                    <a:pt x="2168247" y="1451517"/>
                  </a:lnTo>
                  <a:lnTo>
                    <a:pt x="2189553" y="1451517"/>
                  </a:lnTo>
                  <a:lnTo>
                    <a:pt x="2189553" y="1512258"/>
                  </a:lnTo>
                  <a:lnTo>
                    <a:pt x="2161981" y="1527913"/>
                  </a:lnTo>
                  <a:lnTo>
                    <a:pt x="2161981" y="1540437"/>
                  </a:lnTo>
                  <a:lnTo>
                    <a:pt x="2140674" y="1540437"/>
                  </a:lnTo>
                  <a:lnTo>
                    <a:pt x="1033710" y="2179155"/>
                  </a:lnTo>
                  <a:close/>
                </a:path>
                <a:path w="2190115" h="2438400">
                  <a:moveTo>
                    <a:pt x="1033687" y="2335077"/>
                  </a:moveTo>
                  <a:lnTo>
                    <a:pt x="991385" y="2335077"/>
                  </a:lnTo>
                  <a:lnTo>
                    <a:pt x="2140674" y="1671938"/>
                  </a:lnTo>
                  <a:lnTo>
                    <a:pt x="2140674" y="1540437"/>
                  </a:lnTo>
                  <a:lnTo>
                    <a:pt x="2161981" y="1540437"/>
                  </a:lnTo>
                  <a:lnTo>
                    <a:pt x="2161981" y="1659414"/>
                  </a:lnTo>
                  <a:lnTo>
                    <a:pt x="2189553" y="1659414"/>
                  </a:lnTo>
                  <a:lnTo>
                    <a:pt x="2189553" y="1680078"/>
                  </a:lnTo>
                  <a:lnTo>
                    <a:pt x="2168247" y="1680078"/>
                  </a:lnTo>
                  <a:lnTo>
                    <a:pt x="1033687" y="2335077"/>
                  </a:lnTo>
                  <a:close/>
                </a:path>
                <a:path w="2190115" h="2438400">
                  <a:moveTo>
                    <a:pt x="991385" y="2408342"/>
                  </a:moveTo>
                  <a:lnTo>
                    <a:pt x="970078" y="2408342"/>
                  </a:lnTo>
                  <a:lnTo>
                    <a:pt x="970078" y="2216100"/>
                  </a:lnTo>
                  <a:lnTo>
                    <a:pt x="970705" y="2216100"/>
                  </a:lnTo>
                  <a:lnTo>
                    <a:pt x="970705" y="2130938"/>
                  </a:lnTo>
                  <a:lnTo>
                    <a:pt x="0" y="1571008"/>
                  </a:lnTo>
                  <a:lnTo>
                    <a:pt x="0" y="1546877"/>
                  </a:lnTo>
                  <a:lnTo>
                    <a:pt x="980732" y="2112778"/>
                  </a:lnTo>
                  <a:lnTo>
                    <a:pt x="1022840" y="2112778"/>
                  </a:lnTo>
                  <a:lnTo>
                    <a:pt x="991385" y="2130938"/>
                  </a:lnTo>
                  <a:lnTo>
                    <a:pt x="991385" y="2179155"/>
                  </a:lnTo>
                  <a:lnTo>
                    <a:pt x="1033710" y="2179155"/>
                  </a:lnTo>
                  <a:lnTo>
                    <a:pt x="991385" y="2203576"/>
                  </a:lnTo>
                  <a:lnTo>
                    <a:pt x="991385" y="2335077"/>
                  </a:lnTo>
                  <a:lnTo>
                    <a:pt x="1033687" y="2335077"/>
                  </a:lnTo>
                  <a:lnTo>
                    <a:pt x="991385" y="2359499"/>
                  </a:lnTo>
                  <a:lnTo>
                    <a:pt x="991385" y="2408342"/>
                  </a:lnTo>
                  <a:close/>
                </a:path>
                <a:path w="2190115" h="2438400">
                  <a:moveTo>
                    <a:pt x="2189553" y="1659414"/>
                  </a:moveTo>
                  <a:lnTo>
                    <a:pt x="2161981" y="1659414"/>
                  </a:lnTo>
                  <a:lnTo>
                    <a:pt x="2189553" y="1643133"/>
                  </a:lnTo>
                  <a:lnTo>
                    <a:pt x="2189553" y="1659414"/>
                  </a:lnTo>
                  <a:close/>
                </a:path>
                <a:path w="2190115" h="2438400">
                  <a:moveTo>
                    <a:pt x="1032817" y="2408342"/>
                  </a:moveTo>
                  <a:lnTo>
                    <a:pt x="991385" y="2408342"/>
                  </a:lnTo>
                  <a:lnTo>
                    <a:pt x="2168247" y="1728921"/>
                  </a:lnTo>
                  <a:lnTo>
                    <a:pt x="2168247" y="1680078"/>
                  </a:lnTo>
                  <a:lnTo>
                    <a:pt x="2189553" y="1680078"/>
                  </a:lnTo>
                  <a:lnTo>
                    <a:pt x="2189553" y="1740819"/>
                  </a:lnTo>
                  <a:lnTo>
                    <a:pt x="1032817" y="2408342"/>
                  </a:lnTo>
                  <a:close/>
                </a:path>
                <a:path w="2190115" h="2438400">
                  <a:moveTo>
                    <a:pt x="980732" y="2438399"/>
                  </a:moveTo>
                  <a:lnTo>
                    <a:pt x="0" y="1872642"/>
                  </a:lnTo>
                  <a:lnTo>
                    <a:pt x="0" y="1848266"/>
                  </a:lnTo>
                  <a:lnTo>
                    <a:pt x="970078" y="2408342"/>
                  </a:lnTo>
                  <a:lnTo>
                    <a:pt x="1032817" y="2408342"/>
                  </a:lnTo>
                  <a:lnTo>
                    <a:pt x="980732" y="2438399"/>
                  </a:lnTo>
                  <a:close/>
                </a:path>
              </a:pathLst>
            </a:custGeom>
            <a:solidFill>
              <a:srgbClr val="2A4A81"/>
            </a:solidFill>
          </p:spPr>
          <p:txBody>
            <a:bodyPr wrap="square" lIns="0" tIns="0" rIns="0" bIns="0" rtlCol="0"/>
            <a:lstStyle/>
            <a:p/>
          </p:txBody>
        </p:sp>
        <p:sp>
          <p:nvSpPr>
            <p:cNvPr id="10" name="object 10"/>
            <p:cNvSpPr/>
            <p:nvPr/>
          </p:nvSpPr>
          <p:spPr>
            <a:xfrm>
              <a:off x="5117613" y="7219278"/>
              <a:ext cx="3023235" cy="3068320"/>
            </a:xfrm>
            <a:custGeom>
              <a:avLst/>
              <a:gdLst/>
              <a:ahLst/>
              <a:cxnLst/>
              <a:rect l="l" t="t" r="r" b="b"/>
              <a:pathLst>
                <a:path w="3023235" h="3068320">
                  <a:moveTo>
                    <a:pt x="1380822" y="3067720"/>
                  </a:moveTo>
                  <a:lnTo>
                    <a:pt x="0" y="3067720"/>
                  </a:lnTo>
                  <a:lnTo>
                    <a:pt x="0" y="1825904"/>
                  </a:lnTo>
                  <a:lnTo>
                    <a:pt x="7197" y="1773828"/>
                  </a:lnTo>
                  <a:lnTo>
                    <a:pt x="26843" y="1723443"/>
                  </a:lnTo>
                  <a:lnTo>
                    <a:pt x="56017" y="1680436"/>
                  </a:lnTo>
                  <a:lnTo>
                    <a:pt x="91800" y="1650492"/>
                  </a:lnTo>
                  <a:lnTo>
                    <a:pt x="2931055" y="11129"/>
                  </a:lnTo>
                  <a:lnTo>
                    <a:pt x="2966491" y="0"/>
                  </a:lnTo>
                  <a:lnTo>
                    <a:pt x="2995704" y="9387"/>
                  </a:lnTo>
                  <a:lnTo>
                    <a:pt x="3015542" y="37064"/>
                  </a:lnTo>
                  <a:lnTo>
                    <a:pt x="3022855" y="80802"/>
                  </a:lnTo>
                  <a:lnTo>
                    <a:pt x="3022855" y="1997217"/>
                  </a:lnTo>
                  <a:lnTo>
                    <a:pt x="3015657" y="2049292"/>
                  </a:lnTo>
                  <a:lnTo>
                    <a:pt x="2996012" y="2099677"/>
                  </a:lnTo>
                  <a:lnTo>
                    <a:pt x="2966837" y="2142685"/>
                  </a:lnTo>
                  <a:lnTo>
                    <a:pt x="2931055" y="2172629"/>
                  </a:lnTo>
                  <a:lnTo>
                    <a:pt x="1380822" y="3067720"/>
                  </a:lnTo>
                  <a:close/>
                </a:path>
              </a:pathLst>
            </a:custGeom>
            <a:solidFill>
              <a:srgbClr val="1A1A1A"/>
            </a:solidFill>
          </p:spPr>
          <p:txBody>
            <a:bodyPr wrap="square" lIns="0" tIns="0" rIns="0" bIns="0" rtlCol="0"/>
            <a:lstStyle/>
            <a:p/>
          </p:txBody>
        </p:sp>
        <p:sp>
          <p:nvSpPr>
            <p:cNvPr id="11" name="object 11"/>
            <p:cNvSpPr/>
            <p:nvPr/>
          </p:nvSpPr>
          <p:spPr>
            <a:xfrm>
              <a:off x="5107777" y="7209916"/>
              <a:ext cx="3041015" cy="3077210"/>
            </a:xfrm>
            <a:custGeom>
              <a:avLst/>
              <a:gdLst/>
              <a:ahLst/>
              <a:cxnLst/>
              <a:rect l="l" t="t" r="r" b="b"/>
              <a:pathLst>
                <a:path w="3041014" h="3077209">
                  <a:moveTo>
                    <a:pt x="18852" y="3077083"/>
                  </a:moveTo>
                  <a:lnTo>
                    <a:pt x="0" y="3077083"/>
                  </a:lnTo>
                  <a:lnTo>
                    <a:pt x="0" y="1835266"/>
                  </a:lnTo>
                  <a:lnTo>
                    <a:pt x="7607" y="1781103"/>
                  </a:lnTo>
                  <a:lnTo>
                    <a:pt x="28277" y="1728400"/>
                  </a:lnTo>
                  <a:lnTo>
                    <a:pt x="58784" y="1683228"/>
                  </a:lnTo>
                  <a:lnTo>
                    <a:pt x="95898" y="1651657"/>
                  </a:lnTo>
                  <a:lnTo>
                    <a:pt x="2935153" y="12295"/>
                  </a:lnTo>
                  <a:lnTo>
                    <a:pt x="2972139" y="0"/>
                  </a:lnTo>
                  <a:lnTo>
                    <a:pt x="2989211" y="1229"/>
                  </a:lnTo>
                  <a:lnTo>
                    <a:pt x="3032076" y="38934"/>
                  </a:lnTo>
                  <a:lnTo>
                    <a:pt x="3040887" y="90164"/>
                  </a:lnTo>
                  <a:lnTo>
                    <a:pt x="3040887" y="170493"/>
                  </a:lnTo>
                  <a:lnTo>
                    <a:pt x="3022855" y="170493"/>
                  </a:lnTo>
                  <a:lnTo>
                    <a:pt x="18852" y="1904939"/>
                  </a:lnTo>
                  <a:lnTo>
                    <a:pt x="18852" y="3077083"/>
                  </a:lnTo>
                  <a:close/>
                </a:path>
                <a:path w="3041014" h="3077209">
                  <a:moveTo>
                    <a:pt x="1408133" y="3077083"/>
                  </a:moveTo>
                  <a:lnTo>
                    <a:pt x="1371544" y="3077083"/>
                  </a:lnTo>
                  <a:lnTo>
                    <a:pt x="2935973" y="2173794"/>
                  </a:lnTo>
                  <a:lnTo>
                    <a:pt x="2969604" y="2144901"/>
                  </a:lnTo>
                  <a:lnTo>
                    <a:pt x="2997241" y="2103712"/>
                  </a:lnTo>
                  <a:lnTo>
                    <a:pt x="3015965" y="2055760"/>
                  </a:lnTo>
                  <a:lnTo>
                    <a:pt x="3022855" y="2006580"/>
                  </a:lnTo>
                  <a:lnTo>
                    <a:pt x="3022855" y="170493"/>
                  </a:lnTo>
                  <a:lnTo>
                    <a:pt x="3040887" y="170493"/>
                  </a:lnTo>
                  <a:lnTo>
                    <a:pt x="3040887" y="2006580"/>
                  </a:lnTo>
                  <a:lnTo>
                    <a:pt x="3033267" y="2060627"/>
                  </a:lnTo>
                  <a:lnTo>
                    <a:pt x="3012507" y="2113138"/>
                  </a:lnTo>
                  <a:lnTo>
                    <a:pt x="2981757" y="2158272"/>
                  </a:lnTo>
                  <a:lnTo>
                    <a:pt x="2944169" y="2190188"/>
                  </a:lnTo>
                  <a:lnTo>
                    <a:pt x="1408133" y="3077083"/>
                  </a:lnTo>
                  <a:close/>
                </a:path>
              </a:pathLst>
            </a:custGeom>
            <a:solidFill>
              <a:srgbClr val="2A4A81"/>
            </a:solidFill>
          </p:spPr>
          <p:txBody>
            <a:bodyPr wrap="square" lIns="0" tIns="0" rIns="0" bIns="0" rtlCol="0"/>
            <a:lstStyle/>
            <a:p/>
          </p:txBody>
        </p:sp>
        <p:pic>
          <p:nvPicPr>
            <p:cNvPr id="12" name="object 12"/>
            <p:cNvPicPr/>
            <p:nvPr/>
          </p:nvPicPr>
          <p:blipFill>
            <a:blip r:embed="rId4" cstate="print"/>
            <a:stretch>
              <a:fillRect/>
            </a:stretch>
          </p:blipFill>
          <p:spPr>
            <a:xfrm>
              <a:off x="5194660" y="8900099"/>
              <a:ext cx="79505" cy="106660"/>
            </a:xfrm>
            <a:prstGeom prst="rect">
              <a:avLst/>
            </a:prstGeom>
          </p:spPr>
        </p:pic>
        <p:pic>
          <p:nvPicPr>
            <p:cNvPr id="13" name="object 13"/>
            <p:cNvPicPr/>
            <p:nvPr/>
          </p:nvPicPr>
          <p:blipFill>
            <a:blip r:embed="rId5" cstate="print"/>
            <a:stretch>
              <a:fillRect/>
            </a:stretch>
          </p:blipFill>
          <p:spPr>
            <a:xfrm>
              <a:off x="5328262" y="8822229"/>
              <a:ext cx="79505" cy="106660"/>
            </a:xfrm>
            <a:prstGeom prst="rect">
              <a:avLst/>
            </a:prstGeom>
          </p:spPr>
        </p:pic>
        <p:pic>
          <p:nvPicPr>
            <p:cNvPr id="14" name="object 14"/>
            <p:cNvPicPr/>
            <p:nvPr/>
          </p:nvPicPr>
          <p:blipFill>
            <a:blip r:embed="rId6" cstate="print"/>
            <a:stretch>
              <a:fillRect/>
            </a:stretch>
          </p:blipFill>
          <p:spPr>
            <a:xfrm>
              <a:off x="5465143" y="8743540"/>
              <a:ext cx="79505" cy="106660"/>
            </a:xfrm>
            <a:prstGeom prst="rect">
              <a:avLst/>
            </a:prstGeom>
          </p:spPr>
        </p:pic>
        <p:sp>
          <p:nvSpPr>
            <p:cNvPr id="15" name="object 15"/>
            <p:cNvSpPr/>
            <p:nvPr/>
          </p:nvSpPr>
          <p:spPr>
            <a:xfrm>
              <a:off x="5338098" y="7343870"/>
              <a:ext cx="3023235" cy="2943225"/>
            </a:xfrm>
            <a:custGeom>
              <a:avLst/>
              <a:gdLst/>
              <a:ahLst/>
              <a:cxnLst/>
              <a:rect l="l" t="t" r="r" b="b"/>
              <a:pathLst>
                <a:path w="3023235" h="2943225">
                  <a:moveTo>
                    <a:pt x="1596606" y="2943129"/>
                  </a:moveTo>
                  <a:lnTo>
                    <a:pt x="0" y="2943129"/>
                  </a:lnTo>
                  <a:lnTo>
                    <a:pt x="0" y="1825904"/>
                  </a:lnTo>
                  <a:lnTo>
                    <a:pt x="7197" y="1773828"/>
                  </a:lnTo>
                  <a:lnTo>
                    <a:pt x="26843" y="1723443"/>
                  </a:lnTo>
                  <a:lnTo>
                    <a:pt x="56017" y="1680436"/>
                  </a:lnTo>
                  <a:lnTo>
                    <a:pt x="91800" y="1650492"/>
                  </a:lnTo>
                  <a:lnTo>
                    <a:pt x="2931055" y="11129"/>
                  </a:lnTo>
                  <a:lnTo>
                    <a:pt x="2966837" y="0"/>
                  </a:lnTo>
                  <a:lnTo>
                    <a:pt x="2996012" y="9387"/>
                  </a:lnTo>
                  <a:lnTo>
                    <a:pt x="3015657" y="37064"/>
                  </a:lnTo>
                  <a:lnTo>
                    <a:pt x="3022855" y="80802"/>
                  </a:lnTo>
                  <a:lnTo>
                    <a:pt x="3022855" y="1997217"/>
                  </a:lnTo>
                  <a:lnTo>
                    <a:pt x="3015657" y="2049292"/>
                  </a:lnTo>
                  <a:lnTo>
                    <a:pt x="2996012" y="2099677"/>
                  </a:lnTo>
                  <a:lnTo>
                    <a:pt x="2966837" y="2142685"/>
                  </a:lnTo>
                  <a:lnTo>
                    <a:pt x="2931055" y="2172629"/>
                  </a:lnTo>
                  <a:lnTo>
                    <a:pt x="1596606" y="2943129"/>
                  </a:lnTo>
                  <a:close/>
                </a:path>
              </a:pathLst>
            </a:custGeom>
            <a:solidFill>
              <a:srgbClr val="94DDDE"/>
            </a:solidFill>
          </p:spPr>
          <p:txBody>
            <a:bodyPr wrap="square" lIns="0" tIns="0" rIns="0" bIns="0" rtlCol="0"/>
            <a:lstStyle/>
            <a:p/>
          </p:txBody>
        </p:sp>
        <p:sp>
          <p:nvSpPr>
            <p:cNvPr id="16" name="object 16"/>
            <p:cNvSpPr/>
            <p:nvPr/>
          </p:nvSpPr>
          <p:spPr>
            <a:xfrm>
              <a:off x="5328262" y="7334508"/>
              <a:ext cx="3041015" cy="2946400"/>
            </a:xfrm>
            <a:custGeom>
              <a:avLst/>
              <a:gdLst/>
              <a:ahLst/>
              <a:cxnLst/>
              <a:rect l="l" t="t" r="r" b="b"/>
              <a:pathLst>
                <a:path w="3041014" h="2946400">
                  <a:moveTo>
                    <a:pt x="19671" y="2946400"/>
                  </a:moveTo>
                  <a:lnTo>
                    <a:pt x="0" y="2946400"/>
                  </a:lnTo>
                  <a:lnTo>
                    <a:pt x="0" y="1828800"/>
                  </a:lnTo>
                  <a:lnTo>
                    <a:pt x="7620" y="1778000"/>
                  </a:lnTo>
                  <a:lnTo>
                    <a:pt x="28380" y="1727200"/>
                  </a:lnTo>
                  <a:lnTo>
                    <a:pt x="59129" y="1676400"/>
                  </a:lnTo>
                  <a:lnTo>
                    <a:pt x="96718" y="1651000"/>
                  </a:lnTo>
                  <a:lnTo>
                    <a:pt x="2935972" y="0"/>
                  </a:lnTo>
                  <a:lnTo>
                    <a:pt x="3005642" y="0"/>
                  </a:lnTo>
                  <a:lnTo>
                    <a:pt x="3021062" y="12700"/>
                  </a:lnTo>
                  <a:lnTo>
                    <a:pt x="3032486" y="38100"/>
                  </a:lnTo>
                  <a:lnTo>
                    <a:pt x="3039299" y="50800"/>
                  </a:lnTo>
                  <a:lnTo>
                    <a:pt x="3040887" y="88900"/>
                  </a:lnTo>
                  <a:lnTo>
                    <a:pt x="3040887" y="165100"/>
                  </a:lnTo>
                  <a:lnTo>
                    <a:pt x="3023674" y="165100"/>
                  </a:lnTo>
                  <a:lnTo>
                    <a:pt x="2951546" y="203200"/>
                  </a:lnTo>
                  <a:lnTo>
                    <a:pt x="2945808" y="203200"/>
                  </a:lnTo>
                  <a:lnTo>
                    <a:pt x="2822861" y="279400"/>
                  </a:lnTo>
                  <a:lnTo>
                    <a:pt x="2810164" y="292100"/>
                  </a:lnTo>
                  <a:lnTo>
                    <a:pt x="2808927" y="292100"/>
                  </a:lnTo>
                  <a:lnTo>
                    <a:pt x="2685980" y="355600"/>
                  </a:lnTo>
                  <a:lnTo>
                    <a:pt x="2669398" y="372207"/>
                  </a:lnTo>
                  <a:lnTo>
                    <a:pt x="2554017" y="431800"/>
                  </a:lnTo>
                  <a:lnTo>
                    <a:pt x="2537437" y="448406"/>
                  </a:lnTo>
                  <a:lnTo>
                    <a:pt x="2422054" y="508000"/>
                  </a:lnTo>
                  <a:lnTo>
                    <a:pt x="2406427" y="523691"/>
                  </a:lnTo>
                  <a:lnTo>
                    <a:pt x="2289271" y="584200"/>
                  </a:lnTo>
                  <a:lnTo>
                    <a:pt x="2272615" y="600845"/>
                  </a:lnTo>
                  <a:lnTo>
                    <a:pt x="2157308" y="660400"/>
                  </a:lnTo>
                  <a:lnTo>
                    <a:pt x="2141665" y="676099"/>
                  </a:lnTo>
                  <a:lnTo>
                    <a:pt x="2024526" y="736600"/>
                  </a:lnTo>
                  <a:lnTo>
                    <a:pt x="2008746" y="752369"/>
                  </a:lnTo>
                  <a:lnTo>
                    <a:pt x="1891743" y="812800"/>
                  </a:lnTo>
                  <a:lnTo>
                    <a:pt x="1873354" y="831187"/>
                  </a:lnTo>
                  <a:lnTo>
                    <a:pt x="1761419" y="889000"/>
                  </a:lnTo>
                  <a:lnTo>
                    <a:pt x="1747375" y="903027"/>
                  </a:lnTo>
                  <a:lnTo>
                    <a:pt x="1626997" y="965200"/>
                  </a:lnTo>
                  <a:lnTo>
                    <a:pt x="1610361" y="981835"/>
                  </a:lnTo>
                  <a:lnTo>
                    <a:pt x="1495034" y="1041400"/>
                  </a:lnTo>
                  <a:lnTo>
                    <a:pt x="1477664" y="1058769"/>
                  </a:lnTo>
                  <a:lnTo>
                    <a:pt x="1362252" y="1130300"/>
                  </a:lnTo>
                  <a:lnTo>
                    <a:pt x="1354875" y="1130300"/>
                  </a:lnTo>
                  <a:lnTo>
                    <a:pt x="1231928" y="1193800"/>
                  </a:lnTo>
                  <a:lnTo>
                    <a:pt x="1217203" y="1208514"/>
                  </a:lnTo>
                  <a:lnTo>
                    <a:pt x="1097506" y="1282700"/>
                  </a:lnTo>
                  <a:lnTo>
                    <a:pt x="1088490" y="1282700"/>
                  </a:lnTo>
                  <a:lnTo>
                    <a:pt x="965543" y="1358900"/>
                  </a:lnTo>
                  <a:lnTo>
                    <a:pt x="956527" y="1358900"/>
                  </a:lnTo>
                  <a:lnTo>
                    <a:pt x="833580" y="1422400"/>
                  </a:lnTo>
                  <a:lnTo>
                    <a:pt x="817308" y="1439088"/>
                  </a:lnTo>
                  <a:lnTo>
                    <a:pt x="700797" y="1511300"/>
                  </a:lnTo>
                  <a:lnTo>
                    <a:pt x="690961" y="1511300"/>
                  </a:lnTo>
                  <a:lnTo>
                    <a:pt x="568014" y="1587500"/>
                  </a:lnTo>
                  <a:lnTo>
                    <a:pt x="558998" y="1587500"/>
                  </a:lnTo>
                  <a:lnTo>
                    <a:pt x="436051" y="1663700"/>
                  </a:lnTo>
                  <a:lnTo>
                    <a:pt x="427035" y="1663700"/>
                  </a:lnTo>
                  <a:lnTo>
                    <a:pt x="304088" y="1739900"/>
                  </a:lnTo>
                  <a:lnTo>
                    <a:pt x="294252" y="1739900"/>
                  </a:lnTo>
                  <a:lnTo>
                    <a:pt x="171305" y="1816100"/>
                  </a:lnTo>
                  <a:lnTo>
                    <a:pt x="161470" y="1816100"/>
                  </a:lnTo>
                  <a:lnTo>
                    <a:pt x="38523" y="1892300"/>
                  </a:lnTo>
                  <a:lnTo>
                    <a:pt x="29507" y="1892300"/>
                  </a:lnTo>
                  <a:lnTo>
                    <a:pt x="18851" y="1905000"/>
                  </a:lnTo>
                  <a:lnTo>
                    <a:pt x="18851" y="1955800"/>
                  </a:lnTo>
                  <a:lnTo>
                    <a:pt x="31556" y="1955800"/>
                  </a:lnTo>
                  <a:lnTo>
                    <a:pt x="18851" y="1968500"/>
                  </a:lnTo>
                  <a:lnTo>
                    <a:pt x="18851" y="2019300"/>
                  </a:lnTo>
                  <a:lnTo>
                    <a:pt x="19671" y="2019300"/>
                  </a:lnTo>
                  <a:lnTo>
                    <a:pt x="19671" y="2069301"/>
                  </a:lnTo>
                  <a:lnTo>
                    <a:pt x="18851" y="2070100"/>
                  </a:lnTo>
                  <a:lnTo>
                    <a:pt x="18851" y="2120900"/>
                  </a:lnTo>
                  <a:lnTo>
                    <a:pt x="31500" y="2120900"/>
                  </a:lnTo>
                  <a:lnTo>
                    <a:pt x="18851" y="2133600"/>
                  </a:lnTo>
                  <a:lnTo>
                    <a:pt x="18851" y="2235200"/>
                  </a:lnTo>
                  <a:lnTo>
                    <a:pt x="32298" y="2235200"/>
                  </a:lnTo>
                  <a:lnTo>
                    <a:pt x="19671" y="2247900"/>
                  </a:lnTo>
                  <a:lnTo>
                    <a:pt x="19671" y="2297684"/>
                  </a:lnTo>
                  <a:lnTo>
                    <a:pt x="18851" y="2298700"/>
                  </a:lnTo>
                  <a:lnTo>
                    <a:pt x="18851" y="2349500"/>
                  </a:lnTo>
                  <a:lnTo>
                    <a:pt x="29038" y="2349500"/>
                  </a:lnTo>
                  <a:lnTo>
                    <a:pt x="18032" y="2362200"/>
                  </a:lnTo>
                  <a:lnTo>
                    <a:pt x="18032" y="2413000"/>
                  </a:lnTo>
                  <a:lnTo>
                    <a:pt x="20491" y="2413000"/>
                  </a:lnTo>
                  <a:lnTo>
                    <a:pt x="20491" y="2462143"/>
                  </a:lnTo>
                  <a:lnTo>
                    <a:pt x="18851" y="2463800"/>
                  </a:lnTo>
                  <a:lnTo>
                    <a:pt x="18851" y="2514600"/>
                  </a:lnTo>
                  <a:lnTo>
                    <a:pt x="31842" y="2514600"/>
                  </a:lnTo>
                  <a:lnTo>
                    <a:pt x="19671" y="2527300"/>
                  </a:lnTo>
                  <a:lnTo>
                    <a:pt x="19671" y="2575615"/>
                  </a:lnTo>
                  <a:lnTo>
                    <a:pt x="17212" y="2578100"/>
                  </a:lnTo>
                  <a:lnTo>
                    <a:pt x="17212" y="2628900"/>
                  </a:lnTo>
                  <a:lnTo>
                    <a:pt x="20490" y="2628900"/>
                  </a:lnTo>
                  <a:lnTo>
                    <a:pt x="20490" y="2679700"/>
                  </a:lnTo>
                  <a:lnTo>
                    <a:pt x="31344" y="2679700"/>
                  </a:lnTo>
                  <a:lnTo>
                    <a:pt x="18851" y="2692400"/>
                  </a:lnTo>
                  <a:lnTo>
                    <a:pt x="18851" y="2743200"/>
                  </a:lnTo>
                  <a:lnTo>
                    <a:pt x="19671" y="2743200"/>
                  </a:lnTo>
                  <a:lnTo>
                    <a:pt x="19671" y="2794000"/>
                  </a:lnTo>
                  <a:lnTo>
                    <a:pt x="32298" y="2794000"/>
                  </a:lnTo>
                  <a:lnTo>
                    <a:pt x="19671" y="2806700"/>
                  </a:lnTo>
                  <a:lnTo>
                    <a:pt x="19671" y="2856674"/>
                  </a:lnTo>
                  <a:lnTo>
                    <a:pt x="18851" y="2857500"/>
                  </a:lnTo>
                  <a:lnTo>
                    <a:pt x="18851" y="2908300"/>
                  </a:lnTo>
                  <a:lnTo>
                    <a:pt x="19671" y="2908300"/>
                  </a:lnTo>
                  <a:lnTo>
                    <a:pt x="19671" y="2946400"/>
                  </a:lnTo>
                  <a:close/>
                </a:path>
                <a:path w="3041014" h="2946400">
                  <a:moveTo>
                    <a:pt x="323760" y="2946400"/>
                  </a:moveTo>
                  <a:lnTo>
                    <a:pt x="319662" y="2946400"/>
                  </a:lnTo>
                  <a:lnTo>
                    <a:pt x="2891712" y="368300"/>
                  </a:lnTo>
                  <a:lnTo>
                    <a:pt x="3022855" y="241300"/>
                  </a:lnTo>
                  <a:lnTo>
                    <a:pt x="3022855" y="191318"/>
                  </a:lnTo>
                  <a:lnTo>
                    <a:pt x="3023674" y="190500"/>
                  </a:lnTo>
                  <a:lnTo>
                    <a:pt x="3023674" y="165100"/>
                  </a:lnTo>
                  <a:lnTo>
                    <a:pt x="3040887" y="165100"/>
                  </a:lnTo>
                  <a:lnTo>
                    <a:pt x="3040887" y="254000"/>
                  </a:lnTo>
                  <a:lnTo>
                    <a:pt x="3021216" y="254000"/>
                  </a:lnTo>
                  <a:lnTo>
                    <a:pt x="323760" y="2946400"/>
                  </a:lnTo>
                  <a:close/>
                </a:path>
                <a:path w="3041014" h="2946400">
                  <a:moveTo>
                    <a:pt x="2563545" y="649850"/>
                  </a:moveTo>
                  <a:lnTo>
                    <a:pt x="3022855" y="190500"/>
                  </a:lnTo>
                  <a:lnTo>
                    <a:pt x="3022855" y="191318"/>
                  </a:lnTo>
                  <a:lnTo>
                    <a:pt x="2563545" y="649850"/>
                  </a:lnTo>
                  <a:close/>
                </a:path>
                <a:path w="3041014" h="2946400">
                  <a:moveTo>
                    <a:pt x="1166600" y="1984914"/>
                  </a:moveTo>
                  <a:lnTo>
                    <a:pt x="2779420" y="368300"/>
                  </a:lnTo>
                  <a:lnTo>
                    <a:pt x="2945808" y="203200"/>
                  </a:lnTo>
                  <a:lnTo>
                    <a:pt x="2951546" y="203200"/>
                  </a:lnTo>
                  <a:lnTo>
                    <a:pt x="2893351" y="266700"/>
                  </a:lnTo>
                  <a:lnTo>
                    <a:pt x="2201287" y="959808"/>
                  </a:lnTo>
                  <a:lnTo>
                    <a:pt x="1549950" y="1612900"/>
                  </a:lnTo>
                  <a:lnTo>
                    <a:pt x="1166600" y="1984914"/>
                  </a:lnTo>
                  <a:close/>
                </a:path>
                <a:path w="3041014" h="2946400">
                  <a:moveTo>
                    <a:pt x="379496" y="2946400"/>
                  </a:moveTo>
                  <a:lnTo>
                    <a:pt x="375398" y="2946400"/>
                  </a:lnTo>
                  <a:lnTo>
                    <a:pt x="2947447" y="368300"/>
                  </a:lnTo>
                  <a:lnTo>
                    <a:pt x="3021216" y="304800"/>
                  </a:lnTo>
                  <a:lnTo>
                    <a:pt x="3021216" y="254000"/>
                  </a:lnTo>
                  <a:lnTo>
                    <a:pt x="3040887" y="254000"/>
                  </a:lnTo>
                  <a:lnTo>
                    <a:pt x="3040887" y="304800"/>
                  </a:lnTo>
                  <a:lnTo>
                    <a:pt x="3025314" y="304800"/>
                  </a:lnTo>
                  <a:lnTo>
                    <a:pt x="379496" y="2946400"/>
                  </a:lnTo>
                  <a:close/>
                </a:path>
                <a:path w="3041014" h="2946400">
                  <a:moveTo>
                    <a:pt x="156552" y="2946400"/>
                  </a:moveTo>
                  <a:lnTo>
                    <a:pt x="150815" y="2946400"/>
                  </a:lnTo>
                  <a:lnTo>
                    <a:pt x="2808927" y="292100"/>
                  </a:lnTo>
                  <a:lnTo>
                    <a:pt x="2810164" y="292100"/>
                  </a:lnTo>
                  <a:lnTo>
                    <a:pt x="156552" y="2946400"/>
                  </a:lnTo>
                  <a:close/>
                </a:path>
                <a:path w="3041014" h="2946400">
                  <a:moveTo>
                    <a:pt x="491788" y="2946400"/>
                  </a:moveTo>
                  <a:lnTo>
                    <a:pt x="486870" y="2946400"/>
                  </a:lnTo>
                  <a:lnTo>
                    <a:pt x="2611392" y="825500"/>
                  </a:lnTo>
                  <a:lnTo>
                    <a:pt x="3022855" y="406400"/>
                  </a:lnTo>
                  <a:lnTo>
                    <a:pt x="3022855" y="357011"/>
                  </a:lnTo>
                  <a:lnTo>
                    <a:pt x="3025314" y="355600"/>
                  </a:lnTo>
                  <a:lnTo>
                    <a:pt x="3025314" y="304800"/>
                  </a:lnTo>
                  <a:lnTo>
                    <a:pt x="3040887" y="304800"/>
                  </a:lnTo>
                  <a:lnTo>
                    <a:pt x="3040887" y="419100"/>
                  </a:lnTo>
                  <a:lnTo>
                    <a:pt x="3024494" y="419100"/>
                  </a:lnTo>
                  <a:lnTo>
                    <a:pt x="491788" y="2946400"/>
                  </a:lnTo>
                  <a:close/>
                </a:path>
                <a:path w="3041014" h="2946400">
                  <a:moveTo>
                    <a:pt x="3019552" y="358906"/>
                  </a:moveTo>
                  <a:lnTo>
                    <a:pt x="3022855" y="355600"/>
                  </a:lnTo>
                  <a:lnTo>
                    <a:pt x="3022855" y="357011"/>
                  </a:lnTo>
                  <a:lnTo>
                    <a:pt x="3019552" y="358906"/>
                  </a:lnTo>
                  <a:close/>
                </a:path>
                <a:path w="3041014" h="2946400">
                  <a:moveTo>
                    <a:pt x="435232" y="2946400"/>
                  </a:moveTo>
                  <a:lnTo>
                    <a:pt x="431134" y="2946400"/>
                  </a:lnTo>
                  <a:lnTo>
                    <a:pt x="3003183" y="368300"/>
                  </a:lnTo>
                  <a:lnTo>
                    <a:pt x="3019552" y="358906"/>
                  </a:lnTo>
                  <a:lnTo>
                    <a:pt x="435232" y="2946400"/>
                  </a:lnTo>
                  <a:close/>
                </a:path>
                <a:path w="3041014" h="2946400">
                  <a:moveTo>
                    <a:pt x="1458220" y="1585257"/>
                  </a:moveTo>
                  <a:lnTo>
                    <a:pt x="2669398" y="372207"/>
                  </a:lnTo>
                  <a:lnTo>
                    <a:pt x="2676964" y="368300"/>
                  </a:lnTo>
                  <a:lnTo>
                    <a:pt x="1458220" y="1585257"/>
                  </a:lnTo>
                  <a:close/>
                </a:path>
                <a:path w="3041014" h="2946400">
                  <a:moveTo>
                    <a:pt x="603259" y="2946400"/>
                  </a:moveTo>
                  <a:lnTo>
                    <a:pt x="599161" y="2946400"/>
                  </a:lnTo>
                  <a:lnTo>
                    <a:pt x="2347860" y="1193800"/>
                  </a:lnTo>
                  <a:lnTo>
                    <a:pt x="2581991" y="959808"/>
                  </a:lnTo>
                  <a:lnTo>
                    <a:pt x="3023674" y="520700"/>
                  </a:lnTo>
                  <a:lnTo>
                    <a:pt x="3023674" y="470706"/>
                  </a:lnTo>
                  <a:lnTo>
                    <a:pt x="3024494" y="469900"/>
                  </a:lnTo>
                  <a:lnTo>
                    <a:pt x="3024494" y="419100"/>
                  </a:lnTo>
                  <a:lnTo>
                    <a:pt x="3040887" y="419100"/>
                  </a:lnTo>
                  <a:lnTo>
                    <a:pt x="3040887" y="533400"/>
                  </a:lnTo>
                  <a:lnTo>
                    <a:pt x="3022035" y="533400"/>
                  </a:lnTo>
                  <a:lnTo>
                    <a:pt x="603259" y="2946400"/>
                  </a:lnTo>
                  <a:close/>
                </a:path>
                <a:path w="3041014" h="2946400">
                  <a:moveTo>
                    <a:pt x="1474957" y="1512589"/>
                  </a:moveTo>
                  <a:lnTo>
                    <a:pt x="2537437" y="448406"/>
                  </a:lnTo>
                  <a:lnTo>
                    <a:pt x="2545001" y="444500"/>
                  </a:lnTo>
                  <a:lnTo>
                    <a:pt x="1474957" y="1512589"/>
                  </a:lnTo>
                  <a:close/>
                </a:path>
                <a:path w="3041014" h="2946400">
                  <a:moveTo>
                    <a:pt x="2974385" y="519196"/>
                  </a:moveTo>
                  <a:lnTo>
                    <a:pt x="3023674" y="469900"/>
                  </a:lnTo>
                  <a:lnTo>
                    <a:pt x="3023674" y="470706"/>
                  </a:lnTo>
                  <a:lnTo>
                    <a:pt x="2974385" y="519196"/>
                  </a:lnTo>
                  <a:close/>
                </a:path>
                <a:path w="3041014" h="2946400">
                  <a:moveTo>
                    <a:pt x="547523" y="2946400"/>
                  </a:moveTo>
                  <a:lnTo>
                    <a:pt x="543425" y="2946400"/>
                  </a:lnTo>
                  <a:lnTo>
                    <a:pt x="1904253" y="1585257"/>
                  </a:lnTo>
                  <a:lnTo>
                    <a:pt x="1976569" y="1512589"/>
                  </a:lnTo>
                  <a:lnTo>
                    <a:pt x="2443365" y="1041400"/>
                  </a:lnTo>
                  <a:lnTo>
                    <a:pt x="2526404" y="959808"/>
                  </a:lnTo>
                  <a:lnTo>
                    <a:pt x="2974385" y="519196"/>
                  </a:lnTo>
                  <a:lnTo>
                    <a:pt x="547523" y="2946400"/>
                  </a:lnTo>
                  <a:close/>
                </a:path>
                <a:path w="3041014" h="2946400">
                  <a:moveTo>
                    <a:pt x="1972086" y="959808"/>
                  </a:moveTo>
                  <a:lnTo>
                    <a:pt x="2406427" y="523691"/>
                  </a:lnTo>
                  <a:lnTo>
                    <a:pt x="2412218" y="520700"/>
                  </a:lnTo>
                  <a:lnTo>
                    <a:pt x="1972086" y="959808"/>
                  </a:lnTo>
                  <a:close/>
                </a:path>
                <a:path w="3041014" h="2946400">
                  <a:moveTo>
                    <a:pt x="658995" y="2946400"/>
                  </a:moveTo>
                  <a:lnTo>
                    <a:pt x="654897" y="2946400"/>
                  </a:lnTo>
                  <a:lnTo>
                    <a:pt x="2555657" y="1041400"/>
                  </a:lnTo>
                  <a:lnTo>
                    <a:pt x="3022035" y="584200"/>
                  </a:lnTo>
                  <a:lnTo>
                    <a:pt x="3022035" y="533400"/>
                  </a:lnTo>
                  <a:lnTo>
                    <a:pt x="3040887" y="533400"/>
                  </a:lnTo>
                  <a:lnTo>
                    <a:pt x="3040887" y="584200"/>
                  </a:lnTo>
                  <a:lnTo>
                    <a:pt x="3023675" y="584200"/>
                  </a:lnTo>
                  <a:lnTo>
                    <a:pt x="658995" y="2946400"/>
                  </a:lnTo>
                  <a:close/>
                </a:path>
                <a:path w="3041014" h="2946400">
                  <a:moveTo>
                    <a:pt x="715551" y="2946400"/>
                  </a:moveTo>
                  <a:lnTo>
                    <a:pt x="710633" y="2946400"/>
                  </a:lnTo>
                  <a:lnTo>
                    <a:pt x="2611392" y="1041400"/>
                  </a:lnTo>
                  <a:lnTo>
                    <a:pt x="3023675" y="635000"/>
                  </a:lnTo>
                  <a:lnTo>
                    <a:pt x="3023675" y="584200"/>
                  </a:lnTo>
                  <a:lnTo>
                    <a:pt x="3040887" y="584200"/>
                  </a:lnTo>
                  <a:lnTo>
                    <a:pt x="3040887" y="635000"/>
                  </a:lnTo>
                  <a:lnTo>
                    <a:pt x="3024494" y="635000"/>
                  </a:lnTo>
                  <a:lnTo>
                    <a:pt x="715551" y="2946400"/>
                  </a:lnTo>
                  <a:close/>
                </a:path>
                <a:path w="3041014" h="2946400">
                  <a:moveTo>
                    <a:pt x="19671" y="2857500"/>
                  </a:moveTo>
                  <a:lnTo>
                    <a:pt x="253542" y="2621235"/>
                  </a:lnTo>
                  <a:lnTo>
                    <a:pt x="814747" y="2057842"/>
                  </a:lnTo>
                  <a:lnTo>
                    <a:pt x="2272615" y="600845"/>
                  </a:lnTo>
                  <a:lnTo>
                    <a:pt x="2280255" y="596900"/>
                  </a:lnTo>
                  <a:lnTo>
                    <a:pt x="19671" y="2857500"/>
                  </a:lnTo>
                  <a:close/>
                </a:path>
                <a:path w="3041014" h="2946400">
                  <a:moveTo>
                    <a:pt x="770467" y="2946400"/>
                  </a:moveTo>
                  <a:lnTo>
                    <a:pt x="767189" y="2946400"/>
                  </a:lnTo>
                  <a:lnTo>
                    <a:pt x="2515887" y="1193800"/>
                  </a:lnTo>
                  <a:lnTo>
                    <a:pt x="2749757" y="959808"/>
                  </a:lnTo>
                  <a:lnTo>
                    <a:pt x="3024494" y="685800"/>
                  </a:lnTo>
                  <a:lnTo>
                    <a:pt x="3024494" y="635000"/>
                  </a:lnTo>
                  <a:lnTo>
                    <a:pt x="3040887" y="635000"/>
                  </a:lnTo>
                  <a:lnTo>
                    <a:pt x="3040887" y="698500"/>
                  </a:lnTo>
                  <a:lnTo>
                    <a:pt x="3022035" y="698500"/>
                  </a:lnTo>
                  <a:lnTo>
                    <a:pt x="770467" y="2946400"/>
                  </a:lnTo>
                  <a:close/>
                </a:path>
                <a:path w="3041014" h="2946400">
                  <a:moveTo>
                    <a:pt x="267204" y="2946400"/>
                  </a:moveTo>
                  <a:lnTo>
                    <a:pt x="263106" y="2946400"/>
                  </a:lnTo>
                  <a:lnTo>
                    <a:pt x="2563545" y="649850"/>
                  </a:lnTo>
                  <a:lnTo>
                    <a:pt x="267204" y="2946400"/>
                  </a:lnTo>
                  <a:close/>
                </a:path>
                <a:path w="3041014" h="2946400">
                  <a:moveTo>
                    <a:pt x="2021605" y="796587"/>
                  </a:moveTo>
                  <a:lnTo>
                    <a:pt x="2141665" y="676099"/>
                  </a:lnTo>
                  <a:lnTo>
                    <a:pt x="2147473" y="673100"/>
                  </a:lnTo>
                  <a:lnTo>
                    <a:pt x="2021605" y="796587"/>
                  </a:lnTo>
                  <a:close/>
                </a:path>
                <a:path w="3041014" h="2946400">
                  <a:moveTo>
                    <a:pt x="827023" y="2946400"/>
                  </a:moveTo>
                  <a:lnTo>
                    <a:pt x="822925" y="2946400"/>
                  </a:lnTo>
                  <a:lnTo>
                    <a:pt x="2723684" y="1041400"/>
                  </a:lnTo>
                  <a:lnTo>
                    <a:pt x="3022035" y="749300"/>
                  </a:lnTo>
                  <a:lnTo>
                    <a:pt x="3022035" y="698500"/>
                  </a:lnTo>
                  <a:lnTo>
                    <a:pt x="3040887" y="698500"/>
                  </a:lnTo>
                  <a:lnTo>
                    <a:pt x="3040887" y="749300"/>
                  </a:lnTo>
                  <a:lnTo>
                    <a:pt x="3026953" y="749300"/>
                  </a:lnTo>
                  <a:lnTo>
                    <a:pt x="827023" y="2946400"/>
                  </a:lnTo>
                  <a:close/>
                </a:path>
                <a:path w="3041014" h="2946400">
                  <a:moveTo>
                    <a:pt x="140934" y="2621235"/>
                  </a:moveTo>
                  <a:lnTo>
                    <a:pt x="702461" y="2057842"/>
                  </a:lnTo>
                  <a:lnTo>
                    <a:pt x="2008746" y="752369"/>
                  </a:lnTo>
                  <a:lnTo>
                    <a:pt x="2014690" y="749300"/>
                  </a:lnTo>
                  <a:lnTo>
                    <a:pt x="140934" y="2621235"/>
                  </a:lnTo>
                  <a:close/>
                </a:path>
                <a:path w="3041014" h="2946400">
                  <a:moveTo>
                    <a:pt x="938495" y="2946400"/>
                  </a:moveTo>
                  <a:lnTo>
                    <a:pt x="934605" y="2946400"/>
                  </a:lnTo>
                  <a:lnTo>
                    <a:pt x="1268812" y="2616200"/>
                  </a:lnTo>
                  <a:lnTo>
                    <a:pt x="1492575" y="2387600"/>
                  </a:lnTo>
                  <a:lnTo>
                    <a:pt x="1940922" y="1943100"/>
                  </a:lnTo>
                  <a:lnTo>
                    <a:pt x="3023674" y="850900"/>
                  </a:lnTo>
                  <a:lnTo>
                    <a:pt x="3023674" y="803295"/>
                  </a:lnTo>
                  <a:lnTo>
                    <a:pt x="3026953" y="800100"/>
                  </a:lnTo>
                  <a:lnTo>
                    <a:pt x="3026953" y="749300"/>
                  </a:lnTo>
                  <a:lnTo>
                    <a:pt x="3040887" y="749300"/>
                  </a:lnTo>
                  <a:lnTo>
                    <a:pt x="3040887" y="863600"/>
                  </a:lnTo>
                  <a:lnTo>
                    <a:pt x="3022855" y="863600"/>
                  </a:lnTo>
                  <a:lnTo>
                    <a:pt x="938495" y="2946400"/>
                  </a:lnTo>
                  <a:close/>
                </a:path>
                <a:path w="3041014" h="2946400">
                  <a:moveTo>
                    <a:pt x="32298" y="2794000"/>
                  </a:moveTo>
                  <a:lnTo>
                    <a:pt x="19671" y="2794000"/>
                  </a:lnTo>
                  <a:lnTo>
                    <a:pt x="1268812" y="1549400"/>
                  </a:lnTo>
                  <a:lnTo>
                    <a:pt x="1772075" y="1041400"/>
                  </a:lnTo>
                  <a:lnTo>
                    <a:pt x="2021605" y="796587"/>
                  </a:lnTo>
                  <a:lnTo>
                    <a:pt x="764835" y="2057842"/>
                  </a:lnTo>
                  <a:lnTo>
                    <a:pt x="204069" y="2621235"/>
                  </a:lnTo>
                  <a:lnTo>
                    <a:pt x="32298" y="2794000"/>
                  </a:lnTo>
                  <a:close/>
                </a:path>
                <a:path w="3041014" h="2946400">
                  <a:moveTo>
                    <a:pt x="2908279" y="915785"/>
                  </a:moveTo>
                  <a:lnTo>
                    <a:pt x="3023674" y="800100"/>
                  </a:lnTo>
                  <a:lnTo>
                    <a:pt x="3023674" y="803295"/>
                  </a:lnTo>
                  <a:lnTo>
                    <a:pt x="2908279" y="915785"/>
                  </a:lnTo>
                  <a:close/>
                </a:path>
                <a:path w="3041014" h="2946400">
                  <a:moveTo>
                    <a:pt x="843789" y="1860675"/>
                  </a:moveTo>
                  <a:lnTo>
                    <a:pt x="1873354" y="831187"/>
                  </a:lnTo>
                  <a:lnTo>
                    <a:pt x="1884366" y="825500"/>
                  </a:lnTo>
                  <a:lnTo>
                    <a:pt x="843789" y="1860675"/>
                  </a:lnTo>
                  <a:close/>
                </a:path>
                <a:path w="3041014" h="2946400">
                  <a:moveTo>
                    <a:pt x="1050786" y="2946400"/>
                  </a:moveTo>
                  <a:lnTo>
                    <a:pt x="1046688" y="2946400"/>
                  </a:lnTo>
                  <a:lnTo>
                    <a:pt x="2947447" y="1041400"/>
                  </a:lnTo>
                  <a:lnTo>
                    <a:pt x="3021216" y="965200"/>
                  </a:lnTo>
                  <a:lnTo>
                    <a:pt x="3021216" y="916038"/>
                  </a:lnTo>
                  <a:lnTo>
                    <a:pt x="3022855" y="914400"/>
                  </a:lnTo>
                  <a:lnTo>
                    <a:pt x="3022855" y="863600"/>
                  </a:lnTo>
                  <a:lnTo>
                    <a:pt x="3040887" y="863600"/>
                  </a:lnTo>
                  <a:lnTo>
                    <a:pt x="3040887" y="965200"/>
                  </a:lnTo>
                  <a:lnTo>
                    <a:pt x="3025314" y="965200"/>
                  </a:lnTo>
                  <a:lnTo>
                    <a:pt x="1050786" y="2946400"/>
                  </a:lnTo>
                  <a:close/>
                </a:path>
                <a:path w="3041014" h="2946400">
                  <a:moveTo>
                    <a:pt x="1114554" y="1535062"/>
                  </a:moveTo>
                  <a:lnTo>
                    <a:pt x="1747375" y="903027"/>
                  </a:lnTo>
                  <a:lnTo>
                    <a:pt x="1749944" y="901700"/>
                  </a:lnTo>
                  <a:lnTo>
                    <a:pt x="1114554" y="1535062"/>
                  </a:lnTo>
                  <a:close/>
                </a:path>
                <a:path w="3041014" h="2946400">
                  <a:moveTo>
                    <a:pt x="2442183" y="1494865"/>
                  </a:moveTo>
                  <a:lnTo>
                    <a:pt x="3021216" y="914400"/>
                  </a:lnTo>
                  <a:lnTo>
                    <a:pt x="3021216" y="916038"/>
                  </a:lnTo>
                  <a:lnTo>
                    <a:pt x="2442183" y="1494865"/>
                  </a:lnTo>
                  <a:close/>
                </a:path>
                <a:path w="3041014" h="2946400">
                  <a:moveTo>
                    <a:pt x="882759" y="2946400"/>
                  </a:moveTo>
                  <a:lnTo>
                    <a:pt x="878661" y="2946400"/>
                  </a:lnTo>
                  <a:lnTo>
                    <a:pt x="2779420" y="1041400"/>
                  </a:lnTo>
                  <a:lnTo>
                    <a:pt x="2908279" y="915785"/>
                  </a:lnTo>
                  <a:lnTo>
                    <a:pt x="882759" y="2946400"/>
                  </a:lnTo>
                  <a:close/>
                </a:path>
                <a:path w="3041014" h="2946400">
                  <a:moveTo>
                    <a:pt x="19671" y="2908300"/>
                  </a:moveTo>
                  <a:lnTo>
                    <a:pt x="18851" y="2908300"/>
                  </a:lnTo>
                  <a:lnTo>
                    <a:pt x="306695" y="2621235"/>
                  </a:lnTo>
                  <a:lnTo>
                    <a:pt x="871492" y="2057842"/>
                  </a:lnTo>
                  <a:lnTo>
                    <a:pt x="1972086" y="959808"/>
                  </a:lnTo>
                  <a:lnTo>
                    <a:pt x="486869" y="2451100"/>
                  </a:lnTo>
                  <a:lnTo>
                    <a:pt x="19671" y="2908300"/>
                  </a:lnTo>
                  <a:close/>
                </a:path>
                <a:path w="3041014" h="2946400">
                  <a:moveTo>
                    <a:pt x="2965101" y="1139042"/>
                  </a:moveTo>
                  <a:lnTo>
                    <a:pt x="3023674" y="1079500"/>
                  </a:lnTo>
                  <a:lnTo>
                    <a:pt x="3023674" y="1029640"/>
                  </a:lnTo>
                  <a:lnTo>
                    <a:pt x="3025314" y="1028700"/>
                  </a:lnTo>
                  <a:lnTo>
                    <a:pt x="3025314" y="965200"/>
                  </a:lnTo>
                  <a:lnTo>
                    <a:pt x="3040887" y="965200"/>
                  </a:lnTo>
                  <a:lnTo>
                    <a:pt x="3040887" y="1079500"/>
                  </a:lnTo>
                  <a:lnTo>
                    <a:pt x="3024494" y="1079500"/>
                  </a:lnTo>
                  <a:lnTo>
                    <a:pt x="2965101" y="1139042"/>
                  </a:lnTo>
                  <a:close/>
                </a:path>
                <a:path w="3041014" h="2946400">
                  <a:moveTo>
                    <a:pt x="19671" y="2578100"/>
                  </a:moveTo>
                  <a:lnTo>
                    <a:pt x="19671" y="2575615"/>
                  </a:lnTo>
                  <a:lnTo>
                    <a:pt x="318842" y="2273300"/>
                  </a:lnTo>
                  <a:lnTo>
                    <a:pt x="1610361" y="981835"/>
                  </a:lnTo>
                  <a:lnTo>
                    <a:pt x="1617981" y="977900"/>
                  </a:lnTo>
                  <a:lnTo>
                    <a:pt x="19671" y="2578100"/>
                  </a:lnTo>
                  <a:close/>
                </a:path>
                <a:path w="3041014" h="2946400">
                  <a:moveTo>
                    <a:pt x="3021470" y="1030905"/>
                  </a:moveTo>
                  <a:lnTo>
                    <a:pt x="3023674" y="1028700"/>
                  </a:lnTo>
                  <a:lnTo>
                    <a:pt x="3023674" y="1029640"/>
                  </a:lnTo>
                  <a:lnTo>
                    <a:pt x="3021470" y="1030905"/>
                  </a:lnTo>
                  <a:close/>
                </a:path>
                <a:path w="3041014" h="2946400">
                  <a:moveTo>
                    <a:pt x="1107342" y="2946400"/>
                  </a:moveTo>
                  <a:lnTo>
                    <a:pt x="1102424" y="2946400"/>
                  </a:lnTo>
                  <a:lnTo>
                    <a:pt x="3003183" y="1041400"/>
                  </a:lnTo>
                  <a:lnTo>
                    <a:pt x="3021470" y="1030905"/>
                  </a:lnTo>
                  <a:lnTo>
                    <a:pt x="1107342" y="2946400"/>
                  </a:lnTo>
                  <a:close/>
                </a:path>
                <a:path w="3041014" h="2946400">
                  <a:moveTo>
                    <a:pt x="1036067" y="1500356"/>
                  </a:moveTo>
                  <a:lnTo>
                    <a:pt x="1477664" y="1058769"/>
                  </a:lnTo>
                  <a:lnTo>
                    <a:pt x="1485199" y="1054100"/>
                  </a:lnTo>
                  <a:lnTo>
                    <a:pt x="1344622" y="1193831"/>
                  </a:lnTo>
                  <a:lnTo>
                    <a:pt x="1036067" y="1500356"/>
                  </a:lnTo>
                  <a:close/>
                </a:path>
                <a:path w="3041014" h="2946400">
                  <a:moveTo>
                    <a:pt x="1218814" y="2946400"/>
                  </a:moveTo>
                  <a:lnTo>
                    <a:pt x="1213896" y="2946400"/>
                  </a:lnTo>
                  <a:lnTo>
                    <a:pt x="2443365" y="1714500"/>
                  </a:lnTo>
                  <a:lnTo>
                    <a:pt x="2611392" y="1549400"/>
                  </a:lnTo>
                  <a:lnTo>
                    <a:pt x="3024494" y="1130300"/>
                  </a:lnTo>
                  <a:lnTo>
                    <a:pt x="3024494" y="1079500"/>
                  </a:lnTo>
                  <a:lnTo>
                    <a:pt x="3040887" y="1079500"/>
                  </a:lnTo>
                  <a:lnTo>
                    <a:pt x="3040887" y="1143000"/>
                  </a:lnTo>
                  <a:lnTo>
                    <a:pt x="3023675" y="1143000"/>
                  </a:lnTo>
                  <a:lnTo>
                    <a:pt x="1218814" y="2946400"/>
                  </a:lnTo>
                  <a:close/>
                </a:path>
                <a:path w="3041014" h="2946400">
                  <a:moveTo>
                    <a:pt x="596376" y="1888295"/>
                  </a:moveTo>
                  <a:lnTo>
                    <a:pt x="1354875" y="1130300"/>
                  </a:lnTo>
                  <a:lnTo>
                    <a:pt x="1362252" y="1130300"/>
                  </a:lnTo>
                  <a:lnTo>
                    <a:pt x="596376" y="1888295"/>
                  </a:lnTo>
                  <a:close/>
                </a:path>
                <a:path w="3041014" h="2946400">
                  <a:moveTo>
                    <a:pt x="2075847" y="2030523"/>
                  </a:moveTo>
                  <a:lnTo>
                    <a:pt x="2965101" y="1139042"/>
                  </a:lnTo>
                  <a:lnTo>
                    <a:pt x="2611392" y="1498600"/>
                  </a:lnTo>
                  <a:lnTo>
                    <a:pt x="2075847" y="2030523"/>
                  </a:lnTo>
                  <a:close/>
                </a:path>
                <a:path w="3041014" h="2946400">
                  <a:moveTo>
                    <a:pt x="1330286" y="2946400"/>
                  </a:moveTo>
                  <a:lnTo>
                    <a:pt x="1326188" y="2946400"/>
                  </a:lnTo>
                  <a:lnTo>
                    <a:pt x="2527529" y="1742683"/>
                  </a:lnTo>
                  <a:lnTo>
                    <a:pt x="2684382" y="1585257"/>
                  </a:lnTo>
                  <a:lnTo>
                    <a:pt x="3023675" y="1244600"/>
                  </a:lnTo>
                  <a:lnTo>
                    <a:pt x="3023675" y="1143000"/>
                  </a:lnTo>
                  <a:lnTo>
                    <a:pt x="3040887" y="1143000"/>
                  </a:lnTo>
                  <a:lnTo>
                    <a:pt x="3040887" y="1257300"/>
                  </a:lnTo>
                  <a:lnTo>
                    <a:pt x="3023675" y="1257300"/>
                  </a:lnTo>
                  <a:lnTo>
                    <a:pt x="1330286" y="2946400"/>
                  </a:lnTo>
                  <a:close/>
                </a:path>
                <a:path w="3041014" h="2946400">
                  <a:moveTo>
                    <a:pt x="1274550" y="2946400"/>
                  </a:moveTo>
                  <a:lnTo>
                    <a:pt x="1270452" y="2946400"/>
                  </a:lnTo>
                  <a:lnTo>
                    <a:pt x="2471793" y="1742683"/>
                  </a:lnTo>
                  <a:lnTo>
                    <a:pt x="2629922" y="1585257"/>
                  </a:lnTo>
                  <a:lnTo>
                    <a:pt x="3023643" y="1193831"/>
                  </a:lnTo>
                  <a:lnTo>
                    <a:pt x="1274550" y="2946400"/>
                  </a:lnTo>
                  <a:close/>
                </a:path>
                <a:path w="3041014" h="2946400">
                  <a:moveTo>
                    <a:pt x="60379" y="2370509"/>
                  </a:moveTo>
                  <a:lnTo>
                    <a:pt x="151634" y="2273300"/>
                  </a:lnTo>
                  <a:lnTo>
                    <a:pt x="1217203" y="1208514"/>
                  </a:lnTo>
                  <a:lnTo>
                    <a:pt x="1220453" y="1206500"/>
                  </a:lnTo>
                  <a:lnTo>
                    <a:pt x="60379" y="2370509"/>
                  </a:lnTo>
                  <a:close/>
                </a:path>
                <a:path w="3041014" h="2946400">
                  <a:moveTo>
                    <a:pt x="1386841" y="2946400"/>
                  </a:moveTo>
                  <a:lnTo>
                    <a:pt x="1381923" y="2946400"/>
                  </a:lnTo>
                  <a:lnTo>
                    <a:pt x="2611392" y="1714500"/>
                  </a:lnTo>
                  <a:lnTo>
                    <a:pt x="3023675" y="1308100"/>
                  </a:lnTo>
                  <a:lnTo>
                    <a:pt x="3023675" y="1257300"/>
                  </a:lnTo>
                  <a:lnTo>
                    <a:pt x="3040887" y="1257300"/>
                  </a:lnTo>
                  <a:lnTo>
                    <a:pt x="3040887" y="1308100"/>
                  </a:lnTo>
                  <a:lnTo>
                    <a:pt x="3024494" y="1308100"/>
                  </a:lnTo>
                  <a:lnTo>
                    <a:pt x="1386841" y="2946400"/>
                  </a:lnTo>
                  <a:close/>
                </a:path>
                <a:path w="3041014" h="2946400">
                  <a:moveTo>
                    <a:pt x="114244" y="2254360"/>
                  </a:moveTo>
                  <a:lnTo>
                    <a:pt x="1088490" y="1282700"/>
                  </a:lnTo>
                  <a:lnTo>
                    <a:pt x="1097506" y="1282700"/>
                  </a:lnTo>
                  <a:lnTo>
                    <a:pt x="114244" y="2254360"/>
                  </a:lnTo>
                  <a:close/>
                </a:path>
                <a:path w="3041014" h="2946400">
                  <a:moveTo>
                    <a:pt x="1442577" y="2946400"/>
                  </a:moveTo>
                  <a:lnTo>
                    <a:pt x="1438479" y="2946400"/>
                  </a:lnTo>
                  <a:lnTo>
                    <a:pt x="2639821" y="1742683"/>
                  </a:lnTo>
                  <a:lnTo>
                    <a:pt x="2797535" y="1585257"/>
                  </a:lnTo>
                  <a:lnTo>
                    <a:pt x="3024494" y="1358900"/>
                  </a:lnTo>
                  <a:lnTo>
                    <a:pt x="3024494" y="1308100"/>
                  </a:lnTo>
                  <a:lnTo>
                    <a:pt x="3040887" y="1308100"/>
                  </a:lnTo>
                  <a:lnTo>
                    <a:pt x="3040887" y="1371600"/>
                  </a:lnTo>
                  <a:lnTo>
                    <a:pt x="3022855" y="1371600"/>
                  </a:lnTo>
                  <a:lnTo>
                    <a:pt x="1442577" y="2946400"/>
                  </a:lnTo>
                  <a:close/>
                </a:path>
                <a:path w="3041014" h="2946400">
                  <a:moveTo>
                    <a:pt x="396111" y="1921076"/>
                  </a:moveTo>
                  <a:lnTo>
                    <a:pt x="956527" y="1358900"/>
                  </a:lnTo>
                  <a:lnTo>
                    <a:pt x="965543" y="1358900"/>
                  </a:lnTo>
                  <a:lnTo>
                    <a:pt x="396111" y="1921076"/>
                  </a:lnTo>
                  <a:close/>
                </a:path>
                <a:path w="3041014" h="2946400">
                  <a:moveTo>
                    <a:pt x="1498313" y="2946400"/>
                  </a:moveTo>
                  <a:lnTo>
                    <a:pt x="1494215" y="2946400"/>
                  </a:lnTo>
                  <a:lnTo>
                    <a:pt x="2723684" y="1714500"/>
                  </a:lnTo>
                  <a:lnTo>
                    <a:pt x="3022855" y="1422400"/>
                  </a:lnTo>
                  <a:lnTo>
                    <a:pt x="3022855" y="1371600"/>
                  </a:lnTo>
                  <a:lnTo>
                    <a:pt x="3040887" y="1371600"/>
                  </a:lnTo>
                  <a:lnTo>
                    <a:pt x="3040887" y="1422400"/>
                  </a:lnTo>
                  <a:lnTo>
                    <a:pt x="3025314" y="1422400"/>
                  </a:lnTo>
                  <a:lnTo>
                    <a:pt x="1498313" y="2946400"/>
                  </a:lnTo>
                  <a:close/>
                </a:path>
                <a:path w="3041014" h="2946400">
                  <a:moveTo>
                    <a:pt x="2155520" y="2399182"/>
                  </a:moveTo>
                  <a:lnTo>
                    <a:pt x="2807181" y="1742683"/>
                  </a:lnTo>
                  <a:lnTo>
                    <a:pt x="2963054" y="1585257"/>
                  </a:lnTo>
                  <a:lnTo>
                    <a:pt x="3023674" y="1524000"/>
                  </a:lnTo>
                  <a:lnTo>
                    <a:pt x="3023674" y="1474808"/>
                  </a:lnTo>
                  <a:lnTo>
                    <a:pt x="3025314" y="1473200"/>
                  </a:lnTo>
                  <a:lnTo>
                    <a:pt x="3025314" y="1422400"/>
                  </a:lnTo>
                  <a:lnTo>
                    <a:pt x="3040887" y="1422400"/>
                  </a:lnTo>
                  <a:lnTo>
                    <a:pt x="3040887" y="1536700"/>
                  </a:lnTo>
                  <a:lnTo>
                    <a:pt x="3024494" y="1536700"/>
                  </a:lnTo>
                  <a:lnTo>
                    <a:pt x="2155520" y="2399182"/>
                  </a:lnTo>
                  <a:close/>
                </a:path>
                <a:path w="3041014" h="2946400">
                  <a:moveTo>
                    <a:pt x="741070" y="1517281"/>
                  </a:moveTo>
                  <a:lnTo>
                    <a:pt x="817308" y="1439088"/>
                  </a:lnTo>
                  <a:lnTo>
                    <a:pt x="823744" y="1435100"/>
                  </a:lnTo>
                  <a:lnTo>
                    <a:pt x="741070" y="1517281"/>
                  </a:lnTo>
                  <a:close/>
                </a:path>
                <a:path w="3041014" h="2946400">
                  <a:moveTo>
                    <a:pt x="2949450" y="1547646"/>
                  </a:moveTo>
                  <a:lnTo>
                    <a:pt x="3023674" y="1473200"/>
                  </a:lnTo>
                  <a:lnTo>
                    <a:pt x="3023674" y="1474808"/>
                  </a:lnTo>
                  <a:lnTo>
                    <a:pt x="2949450" y="1547646"/>
                  </a:lnTo>
                  <a:close/>
                </a:path>
                <a:path w="3041014" h="2946400">
                  <a:moveTo>
                    <a:pt x="994231" y="2946400"/>
                  </a:moveTo>
                  <a:lnTo>
                    <a:pt x="990132" y="2946400"/>
                  </a:lnTo>
                  <a:lnTo>
                    <a:pt x="2442183" y="1494865"/>
                  </a:lnTo>
                  <a:lnTo>
                    <a:pt x="994231" y="2946400"/>
                  </a:lnTo>
                  <a:close/>
                </a:path>
                <a:path w="3041014" h="2946400">
                  <a:moveTo>
                    <a:pt x="31842" y="2514600"/>
                  </a:moveTo>
                  <a:lnTo>
                    <a:pt x="18851" y="2514600"/>
                  </a:lnTo>
                  <a:lnTo>
                    <a:pt x="792229" y="1742683"/>
                  </a:lnTo>
                  <a:lnTo>
                    <a:pt x="950588" y="1585257"/>
                  </a:lnTo>
                  <a:lnTo>
                    <a:pt x="1036067" y="1500356"/>
                  </a:lnTo>
                  <a:lnTo>
                    <a:pt x="263106" y="2273300"/>
                  </a:lnTo>
                  <a:lnTo>
                    <a:pt x="31842" y="2514600"/>
                  </a:lnTo>
                  <a:close/>
                </a:path>
                <a:path w="3041014" h="2946400">
                  <a:moveTo>
                    <a:pt x="18851" y="2184400"/>
                  </a:moveTo>
                  <a:lnTo>
                    <a:pt x="690961" y="1511300"/>
                  </a:lnTo>
                  <a:lnTo>
                    <a:pt x="700797" y="1511300"/>
                  </a:lnTo>
                  <a:lnTo>
                    <a:pt x="599161" y="1612900"/>
                  </a:lnTo>
                  <a:lnTo>
                    <a:pt x="18851" y="2184400"/>
                  </a:lnTo>
                  <a:close/>
                </a:path>
                <a:path w="3041014" h="2946400">
                  <a:moveTo>
                    <a:pt x="43441" y="2946400"/>
                  </a:moveTo>
                  <a:lnTo>
                    <a:pt x="38523" y="2946400"/>
                  </a:lnTo>
                  <a:lnTo>
                    <a:pt x="1474957" y="1512589"/>
                  </a:lnTo>
                  <a:lnTo>
                    <a:pt x="43441" y="2946400"/>
                  </a:lnTo>
                  <a:close/>
                </a:path>
                <a:path w="3041014" h="2946400">
                  <a:moveTo>
                    <a:pt x="32298" y="2235200"/>
                  </a:moveTo>
                  <a:lnTo>
                    <a:pt x="18851" y="2235200"/>
                  </a:lnTo>
                  <a:lnTo>
                    <a:pt x="741070" y="1517281"/>
                  </a:lnTo>
                  <a:lnTo>
                    <a:pt x="486869" y="1778000"/>
                  </a:lnTo>
                  <a:lnTo>
                    <a:pt x="32298" y="2235200"/>
                  </a:lnTo>
                  <a:close/>
                </a:path>
                <a:path w="3041014" h="2946400">
                  <a:moveTo>
                    <a:pt x="20490" y="2628900"/>
                  </a:moveTo>
                  <a:lnTo>
                    <a:pt x="17212" y="2628900"/>
                  </a:lnTo>
                  <a:lnTo>
                    <a:pt x="1114554" y="1535062"/>
                  </a:lnTo>
                  <a:lnTo>
                    <a:pt x="591123" y="2057842"/>
                  </a:lnTo>
                  <a:lnTo>
                    <a:pt x="20490" y="2628900"/>
                  </a:lnTo>
                  <a:close/>
                </a:path>
                <a:path w="3041014" h="2946400">
                  <a:moveTo>
                    <a:pt x="2919331" y="1742683"/>
                  </a:moveTo>
                  <a:lnTo>
                    <a:pt x="3022855" y="1638300"/>
                  </a:lnTo>
                  <a:lnTo>
                    <a:pt x="3022855" y="1589067"/>
                  </a:lnTo>
                  <a:lnTo>
                    <a:pt x="3024494" y="1587500"/>
                  </a:lnTo>
                  <a:lnTo>
                    <a:pt x="3024494" y="1536700"/>
                  </a:lnTo>
                  <a:lnTo>
                    <a:pt x="3040887" y="1536700"/>
                  </a:lnTo>
                  <a:lnTo>
                    <a:pt x="3040887" y="1638300"/>
                  </a:lnTo>
                  <a:lnTo>
                    <a:pt x="3023675" y="1638300"/>
                  </a:lnTo>
                  <a:lnTo>
                    <a:pt x="2919331" y="1742683"/>
                  </a:lnTo>
                  <a:close/>
                </a:path>
                <a:path w="3041014" h="2946400">
                  <a:moveTo>
                    <a:pt x="1554869" y="2946400"/>
                  </a:moveTo>
                  <a:lnTo>
                    <a:pt x="1549951" y="2946400"/>
                  </a:lnTo>
                  <a:lnTo>
                    <a:pt x="2779420" y="1714500"/>
                  </a:lnTo>
                  <a:lnTo>
                    <a:pt x="2949450" y="1547646"/>
                  </a:lnTo>
                  <a:lnTo>
                    <a:pt x="1554869" y="2946400"/>
                  </a:lnTo>
                  <a:close/>
                </a:path>
                <a:path w="3041014" h="2946400">
                  <a:moveTo>
                    <a:pt x="99177" y="2946400"/>
                  </a:moveTo>
                  <a:lnTo>
                    <a:pt x="95079" y="2946400"/>
                  </a:lnTo>
                  <a:lnTo>
                    <a:pt x="1458220" y="1585257"/>
                  </a:lnTo>
                  <a:lnTo>
                    <a:pt x="99177" y="2946400"/>
                  </a:lnTo>
                  <a:close/>
                </a:path>
                <a:path w="3041014" h="2946400">
                  <a:moveTo>
                    <a:pt x="31500" y="2120900"/>
                  </a:moveTo>
                  <a:lnTo>
                    <a:pt x="18851" y="2120900"/>
                  </a:lnTo>
                  <a:lnTo>
                    <a:pt x="558998" y="1587500"/>
                  </a:lnTo>
                  <a:lnTo>
                    <a:pt x="568014" y="1587500"/>
                  </a:lnTo>
                  <a:lnTo>
                    <a:pt x="486869" y="1663700"/>
                  </a:lnTo>
                  <a:lnTo>
                    <a:pt x="31500" y="2120900"/>
                  </a:lnTo>
                  <a:close/>
                </a:path>
                <a:path w="3041014" h="2946400">
                  <a:moveTo>
                    <a:pt x="2991132" y="1619408"/>
                  </a:moveTo>
                  <a:lnTo>
                    <a:pt x="3022855" y="1587500"/>
                  </a:lnTo>
                  <a:lnTo>
                    <a:pt x="3022855" y="1589067"/>
                  </a:lnTo>
                  <a:lnTo>
                    <a:pt x="2991132" y="1619408"/>
                  </a:lnTo>
                  <a:close/>
                </a:path>
                <a:path w="3041014" h="2946400">
                  <a:moveTo>
                    <a:pt x="1623916" y="2946400"/>
                  </a:moveTo>
                  <a:lnTo>
                    <a:pt x="1588107" y="2946400"/>
                  </a:lnTo>
                  <a:lnTo>
                    <a:pt x="1631915" y="2921000"/>
                  </a:lnTo>
                  <a:lnTo>
                    <a:pt x="1647145" y="2905937"/>
                  </a:lnTo>
                  <a:lnTo>
                    <a:pt x="1765518" y="2844800"/>
                  </a:lnTo>
                  <a:lnTo>
                    <a:pt x="2891712" y="1714500"/>
                  </a:lnTo>
                  <a:lnTo>
                    <a:pt x="2991132" y="1619408"/>
                  </a:lnTo>
                  <a:lnTo>
                    <a:pt x="1772894" y="2844800"/>
                  </a:lnTo>
                  <a:lnTo>
                    <a:pt x="1799950" y="2844800"/>
                  </a:lnTo>
                  <a:lnTo>
                    <a:pt x="1623916" y="2946400"/>
                  </a:lnTo>
                  <a:close/>
                </a:path>
                <a:path w="3041014" h="2946400">
                  <a:moveTo>
                    <a:pt x="2529239" y="2304729"/>
                  </a:moveTo>
                  <a:lnTo>
                    <a:pt x="2611392" y="2222500"/>
                  </a:lnTo>
                  <a:lnTo>
                    <a:pt x="3023674" y="1803400"/>
                  </a:lnTo>
                  <a:lnTo>
                    <a:pt x="3023675" y="1638300"/>
                  </a:lnTo>
                  <a:lnTo>
                    <a:pt x="3040887" y="1638300"/>
                  </a:lnTo>
                  <a:lnTo>
                    <a:pt x="3040887" y="1816100"/>
                  </a:lnTo>
                  <a:lnTo>
                    <a:pt x="3023674" y="1816100"/>
                  </a:lnTo>
                  <a:lnTo>
                    <a:pt x="2529239" y="2304729"/>
                  </a:lnTo>
                  <a:close/>
                </a:path>
                <a:path w="3041014" h="2946400">
                  <a:moveTo>
                    <a:pt x="53619" y="2036232"/>
                  </a:moveTo>
                  <a:lnTo>
                    <a:pt x="427035" y="1663700"/>
                  </a:lnTo>
                  <a:lnTo>
                    <a:pt x="436051" y="1663700"/>
                  </a:lnTo>
                  <a:lnTo>
                    <a:pt x="53619" y="2036232"/>
                  </a:lnTo>
                  <a:close/>
                </a:path>
                <a:path w="3041014" h="2946400">
                  <a:moveTo>
                    <a:pt x="1799950" y="2844800"/>
                  </a:moveTo>
                  <a:lnTo>
                    <a:pt x="1772894" y="2844800"/>
                  </a:lnTo>
                  <a:lnTo>
                    <a:pt x="1895841" y="2768600"/>
                  </a:lnTo>
                  <a:lnTo>
                    <a:pt x="1910653" y="2753753"/>
                  </a:lnTo>
                  <a:lnTo>
                    <a:pt x="2029444" y="2692400"/>
                  </a:lnTo>
                  <a:lnTo>
                    <a:pt x="3003183" y="1714500"/>
                  </a:lnTo>
                  <a:lnTo>
                    <a:pt x="3023675" y="1701800"/>
                  </a:lnTo>
                  <a:lnTo>
                    <a:pt x="2038460" y="2692400"/>
                  </a:lnTo>
                  <a:lnTo>
                    <a:pt x="2064000" y="2692400"/>
                  </a:lnTo>
                  <a:lnTo>
                    <a:pt x="1799950" y="2844800"/>
                  </a:lnTo>
                  <a:close/>
                </a:path>
                <a:path w="3041014" h="2946400">
                  <a:moveTo>
                    <a:pt x="19671" y="2019300"/>
                  </a:moveTo>
                  <a:lnTo>
                    <a:pt x="18851" y="2019300"/>
                  </a:lnTo>
                  <a:lnTo>
                    <a:pt x="294252" y="1739900"/>
                  </a:lnTo>
                  <a:lnTo>
                    <a:pt x="304088" y="1739900"/>
                  </a:lnTo>
                  <a:lnTo>
                    <a:pt x="19671" y="2019300"/>
                  </a:lnTo>
                  <a:close/>
                </a:path>
                <a:path w="3041014" h="2946400">
                  <a:moveTo>
                    <a:pt x="1906497" y="2755900"/>
                  </a:moveTo>
                  <a:lnTo>
                    <a:pt x="2919331" y="1742683"/>
                  </a:lnTo>
                  <a:lnTo>
                    <a:pt x="1910653" y="2753753"/>
                  </a:lnTo>
                  <a:lnTo>
                    <a:pt x="1906497" y="2755900"/>
                  </a:lnTo>
                  <a:close/>
                </a:path>
                <a:path w="3041014" h="2946400">
                  <a:moveTo>
                    <a:pt x="2323053" y="2451962"/>
                  </a:moveTo>
                  <a:lnTo>
                    <a:pt x="2611392" y="2159000"/>
                  </a:lnTo>
                  <a:lnTo>
                    <a:pt x="3023655" y="1752619"/>
                  </a:lnTo>
                  <a:lnTo>
                    <a:pt x="2323053" y="2451962"/>
                  </a:lnTo>
                  <a:close/>
                </a:path>
                <a:path w="3041014" h="2946400">
                  <a:moveTo>
                    <a:pt x="31556" y="1955800"/>
                  </a:moveTo>
                  <a:lnTo>
                    <a:pt x="18851" y="1955800"/>
                  </a:lnTo>
                  <a:lnTo>
                    <a:pt x="161470" y="1816100"/>
                  </a:lnTo>
                  <a:lnTo>
                    <a:pt x="171305" y="1816100"/>
                  </a:lnTo>
                  <a:lnTo>
                    <a:pt x="31556" y="1955800"/>
                  </a:lnTo>
                  <a:close/>
                </a:path>
                <a:path w="3041014" h="2946400">
                  <a:moveTo>
                    <a:pt x="2649868" y="2295657"/>
                  </a:moveTo>
                  <a:lnTo>
                    <a:pt x="3023675" y="1917700"/>
                  </a:lnTo>
                  <a:lnTo>
                    <a:pt x="3023674" y="1816100"/>
                  </a:lnTo>
                  <a:lnTo>
                    <a:pt x="3040887" y="1816100"/>
                  </a:lnTo>
                  <a:lnTo>
                    <a:pt x="3040887" y="1930400"/>
                  </a:lnTo>
                  <a:lnTo>
                    <a:pt x="3023674" y="1930400"/>
                  </a:lnTo>
                  <a:lnTo>
                    <a:pt x="2649868" y="2295657"/>
                  </a:lnTo>
                  <a:close/>
                </a:path>
                <a:path w="3041014" h="2946400">
                  <a:moveTo>
                    <a:pt x="31344" y="2679700"/>
                  </a:moveTo>
                  <a:lnTo>
                    <a:pt x="20490" y="2679700"/>
                  </a:lnTo>
                  <a:lnTo>
                    <a:pt x="843789" y="1860675"/>
                  </a:lnTo>
                  <a:lnTo>
                    <a:pt x="431133" y="2273300"/>
                  </a:lnTo>
                  <a:lnTo>
                    <a:pt x="31344" y="2679700"/>
                  </a:lnTo>
                  <a:close/>
                </a:path>
                <a:path w="3041014" h="2946400">
                  <a:moveTo>
                    <a:pt x="3021268" y="1869291"/>
                  </a:moveTo>
                  <a:lnTo>
                    <a:pt x="3023674" y="1866900"/>
                  </a:lnTo>
                  <a:lnTo>
                    <a:pt x="3021268" y="1869291"/>
                  </a:lnTo>
                  <a:close/>
                </a:path>
                <a:path w="3041014" h="2946400">
                  <a:moveTo>
                    <a:pt x="2435988" y="2451100"/>
                  </a:moveTo>
                  <a:lnTo>
                    <a:pt x="3021268" y="1869291"/>
                  </a:lnTo>
                  <a:lnTo>
                    <a:pt x="2499920" y="2387600"/>
                  </a:lnTo>
                  <a:lnTo>
                    <a:pt x="2442203" y="2447890"/>
                  </a:lnTo>
                  <a:lnTo>
                    <a:pt x="2435988" y="2451100"/>
                  </a:lnTo>
                  <a:close/>
                </a:path>
                <a:path w="3041014" h="2946400">
                  <a:moveTo>
                    <a:pt x="20491" y="2463800"/>
                  </a:moveTo>
                  <a:lnTo>
                    <a:pt x="20491" y="2462143"/>
                  </a:lnTo>
                  <a:lnTo>
                    <a:pt x="207370" y="2273300"/>
                  </a:lnTo>
                  <a:lnTo>
                    <a:pt x="596376" y="1888295"/>
                  </a:lnTo>
                  <a:lnTo>
                    <a:pt x="20491" y="2463800"/>
                  </a:lnTo>
                  <a:close/>
                </a:path>
                <a:path w="3041014" h="2946400">
                  <a:moveTo>
                    <a:pt x="18851" y="1905000"/>
                  </a:moveTo>
                  <a:lnTo>
                    <a:pt x="29507" y="1892300"/>
                  </a:lnTo>
                  <a:lnTo>
                    <a:pt x="38523" y="1892300"/>
                  </a:lnTo>
                  <a:lnTo>
                    <a:pt x="18851" y="1905000"/>
                  </a:lnTo>
                  <a:close/>
                </a:path>
                <a:path w="3041014" h="2946400">
                  <a:moveTo>
                    <a:pt x="19671" y="2298700"/>
                  </a:moveTo>
                  <a:lnTo>
                    <a:pt x="19671" y="2297684"/>
                  </a:lnTo>
                  <a:lnTo>
                    <a:pt x="39342" y="2273300"/>
                  </a:lnTo>
                  <a:lnTo>
                    <a:pt x="396111" y="1921076"/>
                  </a:lnTo>
                  <a:lnTo>
                    <a:pt x="19671" y="2298700"/>
                  </a:lnTo>
                  <a:close/>
                </a:path>
                <a:path w="3041014" h="2946400">
                  <a:moveTo>
                    <a:pt x="2875918" y="2181014"/>
                  </a:moveTo>
                  <a:lnTo>
                    <a:pt x="3019576" y="2032000"/>
                  </a:lnTo>
                  <a:lnTo>
                    <a:pt x="3021254" y="2032000"/>
                  </a:lnTo>
                  <a:lnTo>
                    <a:pt x="3022547" y="2019300"/>
                  </a:lnTo>
                  <a:lnTo>
                    <a:pt x="3023380" y="2006600"/>
                  </a:lnTo>
                  <a:lnTo>
                    <a:pt x="3023674" y="1993900"/>
                  </a:lnTo>
                  <a:lnTo>
                    <a:pt x="3023674" y="1930400"/>
                  </a:lnTo>
                  <a:lnTo>
                    <a:pt x="3040887" y="1930400"/>
                  </a:lnTo>
                  <a:lnTo>
                    <a:pt x="3040887" y="1993900"/>
                  </a:lnTo>
                  <a:lnTo>
                    <a:pt x="3034791" y="2044700"/>
                  </a:lnTo>
                  <a:lnTo>
                    <a:pt x="3017937" y="2044700"/>
                  </a:lnTo>
                  <a:lnTo>
                    <a:pt x="2875918" y="2181014"/>
                  </a:lnTo>
                  <a:close/>
                </a:path>
                <a:path w="3041014" h="2946400">
                  <a:moveTo>
                    <a:pt x="2700734" y="2298700"/>
                  </a:moveTo>
                  <a:lnTo>
                    <a:pt x="3023674" y="1981200"/>
                  </a:lnTo>
                  <a:lnTo>
                    <a:pt x="2708537" y="2294669"/>
                  </a:lnTo>
                  <a:lnTo>
                    <a:pt x="2700734" y="2298700"/>
                  </a:lnTo>
                  <a:close/>
                </a:path>
                <a:path w="3041014" h="2946400">
                  <a:moveTo>
                    <a:pt x="1093842" y="2057842"/>
                  </a:moveTo>
                  <a:lnTo>
                    <a:pt x="1157340" y="1993900"/>
                  </a:lnTo>
                  <a:lnTo>
                    <a:pt x="1166600" y="1984914"/>
                  </a:lnTo>
                  <a:lnTo>
                    <a:pt x="1093842" y="2057842"/>
                  </a:lnTo>
                  <a:close/>
                </a:path>
                <a:path w="3041014" h="2946400">
                  <a:moveTo>
                    <a:pt x="1162258" y="2946400"/>
                  </a:moveTo>
                  <a:lnTo>
                    <a:pt x="1158980" y="2946400"/>
                  </a:lnTo>
                  <a:lnTo>
                    <a:pt x="1268812" y="2832100"/>
                  </a:lnTo>
                  <a:lnTo>
                    <a:pt x="2075847" y="2030523"/>
                  </a:lnTo>
                  <a:lnTo>
                    <a:pt x="1162258" y="2946400"/>
                  </a:lnTo>
                  <a:close/>
                </a:path>
                <a:path w="3041014" h="2946400">
                  <a:moveTo>
                    <a:pt x="19671" y="2070100"/>
                  </a:moveTo>
                  <a:lnTo>
                    <a:pt x="19671" y="2069301"/>
                  </a:lnTo>
                  <a:lnTo>
                    <a:pt x="53619" y="2036232"/>
                  </a:lnTo>
                  <a:lnTo>
                    <a:pt x="19671" y="2070100"/>
                  </a:lnTo>
                  <a:close/>
                </a:path>
                <a:path w="3041014" h="2946400">
                  <a:moveTo>
                    <a:pt x="2064000" y="2692400"/>
                  </a:moveTo>
                  <a:lnTo>
                    <a:pt x="2038460" y="2692400"/>
                  </a:lnTo>
                  <a:lnTo>
                    <a:pt x="2161407" y="2616200"/>
                  </a:lnTo>
                  <a:lnTo>
                    <a:pt x="2176661" y="2600701"/>
                  </a:lnTo>
                  <a:lnTo>
                    <a:pt x="2294189" y="2540000"/>
                  </a:lnTo>
                  <a:lnTo>
                    <a:pt x="2309918" y="2524256"/>
                  </a:lnTo>
                  <a:lnTo>
                    <a:pt x="2426972" y="2463800"/>
                  </a:lnTo>
                  <a:lnTo>
                    <a:pt x="2442203" y="2447890"/>
                  </a:lnTo>
                  <a:lnTo>
                    <a:pt x="2558935" y="2387600"/>
                  </a:lnTo>
                  <a:lnTo>
                    <a:pt x="2574341" y="2372023"/>
                  </a:lnTo>
                  <a:lnTo>
                    <a:pt x="2691718" y="2311400"/>
                  </a:lnTo>
                  <a:lnTo>
                    <a:pt x="2708537" y="2294669"/>
                  </a:lnTo>
                  <a:lnTo>
                    <a:pt x="2823681" y="2235200"/>
                  </a:lnTo>
                  <a:lnTo>
                    <a:pt x="2838835" y="2219480"/>
                  </a:lnTo>
                  <a:lnTo>
                    <a:pt x="2935972" y="2171700"/>
                  </a:lnTo>
                  <a:lnTo>
                    <a:pt x="2963418" y="2146300"/>
                  </a:lnTo>
                  <a:lnTo>
                    <a:pt x="2987098" y="2120900"/>
                  </a:lnTo>
                  <a:lnTo>
                    <a:pt x="3005706" y="2082800"/>
                  </a:lnTo>
                  <a:lnTo>
                    <a:pt x="3017937" y="2044700"/>
                  </a:lnTo>
                  <a:lnTo>
                    <a:pt x="3034791" y="2044700"/>
                  </a:lnTo>
                  <a:lnTo>
                    <a:pt x="3033267" y="2057400"/>
                  </a:lnTo>
                  <a:lnTo>
                    <a:pt x="3012507" y="2108200"/>
                  </a:lnTo>
                  <a:lnTo>
                    <a:pt x="2981757" y="2146300"/>
                  </a:lnTo>
                  <a:lnTo>
                    <a:pt x="2944169" y="2184400"/>
                  </a:lnTo>
                  <a:lnTo>
                    <a:pt x="2064000" y="2692400"/>
                  </a:lnTo>
                  <a:close/>
                </a:path>
                <a:path w="3041014" h="2946400">
                  <a:moveTo>
                    <a:pt x="211469" y="2946400"/>
                  </a:moveTo>
                  <a:lnTo>
                    <a:pt x="207370" y="2946400"/>
                  </a:lnTo>
                  <a:lnTo>
                    <a:pt x="1093842" y="2057842"/>
                  </a:lnTo>
                  <a:lnTo>
                    <a:pt x="211469" y="2946400"/>
                  </a:lnTo>
                  <a:close/>
                </a:path>
                <a:path w="3041014" h="2946400">
                  <a:moveTo>
                    <a:pt x="2832697" y="2222500"/>
                  </a:moveTo>
                  <a:lnTo>
                    <a:pt x="2875918" y="2181014"/>
                  </a:lnTo>
                  <a:lnTo>
                    <a:pt x="2838835" y="2219480"/>
                  </a:lnTo>
                  <a:lnTo>
                    <a:pt x="2832697" y="2222500"/>
                  </a:lnTo>
                  <a:close/>
                </a:path>
                <a:path w="3041014" h="2946400">
                  <a:moveTo>
                    <a:pt x="93958" y="2274592"/>
                  </a:moveTo>
                  <a:lnTo>
                    <a:pt x="95078" y="2273300"/>
                  </a:lnTo>
                  <a:lnTo>
                    <a:pt x="114244" y="2254360"/>
                  </a:lnTo>
                  <a:lnTo>
                    <a:pt x="93958" y="2274592"/>
                  </a:lnTo>
                  <a:close/>
                </a:path>
                <a:path w="3041014" h="2946400">
                  <a:moveTo>
                    <a:pt x="29038" y="2349500"/>
                  </a:moveTo>
                  <a:lnTo>
                    <a:pt x="18851" y="2349500"/>
                  </a:lnTo>
                  <a:lnTo>
                    <a:pt x="93958" y="2274592"/>
                  </a:lnTo>
                  <a:lnTo>
                    <a:pt x="29038" y="2349500"/>
                  </a:lnTo>
                  <a:close/>
                </a:path>
                <a:path w="3041014" h="2946400">
                  <a:moveTo>
                    <a:pt x="2568771" y="2374900"/>
                  </a:moveTo>
                  <a:lnTo>
                    <a:pt x="2649868" y="2295657"/>
                  </a:lnTo>
                  <a:lnTo>
                    <a:pt x="2574341" y="2372023"/>
                  </a:lnTo>
                  <a:lnTo>
                    <a:pt x="2568771" y="2374900"/>
                  </a:lnTo>
                  <a:close/>
                </a:path>
                <a:path w="3041014" h="2946400">
                  <a:moveTo>
                    <a:pt x="2304025" y="2527300"/>
                  </a:moveTo>
                  <a:lnTo>
                    <a:pt x="2529239" y="2304729"/>
                  </a:lnTo>
                  <a:lnTo>
                    <a:pt x="2309918" y="2524256"/>
                  </a:lnTo>
                  <a:lnTo>
                    <a:pt x="2304025" y="2527300"/>
                  </a:lnTo>
                  <a:close/>
                </a:path>
                <a:path w="3041014" h="2946400">
                  <a:moveTo>
                    <a:pt x="20491" y="2413000"/>
                  </a:moveTo>
                  <a:lnTo>
                    <a:pt x="18032" y="2413000"/>
                  </a:lnTo>
                  <a:lnTo>
                    <a:pt x="60379" y="2370509"/>
                  </a:lnTo>
                  <a:lnTo>
                    <a:pt x="20491" y="2413000"/>
                  </a:lnTo>
                  <a:close/>
                </a:path>
                <a:path w="3041014" h="2946400">
                  <a:moveTo>
                    <a:pt x="1642571" y="2908300"/>
                  </a:moveTo>
                  <a:lnTo>
                    <a:pt x="2155520" y="2399182"/>
                  </a:lnTo>
                  <a:lnTo>
                    <a:pt x="1940102" y="2616200"/>
                  </a:lnTo>
                  <a:lnTo>
                    <a:pt x="1647145" y="2905937"/>
                  </a:lnTo>
                  <a:lnTo>
                    <a:pt x="1642571" y="2908300"/>
                  </a:lnTo>
                  <a:close/>
                </a:path>
                <a:path w="3041014" h="2946400">
                  <a:moveTo>
                    <a:pt x="2171242" y="2603500"/>
                  </a:moveTo>
                  <a:lnTo>
                    <a:pt x="2323053" y="2451962"/>
                  </a:lnTo>
                  <a:lnTo>
                    <a:pt x="2176661" y="2600701"/>
                  </a:lnTo>
                  <a:lnTo>
                    <a:pt x="2171242" y="2603500"/>
                  </a:lnTo>
                  <a:close/>
                </a:path>
                <a:path w="3041014" h="2946400">
                  <a:moveTo>
                    <a:pt x="19671" y="2743200"/>
                  </a:moveTo>
                  <a:lnTo>
                    <a:pt x="18851" y="2743200"/>
                  </a:lnTo>
                  <a:lnTo>
                    <a:pt x="140934" y="2621235"/>
                  </a:lnTo>
                  <a:lnTo>
                    <a:pt x="19671" y="2743200"/>
                  </a:lnTo>
                  <a:close/>
                </a:path>
              </a:pathLst>
            </a:custGeom>
            <a:solidFill>
              <a:srgbClr val="2A4A81"/>
            </a:solidFill>
          </p:spPr>
          <p:txBody>
            <a:bodyPr wrap="square" lIns="0" tIns="0" rIns="0" bIns="0" rtlCol="0"/>
            <a:lstStyle/>
            <a:p/>
          </p:txBody>
        </p:sp>
        <p:pic>
          <p:nvPicPr>
            <p:cNvPr id="17" name="object 17"/>
            <p:cNvPicPr/>
            <p:nvPr/>
          </p:nvPicPr>
          <p:blipFill>
            <a:blip r:embed="rId7" cstate="print"/>
            <a:stretch>
              <a:fillRect/>
            </a:stretch>
          </p:blipFill>
          <p:spPr>
            <a:xfrm>
              <a:off x="5415964" y="9024691"/>
              <a:ext cx="79505" cy="106660"/>
            </a:xfrm>
            <a:prstGeom prst="rect">
              <a:avLst/>
            </a:prstGeom>
          </p:spPr>
        </p:pic>
        <p:pic>
          <p:nvPicPr>
            <p:cNvPr id="18" name="object 18"/>
            <p:cNvPicPr/>
            <p:nvPr/>
          </p:nvPicPr>
          <p:blipFill>
            <a:blip r:embed="rId8" cstate="print"/>
            <a:stretch>
              <a:fillRect/>
            </a:stretch>
          </p:blipFill>
          <p:spPr>
            <a:xfrm>
              <a:off x="5549567" y="8947640"/>
              <a:ext cx="79505" cy="106660"/>
            </a:xfrm>
            <a:prstGeom prst="rect">
              <a:avLst/>
            </a:prstGeom>
          </p:spPr>
        </p:pic>
        <p:pic>
          <p:nvPicPr>
            <p:cNvPr id="19" name="object 19"/>
            <p:cNvPicPr/>
            <p:nvPr/>
          </p:nvPicPr>
          <p:blipFill>
            <a:blip r:embed="rId9" cstate="print"/>
            <a:stretch>
              <a:fillRect/>
            </a:stretch>
          </p:blipFill>
          <p:spPr>
            <a:xfrm>
              <a:off x="5686447" y="8868131"/>
              <a:ext cx="79505" cy="106660"/>
            </a:xfrm>
            <a:prstGeom prst="rect">
              <a:avLst/>
            </a:prstGeom>
          </p:spPr>
        </p:pic>
        <p:sp>
          <p:nvSpPr>
            <p:cNvPr id="20" name="object 20"/>
            <p:cNvSpPr/>
            <p:nvPr/>
          </p:nvSpPr>
          <p:spPr>
            <a:xfrm>
              <a:off x="5559402" y="7474199"/>
              <a:ext cx="3023235" cy="2813050"/>
            </a:xfrm>
            <a:custGeom>
              <a:avLst/>
              <a:gdLst/>
              <a:ahLst/>
              <a:cxnLst/>
              <a:rect l="l" t="t" r="r" b="b"/>
              <a:pathLst>
                <a:path w="3023235" h="2813050">
                  <a:moveTo>
                    <a:pt x="1822326" y="2812799"/>
                  </a:moveTo>
                  <a:lnTo>
                    <a:pt x="0" y="2812799"/>
                  </a:lnTo>
                  <a:lnTo>
                    <a:pt x="0" y="1825904"/>
                  </a:lnTo>
                  <a:lnTo>
                    <a:pt x="7197" y="1774289"/>
                  </a:lnTo>
                  <a:lnTo>
                    <a:pt x="26843" y="1724058"/>
                  </a:lnTo>
                  <a:lnTo>
                    <a:pt x="56017" y="1680897"/>
                  </a:lnTo>
                  <a:lnTo>
                    <a:pt x="91800" y="1650492"/>
                  </a:lnTo>
                  <a:lnTo>
                    <a:pt x="2931055" y="11129"/>
                  </a:lnTo>
                  <a:lnTo>
                    <a:pt x="2966837" y="0"/>
                  </a:lnTo>
                  <a:lnTo>
                    <a:pt x="2996011" y="9387"/>
                  </a:lnTo>
                  <a:lnTo>
                    <a:pt x="3015657" y="37064"/>
                  </a:lnTo>
                  <a:lnTo>
                    <a:pt x="3022855" y="80802"/>
                  </a:lnTo>
                  <a:lnTo>
                    <a:pt x="3022855" y="1997217"/>
                  </a:lnTo>
                  <a:lnTo>
                    <a:pt x="3015657" y="2048831"/>
                  </a:lnTo>
                  <a:lnTo>
                    <a:pt x="2996012" y="2099062"/>
                  </a:lnTo>
                  <a:lnTo>
                    <a:pt x="2966837" y="2142224"/>
                  </a:lnTo>
                  <a:lnTo>
                    <a:pt x="2931055" y="2172629"/>
                  </a:lnTo>
                  <a:lnTo>
                    <a:pt x="1822326" y="2812799"/>
                  </a:lnTo>
                  <a:close/>
                </a:path>
              </a:pathLst>
            </a:custGeom>
            <a:solidFill>
              <a:srgbClr val="FEFEFE"/>
            </a:solidFill>
          </p:spPr>
          <p:txBody>
            <a:bodyPr wrap="square" lIns="0" tIns="0" rIns="0" bIns="0" rtlCol="0"/>
            <a:lstStyle/>
            <a:p/>
          </p:txBody>
        </p:sp>
        <p:sp>
          <p:nvSpPr>
            <p:cNvPr id="21" name="object 21"/>
            <p:cNvSpPr/>
            <p:nvPr/>
          </p:nvSpPr>
          <p:spPr>
            <a:xfrm>
              <a:off x="5549567" y="7464837"/>
              <a:ext cx="3041015" cy="2822575"/>
            </a:xfrm>
            <a:custGeom>
              <a:avLst/>
              <a:gdLst/>
              <a:ahLst/>
              <a:cxnLst/>
              <a:rect l="l" t="t" r="r" b="b"/>
              <a:pathLst>
                <a:path w="3041014" h="2822575">
                  <a:moveTo>
                    <a:pt x="18851" y="2822162"/>
                  </a:moveTo>
                  <a:lnTo>
                    <a:pt x="0" y="2822162"/>
                  </a:lnTo>
                  <a:lnTo>
                    <a:pt x="0" y="1835266"/>
                  </a:lnTo>
                  <a:lnTo>
                    <a:pt x="7620" y="1781218"/>
                  </a:lnTo>
                  <a:lnTo>
                    <a:pt x="28380" y="1728707"/>
                  </a:lnTo>
                  <a:lnTo>
                    <a:pt x="59129" y="1683574"/>
                  </a:lnTo>
                  <a:lnTo>
                    <a:pt x="96718" y="1651657"/>
                  </a:lnTo>
                  <a:lnTo>
                    <a:pt x="2935972" y="12295"/>
                  </a:lnTo>
                  <a:lnTo>
                    <a:pt x="2972959" y="0"/>
                  </a:lnTo>
                  <a:lnTo>
                    <a:pt x="2990031" y="1229"/>
                  </a:lnTo>
                  <a:lnTo>
                    <a:pt x="3032178" y="39242"/>
                  </a:lnTo>
                  <a:lnTo>
                    <a:pt x="3040887" y="90164"/>
                  </a:lnTo>
                  <a:lnTo>
                    <a:pt x="3040887" y="170493"/>
                  </a:lnTo>
                  <a:lnTo>
                    <a:pt x="3022855" y="170493"/>
                  </a:lnTo>
                  <a:lnTo>
                    <a:pt x="18851" y="1904939"/>
                  </a:lnTo>
                  <a:lnTo>
                    <a:pt x="18851" y="2822162"/>
                  </a:lnTo>
                  <a:close/>
                </a:path>
                <a:path w="3041014" h="2822575">
                  <a:moveTo>
                    <a:pt x="1849637" y="2822162"/>
                  </a:moveTo>
                  <a:lnTo>
                    <a:pt x="1813048" y="2822162"/>
                  </a:lnTo>
                  <a:lnTo>
                    <a:pt x="2935972" y="2173794"/>
                  </a:lnTo>
                  <a:lnTo>
                    <a:pt x="2969949" y="2144901"/>
                  </a:lnTo>
                  <a:lnTo>
                    <a:pt x="2997548" y="2103712"/>
                  </a:lnTo>
                  <a:lnTo>
                    <a:pt x="3016080" y="2055760"/>
                  </a:lnTo>
                  <a:lnTo>
                    <a:pt x="3022855" y="2006579"/>
                  </a:lnTo>
                  <a:lnTo>
                    <a:pt x="3022855" y="170493"/>
                  </a:lnTo>
                  <a:lnTo>
                    <a:pt x="3040887" y="170493"/>
                  </a:lnTo>
                  <a:lnTo>
                    <a:pt x="3040887" y="2006579"/>
                  </a:lnTo>
                  <a:lnTo>
                    <a:pt x="3033267" y="2060627"/>
                  </a:lnTo>
                  <a:lnTo>
                    <a:pt x="3012507" y="2113138"/>
                  </a:lnTo>
                  <a:lnTo>
                    <a:pt x="2981757" y="2158272"/>
                  </a:lnTo>
                  <a:lnTo>
                    <a:pt x="2944169" y="2190188"/>
                  </a:lnTo>
                  <a:lnTo>
                    <a:pt x="1849637" y="2822162"/>
                  </a:lnTo>
                  <a:close/>
                </a:path>
              </a:pathLst>
            </a:custGeom>
            <a:solidFill>
              <a:srgbClr val="2A4A81"/>
            </a:solidFill>
          </p:spPr>
          <p:txBody>
            <a:bodyPr wrap="square" lIns="0" tIns="0" rIns="0" bIns="0" rtlCol="0"/>
            <a:lstStyle/>
            <a:p/>
          </p:txBody>
        </p:sp>
        <p:pic>
          <p:nvPicPr>
            <p:cNvPr id="22" name="object 22"/>
            <p:cNvPicPr/>
            <p:nvPr/>
          </p:nvPicPr>
          <p:blipFill>
            <a:blip r:embed="rId10" cstate="print"/>
            <a:stretch>
              <a:fillRect/>
            </a:stretch>
          </p:blipFill>
          <p:spPr>
            <a:xfrm>
              <a:off x="5636449" y="9155020"/>
              <a:ext cx="79505" cy="106660"/>
            </a:xfrm>
            <a:prstGeom prst="rect">
              <a:avLst/>
            </a:prstGeom>
          </p:spPr>
        </p:pic>
        <p:pic>
          <p:nvPicPr>
            <p:cNvPr id="23" name="object 23"/>
            <p:cNvPicPr/>
            <p:nvPr/>
          </p:nvPicPr>
          <p:blipFill>
            <a:blip r:embed="rId11" cstate="print"/>
            <a:stretch>
              <a:fillRect/>
            </a:stretch>
          </p:blipFill>
          <p:spPr>
            <a:xfrm>
              <a:off x="5770051" y="9077970"/>
              <a:ext cx="79505" cy="106660"/>
            </a:xfrm>
            <a:prstGeom prst="rect">
              <a:avLst/>
            </a:prstGeom>
          </p:spPr>
        </p:pic>
        <p:pic>
          <p:nvPicPr>
            <p:cNvPr id="24" name="object 24"/>
            <p:cNvPicPr/>
            <p:nvPr/>
          </p:nvPicPr>
          <p:blipFill>
            <a:blip r:embed="rId12" cstate="print"/>
            <a:stretch>
              <a:fillRect/>
            </a:stretch>
          </p:blipFill>
          <p:spPr>
            <a:xfrm>
              <a:off x="5907752" y="8998461"/>
              <a:ext cx="79505" cy="106660"/>
            </a:xfrm>
            <a:prstGeom prst="rect">
              <a:avLst/>
            </a:prstGeom>
          </p:spPr>
        </p:pic>
        <p:sp>
          <p:nvSpPr>
            <p:cNvPr id="25" name="object 25"/>
            <p:cNvSpPr/>
            <p:nvPr/>
          </p:nvSpPr>
          <p:spPr>
            <a:xfrm>
              <a:off x="6043813" y="8663211"/>
              <a:ext cx="1198880" cy="1565910"/>
            </a:xfrm>
            <a:custGeom>
              <a:avLst/>
              <a:gdLst/>
              <a:ahLst/>
              <a:cxnLst/>
              <a:rect l="l" t="t" r="r" b="b"/>
              <a:pathLst>
                <a:path w="1198879" h="1565909">
                  <a:moveTo>
                    <a:pt x="0" y="1565591"/>
                  </a:moveTo>
                  <a:lnTo>
                    <a:pt x="0" y="691810"/>
                  </a:lnTo>
                  <a:lnTo>
                    <a:pt x="1198322" y="0"/>
                  </a:lnTo>
                  <a:lnTo>
                    <a:pt x="1198322" y="873780"/>
                  </a:lnTo>
                  <a:lnTo>
                    <a:pt x="0" y="1565591"/>
                  </a:lnTo>
                  <a:close/>
                </a:path>
              </a:pathLst>
            </a:custGeom>
            <a:solidFill>
              <a:srgbClr val="1A1A1A"/>
            </a:solidFill>
          </p:spPr>
          <p:txBody>
            <a:bodyPr wrap="square" lIns="0" tIns="0" rIns="0" bIns="0" rtlCol="0"/>
            <a:lstStyle/>
            <a:p/>
          </p:txBody>
        </p:sp>
        <p:sp>
          <p:nvSpPr>
            <p:cNvPr id="26" name="object 26"/>
            <p:cNvSpPr/>
            <p:nvPr/>
          </p:nvSpPr>
          <p:spPr>
            <a:xfrm>
              <a:off x="7364263" y="8168943"/>
              <a:ext cx="734060" cy="1298575"/>
            </a:xfrm>
            <a:custGeom>
              <a:avLst/>
              <a:gdLst/>
              <a:ahLst/>
              <a:cxnLst/>
              <a:rect l="l" t="t" r="r" b="b"/>
              <a:pathLst>
                <a:path w="734059" h="1298575">
                  <a:moveTo>
                    <a:pt x="0" y="787713"/>
                  </a:moveTo>
                  <a:lnTo>
                    <a:pt x="0" y="423775"/>
                  </a:lnTo>
                  <a:lnTo>
                    <a:pt x="733583" y="0"/>
                  </a:lnTo>
                  <a:lnTo>
                    <a:pt x="733583" y="363938"/>
                  </a:lnTo>
                  <a:lnTo>
                    <a:pt x="0" y="787713"/>
                  </a:lnTo>
                  <a:close/>
                </a:path>
                <a:path w="734059" h="1298575">
                  <a:moveTo>
                    <a:pt x="0" y="1298375"/>
                  </a:moveTo>
                  <a:lnTo>
                    <a:pt x="0" y="901649"/>
                  </a:lnTo>
                  <a:lnTo>
                    <a:pt x="733583" y="477874"/>
                  </a:lnTo>
                  <a:lnTo>
                    <a:pt x="733583" y="874600"/>
                  </a:lnTo>
                  <a:lnTo>
                    <a:pt x="0" y="1298375"/>
                  </a:lnTo>
                  <a:close/>
                </a:path>
              </a:pathLst>
            </a:custGeom>
            <a:solidFill>
              <a:srgbClr val="94DDDE"/>
            </a:solidFill>
          </p:spPr>
          <p:txBody>
            <a:bodyPr wrap="square" lIns="0" tIns="0" rIns="0" bIns="0" rtlCol="0"/>
            <a:lstStyle/>
            <a:p/>
          </p:txBody>
        </p:sp>
        <p:sp>
          <p:nvSpPr>
            <p:cNvPr id="27" name="object 27"/>
            <p:cNvSpPr/>
            <p:nvPr/>
          </p:nvSpPr>
          <p:spPr>
            <a:xfrm>
              <a:off x="6034786" y="8153374"/>
              <a:ext cx="2072639" cy="2134235"/>
            </a:xfrm>
            <a:custGeom>
              <a:avLst/>
              <a:gdLst/>
              <a:ahLst/>
              <a:cxnLst/>
              <a:rect l="l" t="t" r="r" b="b"/>
              <a:pathLst>
                <a:path w="2072639" h="2134234">
                  <a:moveTo>
                    <a:pt x="1217180" y="493445"/>
                  </a:moveTo>
                  <a:lnTo>
                    <a:pt x="1198333" y="504329"/>
                  </a:lnTo>
                  <a:lnTo>
                    <a:pt x="1198333" y="526237"/>
                  </a:lnTo>
                  <a:lnTo>
                    <a:pt x="1198333" y="1377886"/>
                  </a:lnTo>
                  <a:lnTo>
                    <a:pt x="18859" y="2059038"/>
                  </a:lnTo>
                  <a:lnTo>
                    <a:pt x="18859" y="1207389"/>
                  </a:lnTo>
                  <a:lnTo>
                    <a:pt x="1198333" y="526237"/>
                  </a:lnTo>
                  <a:lnTo>
                    <a:pt x="1198333" y="504329"/>
                  </a:lnTo>
                  <a:lnTo>
                    <a:pt x="4927" y="1193457"/>
                  </a:lnTo>
                  <a:lnTo>
                    <a:pt x="0" y="1195920"/>
                  </a:lnTo>
                  <a:lnTo>
                    <a:pt x="0" y="2091004"/>
                  </a:lnTo>
                  <a:lnTo>
                    <a:pt x="55435" y="2059038"/>
                  </a:lnTo>
                  <a:lnTo>
                    <a:pt x="1212265" y="1391818"/>
                  </a:lnTo>
                  <a:lnTo>
                    <a:pt x="1217180" y="1388541"/>
                  </a:lnTo>
                  <a:lnTo>
                    <a:pt x="1217180" y="526237"/>
                  </a:lnTo>
                  <a:lnTo>
                    <a:pt x="1217180" y="493445"/>
                  </a:lnTo>
                  <a:close/>
                </a:path>
                <a:path w="2072639" h="2134234">
                  <a:moveTo>
                    <a:pt x="1435201" y="1832813"/>
                  </a:moveTo>
                  <a:lnTo>
                    <a:pt x="914400" y="2133625"/>
                  </a:lnTo>
                  <a:lnTo>
                    <a:pt x="1001953" y="2133625"/>
                  </a:lnTo>
                  <a:lnTo>
                    <a:pt x="1435201" y="1883625"/>
                  </a:lnTo>
                  <a:lnTo>
                    <a:pt x="1435201" y="1832813"/>
                  </a:lnTo>
                  <a:close/>
                </a:path>
                <a:path w="2072639" h="2134234">
                  <a:moveTo>
                    <a:pt x="1435201" y="1703298"/>
                  </a:moveTo>
                  <a:lnTo>
                    <a:pt x="690181" y="2133625"/>
                  </a:lnTo>
                  <a:lnTo>
                    <a:pt x="776744" y="2133625"/>
                  </a:lnTo>
                  <a:lnTo>
                    <a:pt x="1435201" y="1753298"/>
                  </a:lnTo>
                  <a:lnTo>
                    <a:pt x="1435201" y="1703298"/>
                  </a:lnTo>
                  <a:close/>
                </a:path>
                <a:path w="2072639" h="2134234">
                  <a:moveTo>
                    <a:pt x="1435201" y="1573784"/>
                  </a:moveTo>
                  <a:lnTo>
                    <a:pt x="465963" y="2133625"/>
                  </a:lnTo>
                  <a:lnTo>
                    <a:pt x="552538" y="2133625"/>
                  </a:lnTo>
                  <a:lnTo>
                    <a:pt x="1435201" y="1623796"/>
                  </a:lnTo>
                  <a:lnTo>
                    <a:pt x="1435201" y="1573784"/>
                  </a:lnTo>
                  <a:close/>
                </a:path>
                <a:path w="2072639" h="2134234">
                  <a:moveTo>
                    <a:pt x="1435201" y="1444282"/>
                  </a:moveTo>
                  <a:lnTo>
                    <a:pt x="240563" y="2133625"/>
                  </a:lnTo>
                  <a:lnTo>
                    <a:pt x="328320" y="2133625"/>
                  </a:lnTo>
                  <a:lnTo>
                    <a:pt x="1435201" y="1494282"/>
                  </a:lnTo>
                  <a:lnTo>
                    <a:pt x="1435201" y="1444282"/>
                  </a:lnTo>
                  <a:close/>
                </a:path>
                <a:path w="2072639" h="2134234">
                  <a:moveTo>
                    <a:pt x="2072068" y="477875"/>
                  </a:moveTo>
                  <a:lnTo>
                    <a:pt x="2053221" y="488746"/>
                  </a:lnTo>
                  <a:lnTo>
                    <a:pt x="2053221" y="509841"/>
                  </a:lnTo>
                  <a:lnTo>
                    <a:pt x="2053221" y="884440"/>
                  </a:lnTo>
                  <a:lnTo>
                    <a:pt x="1338491" y="1296733"/>
                  </a:lnTo>
                  <a:lnTo>
                    <a:pt x="1338491" y="922147"/>
                  </a:lnTo>
                  <a:lnTo>
                    <a:pt x="2053221" y="509841"/>
                  </a:lnTo>
                  <a:lnTo>
                    <a:pt x="2053221" y="488746"/>
                  </a:lnTo>
                  <a:lnTo>
                    <a:pt x="1324559" y="909027"/>
                  </a:lnTo>
                  <a:lnTo>
                    <a:pt x="1319631" y="911491"/>
                  </a:lnTo>
                  <a:lnTo>
                    <a:pt x="1319631" y="1329524"/>
                  </a:lnTo>
                  <a:lnTo>
                    <a:pt x="1376476" y="1296733"/>
                  </a:lnTo>
                  <a:lnTo>
                    <a:pt x="2067153" y="898372"/>
                  </a:lnTo>
                  <a:lnTo>
                    <a:pt x="2072068" y="895908"/>
                  </a:lnTo>
                  <a:lnTo>
                    <a:pt x="2072068" y="509841"/>
                  </a:lnTo>
                  <a:lnTo>
                    <a:pt x="2072068" y="477875"/>
                  </a:lnTo>
                  <a:close/>
                </a:path>
                <a:path w="2072639" h="2134234">
                  <a:moveTo>
                    <a:pt x="2072068" y="0"/>
                  </a:moveTo>
                  <a:lnTo>
                    <a:pt x="2053221" y="10871"/>
                  </a:lnTo>
                  <a:lnTo>
                    <a:pt x="2053221" y="32791"/>
                  </a:lnTo>
                  <a:lnTo>
                    <a:pt x="2053221" y="374599"/>
                  </a:lnTo>
                  <a:lnTo>
                    <a:pt x="1338491" y="786892"/>
                  </a:lnTo>
                  <a:lnTo>
                    <a:pt x="1338491" y="445084"/>
                  </a:lnTo>
                  <a:lnTo>
                    <a:pt x="2053221" y="32791"/>
                  </a:lnTo>
                  <a:lnTo>
                    <a:pt x="2053221" y="10871"/>
                  </a:lnTo>
                  <a:lnTo>
                    <a:pt x="1324559" y="431152"/>
                  </a:lnTo>
                  <a:lnTo>
                    <a:pt x="1319631" y="433616"/>
                  </a:lnTo>
                  <a:lnTo>
                    <a:pt x="1319631" y="818857"/>
                  </a:lnTo>
                  <a:lnTo>
                    <a:pt x="1375054" y="786892"/>
                  </a:lnTo>
                  <a:lnTo>
                    <a:pt x="2067153" y="387705"/>
                  </a:lnTo>
                  <a:lnTo>
                    <a:pt x="2072068" y="385254"/>
                  </a:lnTo>
                  <a:lnTo>
                    <a:pt x="2072068" y="32791"/>
                  </a:lnTo>
                  <a:lnTo>
                    <a:pt x="2072068" y="0"/>
                  </a:lnTo>
                  <a:close/>
                </a:path>
              </a:pathLst>
            </a:custGeom>
            <a:solidFill>
              <a:srgbClr val="2A4A81"/>
            </a:solidFill>
          </p:spPr>
          <p:txBody>
            <a:bodyPr wrap="square" lIns="0" tIns="0" rIns="0" bIns="0" rtlCol="0"/>
            <a:lstStyle/>
            <a:p/>
          </p:txBody>
        </p:sp>
        <p:pic>
          <p:nvPicPr>
            <p:cNvPr id="28" name="object 28"/>
            <p:cNvPicPr/>
            <p:nvPr/>
          </p:nvPicPr>
          <p:blipFill>
            <a:blip r:embed="rId13" cstate="print"/>
            <a:stretch>
              <a:fillRect/>
            </a:stretch>
          </p:blipFill>
          <p:spPr>
            <a:xfrm>
              <a:off x="8776" y="7337704"/>
              <a:ext cx="3068228" cy="2806699"/>
            </a:xfrm>
            <a:prstGeom prst="rect">
              <a:avLst/>
            </a:prstGeom>
          </p:spPr>
        </p:pic>
        <p:sp>
          <p:nvSpPr>
            <p:cNvPr id="29" name="object 29"/>
            <p:cNvSpPr/>
            <p:nvPr/>
          </p:nvSpPr>
          <p:spPr>
            <a:xfrm>
              <a:off x="6055207" y="465047"/>
              <a:ext cx="1468755" cy="1783714"/>
            </a:xfrm>
            <a:custGeom>
              <a:avLst/>
              <a:gdLst/>
              <a:ahLst/>
              <a:cxnLst/>
              <a:rect l="l" t="t" r="r" b="b"/>
              <a:pathLst>
                <a:path w="1468754" h="1783714">
                  <a:moveTo>
                    <a:pt x="1468424" y="398145"/>
                  </a:moveTo>
                  <a:lnTo>
                    <a:pt x="1046721" y="398145"/>
                  </a:lnTo>
                  <a:lnTo>
                    <a:pt x="1046721" y="0"/>
                  </a:lnTo>
                  <a:lnTo>
                    <a:pt x="0" y="0"/>
                  </a:lnTo>
                  <a:lnTo>
                    <a:pt x="0" y="398145"/>
                  </a:lnTo>
                  <a:lnTo>
                    <a:pt x="0" y="1783384"/>
                  </a:lnTo>
                  <a:lnTo>
                    <a:pt x="1468424" y="1783384"/>
                  </a:lnTo>
                  <a:lnTo>
                    <a:pt x="1468424" y="398145"/>
                  </a:lnTo>
                  <a:close/>
                </a:path>
              </a:pathLst>
            </a:custGeom>
            <a:solidFill>
              <a:srgbClr val="F6B4A6"/>
            </a:solidFill>
          </p:spPr>
          <p:txBody>
            <a:bodyPr wrap="square" lIns="0" tIns="0" rIns="0" bIns="0" rtlCol="0"/>
            <a:lstStyle/>
            <a:p/>
          </p:txBody>
        </p:sp>
        <p:sp>
          <p:nvSpPr>
            <p:cNvPr id="30" name="object 30"/>
            <p:cNvSpPr/>
            <p:nvPr/>
          </p:nvSpPr>
          <p:spPr>
            <a:xfrm>
              <a:off x="6026977" y="436877"/>
              <a:ext cx="1525270" cy="1840230"/>
            </a:xfrm>
            <a:custGeom>
              <a:avLst/>
              <a:gdLst/>
              <a:ahLst/>
              <a:cxnLst/>
              <a:rect l="l" t="t" r="r" b="b"/>
              <a:pathLst>
                <a:path w="1525270" h="1840230">
                  <a:moveTo>
                    <a:pt x="1504112" y="1839947"/>
                  </a:moveTo>
                  <a:lnTo>
                    <a:pt x="20785" y="1839947"/>
                  </a:lnTo>
                  <a:lnTo>
                    <a:pt x="13442" y="1836887"/>
                  </a:lnTo>
                  <a:lnTo>
                    <a:pt x="2937" y="1826348"/>
                  </a:lnTo>
                  <a:lnTo>
                    <a:pt x="0" y="1819095"/>
                  </a:lnTo>
                  <a:lnTo>
                    <a:pt x="0" y="20851"/>
                  </a:lnTo>
                  <a:lnTo>
                    <a:pt x="2937" y="13598"/>
                  </a:lnTo>
                  <a:lnTo>
                    <a:pt x="13442" y="3059"/>
                  </a:lnTo>
                  <a:lnTo>
                    <a:pt x="20785" y="0"/>
                  </a:lnTo>
                  <a:lnTo>
                    <a:pt x="1082418" y="0"/>
                  </a:lnTo>
                  <a:lnTo>
                    <a:pt x="1103203" y="56662"/>
                  </a:lnTo>
                  <a:lnTo>
                    <a:pt x="56481" y="56662"/>
                  </a:lnTo>
                  <a:lnTo>
                    <a:pt x="56481" y="1783284"/>
                  </a:lnTo>
                  <a:lnTo>
                    <a:pt x="1468415" y="1783284"/>
                  </a:lnTo>
                  <a:lnTo>
                    <a:pt x="1468415" y="1811615"/>
                  </a:lnTo>
                  <a:lnTo>
                    <a:pt x="1524897" y="1811615"/>
                  </a:lnTo>
                  <a:lnTo>
                    <a:pt x="1524897" y="1819095"/>
                  </a:lnTo>
                  <a:lnTo>
                    <a:pt x="1521847" y="1826348"/>
                  </a:lnTo>
                  <a:lnTo>
                    <a:pt x="1516651" y="1831674"/>
                  </a:lnTo>
                  <a:lnTo>
                    <a:pt x="1511341" y="1836887"/>
                  </a:lnTo>
                  <a:lnTo>
                    <a:pt x="1504112" y="1839947"/>
                  </a:lnTo>
                  <a:close/>
                </a:path>
                <a:path w="1525270" h="1840230">
                  <a:moveTo>
                    <a:pt x="1496656" y="1811615"/>
                  </a:moveTo>
                  <a:lnTo>
                    <a:pt x="1468415" y="1811615"/>
                  </a:lnTo>
                  <a:lnTo>
                    <a:pt x="1468415" y="454207"/>
                  </a:lnTo>
                  <a:lnTo>
                    <a:pt x="1067507" y="454207"/>
                  </a:lnTo>
                  <a:lnTo>
                    <a:pt x="1060277" y="451147"/>
                  </a:lnTo>
                  <a:lnTo>
                    <a:pt x="1054968" y="445934"/>
                  </a:lnTo>
                  <a:lnTo>
                    <a:pt x="1049658" y="440608"/>
                  </a:lnTo>
                  <a:lnTo>
                    <a:pt x="1046721" y="433355"/>
                  </a:lnTo>
                  <a:lnTo>
                    <a:pt x="1046721" y="56662"/>
                  </a:lnTo>
                  <a:lnTo>
                    <a:pt x="1103203" y="56662"/>
                  </a:lnTo>
                  <a:lnTo>
                    <a:pt x="1103203" y="397544"/>
                  </a:lnTo>
                  <a:lnTo>
                    <a:pt x="1504112" y="397544"/>
                  </a:lnTo>
                  <a:lnTo>
                    <a:pt x="1511341" y="400604"/>
                  </a:lnTo>
                  <a:lnTo>
                    <a:pt x="1516651" y="405817"/>
                  </a:lnTo>
                  <a:lnTo>
                    <a:pt x="1521847" y="411143"/>
                  </a:lnTo>
                  <a:lnTo>
                    <a:pt x="1524897" y="418396"/>
                  </a:lnTo>
                  <a:lnTo>
                    <a:pt x="1524897" y="1783284"/>
                  </a:lnTo>
                  <a:lnTo>
                    <a:pt x="1496656" y="1783284"/>
                  </a:lnTo>
                  <a:lnTo>
                    <a:pt x="1496656" y="1811615"/>
                  </a:lnTo>
                  <a:close/>
                </a:path>
                <a:path w="1525270" h="1840230">
                  <a:moveTo>
                    <a:pt x="1496656" y="1811615"/>
                  </a:moveTo>
                  <a:lnTo>
                    <a:pt x="1496656" y="1783284"/>
                  </a:lnTo>
                  <a:lnTo>
                    <a:pt x="1496656" y="1811615"/>
                  </a:lnTo>
                  <a:close/>
                </a:path>
                <a:path w="1525270" h="1840230">
                  <a:moveTo>
                    <a:pt x="1524897" y="1811615"/>
                  </a:moveTo>
                  <a:lnTo>
                    <a:pt x="1496656" y="1811615"/>
                  </a:lnTo>
                  <a:lnTo>
                    <a:pt x="1496656" y="1783284"/>
                  </a:lnTo>
                  <a:lnTo>
                    <a:pt x="1524897" y="1783284"/>
                  </a:lnTo>
                  <a:lnTo>
                    <a:pt x="1524897" y="1811615"/>
                  </a:lnTo>
                  <a:close/>
                </a:path>
              </a:pathLst>
            </a:custGeom>
            <a:solidFill>
              <a:srgbClr val="292525"/>
            </a:solidFill>
          </p:spPr>
          <p:txBody>
            <a:bodyPr wrap="square" lIns="0" tIns="0" rIns="0" bIns="0" rtlCol="0"/>
            <a:lstStyle/>
            <a:p/>
          </p:txBody>
        </p:sp>
        <p:sp>
          <p:nvSpPr>
            <p:cNvPr id="31" name="object 31"/>
            <p:cNvSpPr/>
            <p:nvPr/>
          </p:nvSpPr>
          <p:spPr>
            <a:xfrm>
              <a:off x="6327114" y="266623"/>
              <a:ext cx="1468755" cy="1783714"/>
            </a:xfrm>
            <a:custGeom>
              <a:avLst/>
              <a:gdLst/>
              <a:ahLst/>
              <a:cxnLst/>
              <a:rect l="l" t="t" r="r" b="b"/>
              <a:pathLst>
                <a:path w="1468754" h="1783714">
                  <a:moveTo>
                    <a:pt x="1468526" y="396862"/>
                  </a:moveTo>
                  <a:lnTo>
                    <a:pt x="1046835" y="396862"/>
                  </a:lnTo>
                  <a:lnTo>
                    <a:pt x="1046835" y="0"/>
                  </a:lnTo>
                  <a:lnTo>
                    <a:pt x="0" y="0"/>
                  </a:lnTo>
                  <a:lnTo>
                    <a:pt x="0" y="396862"/>
                  </a:lnTo>
                  <a:lnTo>
                    <a:pt x="0" y="1783372"/>
                  </a:lnTo>
                  <a:lnTo>
                    <a:pt x="1468526" y="1783372"/>
                  </a:lnTo>
                  <a:lnTo>
                    <a:pt x="1468526" y="396862"/>
                  </a:lnTo>
                  <a:close/>
                </a:path>
              </a:pathLst>
            </a:custGeom>
            <a:solidFill>
              <a:srgbClr val="F6B4A6"/>
            </a:solidFill>
          </p:spPr>
          <p:txBody>
            <a:bodyPr wrap="square" lIns="0" tIns="0" rIns="0" bIns="0" rtlCol="0"/>
            <a:lstStyle/>
            <a:p/>
          </p:txBody>
        </p:sp>
        <p:sp>
          <p:nvSpPr>
            <p:cNvPr id="32" name="object 32"/>
            <p:cNvSpPr/>
            <p:nvPr/>
          </p:nvSpPr>
          <p:spPr>
            <a:xfrm>
              <a:off x="6298880" y="238162"/>
              <a:ext cx="1525270" cy="1840230"/>
            </a:xfrm>
            <a:custGeom>
              <a:avLst/>
              <a:gdLst/>
              <a:ahLst/>
              <a:cxnLst/>
              <a:rect l="l" t="t" r="r" b="b"/>
              <a:pathLst>
                <a:path w="1525270" h="1840230">
                  <a:moveTo>
                    <a:pt x="1504224" y="1839834"/>
                  </a:moveTo>
                  <a:lnTo>
                    <a:pt x="20898" y="1839834"/>
                  </a:lnTo>
                  <a:lnTo>
                    <a:pt x="13555" y="1836774"/>
                  </a:lnTo>
                  <a:lnTo>
                    <a:pt x="8359" y="1831561"/>
                  </a:lnTo>
                  <a:lnTo>
                    <a:pt x="3049" y="1826348"/>
                  </a:lnTo>
                  <a:lnTo>
                    <a:pt x="0" y="1818982"/>
                  </a:lnTo>
                  <a:lnTo>
                    <a:pt x="0" y="20851"/>
                  </a:lnTo>
                  <a:lnTo>
                    <a:pt x="3049" y="13542"/>
                  </a:lnTo>
                  <a:lnTo>
                    <a:pt x="8359" y="8272"/>
                  </a:lnTo>
                  <a:lnTo>
                    <a:pt x="13555" y="3003"/>
                  </a:lnTo>
                  <a:lnTo>
                    <a:pt x="20898" y="0"/>
                  </a:lnTo>
                  <a:lnTo>
                    <a:pt x="1082531" y="0"/>
                  </a:lnTo>
                  <a:lnTo>
                    <a:pt x="1089760" y="3003"/>
                  </a:lnTo>
                  <a:lnTo>
                    <a:pt x="1094957" y="8272"/>
                  </a:lnTo>
                  <a:lnTo>
                    <a:pt x="1100266" y="13542"/>
                  </a:lnTo>
                  <a:lnTo>
                    <a:pt x="1103297" y="20851"/>
                  </a:lnTo>
                  <a:lnTo>
                    <a:pt x="1103316" y="56605"/>
                  </a:lnTo>
                  <a:lnTo>
                    <a:pt x="56481" y="56605"/>
                  </a:lnTo>
                  <a:lnTo>
                    <a:pt x="56481" y="1783227"/>
                  </a:lnTo>
                  <a:lnTo>
                    <a:pt x="1468528" y="1783227"/>
                  </a:lnTo>
                  <a:lnTo>
                    <a:pt x="1468528" y="1811559"/>
                  </a:lnTo>
                  <a:lnTo>
                    <a:pt x="1525010" y="1811559"/>
                  </a:lnTo>
                  <a:lnTo>
                    <a:pt x="1525010" y="1818982"/>
                  </a:lnTo>
                  <a:lnTo>
                    <a:pt x="1521960" y="1826348"/>
                  </a:lnTo>
                  <a:lnTo>
                    <a:pt x="1516763" y="1831561"/>
                  </a:lnTo>
                  <a:lnTo>
                    <a:pt x="1511454" y="1836774"/>
                  </a:lnTo>
                  <a:lnTo>
                    <a:pt x="1504224" y="1839834"/>
                  </a:lnTo>
                  <a:close/>
                </a:path>
                <a:path w="1525270" h="1840230">
                  <a:moveTo>
                    <a:pt x="1496769" y="1811559"/>
                  </a:moveTo>
                  <a:lnTo>
                    <a:pt x="1468528" y="1811559"/>
                  </a:lnTo>
                  <a:lnTo>
                    <a:pt x="1468528" y="454150"/>
                  </a:lnTo>
                  <a:lnTo>
                    <a:pt x="1067620" y="454150"/>
                  </a:lnTo>
                  <a:lnTo>
                    <a:pt x="1060390" y="451090"/>
                  </a:lnTo>
                  <a:lnTo>
                    <a:pt x="1055081" y="445877"/>
                  </a:lnTo>
                  <a:lnTo>
                    <a:pt x="1049771" y="440551"/>
                  </a:lnTo>
                  <a:lnTo>
                    <a:pt x="1046834" y="433298"/>
                  </a:lnTo>
                  <a:lnTo>
                    <a:pt x="1046834" y="56605"/>
                  </a:lnTo>
                  <a:lnTo>
                    <a:pt x="1103316" y="56605"/>
                  </a:lnTo>
                  <a:lnTo>
                    <a:pt x="1103316" y="397487"/>
                  </a:lnTo>
                  <a:lnTo>
                    <a:pt x="1504224" y="397487"/>
                  </a:lnTo>
                  <a:lnTo>
                    <a:pt x="1511454" y="400434"/>
                  </a:lnTo>
                  <a:lnTo>
                    <a:pt x="1516763" y="405760"/>
                  </a:lnTo>
                  <a:lnTo>
                    <a:pt x="1521960" y="411086"/>
                  </a:lnTo>
                  <a:lnTo>
                    <a:pt x="1525010" y="418339"/>
                  </a:lnTo>
                  <a:lnTo>
                    <a:pt x="1525010" y="1783227"/>
                  </a:lnTo>
                  <a:lnTo>
                    <a:pt x="1496769" y="1783227"/>
                  </a:lnTo>
                  <a:lnTo>
                    <a:pt x="1496769" y="1811559"/>
                  </a:lnTo>
                  <a:close/>
                </a:path>
                <a:path w="1525270" h="1840230">
                  <a:moveTo>
                    <a:pt x="1525010" y="1811559"/>
                  </a:moveTo>
                  <a:lnTo>
                    <a:pt x="1496769" y="1811559"/>
                  </a:lnTo>
                  <a:lnTo>
                    <a:pt x="1496769" y="1783227"/>
                  </a:lnTo>
                  <a:lnTo>
                    <a:pt x="1525010" y="1783227"/>
                  </a:lnTo>
                  <a:lnTo>
                    <a:pt x="1525010" y="1811559"/>
                  </a:lnTo>
                  <a:close/>
                </a:path>
              </a:pathLst>
            </a:custGeom>
            <a:solidFill>
              <a:srgbClr val="292525"/>
            </a:solidFill>
          </p:spPr>
          <p:txBody>
            <a:bodyPr wrap="square" lIns="0" tIns="0" rIns="0" bIns="0" rtlCol="0"/>
            <a:lstStyle/>
            <a:p/>
          </p:txBody>
        </p:sp>
        <p:sp>
          <p:nvSpPr>
            <p:cNvPr id="33" name="object 33"/>
            <p:cNvSpPr/>
            <p:nvPr/>
          </p:nvSpPr>
          <p:spPr>
            <a:xfrm>
              <a:off x="7373956" y="266493"/>
              <a:ext cx="422275" cy="397510"/>
            </a:xfrm>
            <a:custGeom>
              <a:avLst/>
              <a:gdLst/>
              <a:ahLst/>
              <a:cxnLst/>
              <a:rect l="l" t="t" r="r" b="b"/>
              <a:pathLst>
                <a:path w="422275" h="397509">
                  <a:moveTo>
                    <a:pt x="421693" y="397487"/>
                  </a:moveTo>
                  <a:lnTo>
                    <a:pt x="0" y="397487"/>
                  </a:lnTo>
                  <a:lnTo>
                    <a:pt x="0" y="0"/>
                  </a:lnTo>
                  <a:lnTo>
                    <a:pt x="421693" y="397487"/>
                  </a:lnTo>
                  <a:close/>
                </a:path>
              </a:pathLst>
            </a:custGeom>
            <a:solidFill>
              <a:srgbClr val="F6B4A6"/>
            </a:solidFill>
          </p:spPr>
          <p:txBody>
            <a:bodyPr wrap="square" lIns="0" tIns="0" rIns="0" bIns="0" rtlCol="0"/>
            <a:lstStyle/>
            <a:p/>
          </p:txBody>
        </p:sp>
        <p:sp>
          <p:nvSpPr>
            <p:cNvPr id="34" name="object 34"/>
            <p:cNvSpPr/>
            <p:nvPr/>
          </p:nvSpPr>
          <p:spPr>
            <a:xfrm>
              <a:off x="6469672" y="238352"/>
              <a:ext cx="1354455" cy="1529715"/>
            </a:xfrm>
            <a:custGeom>
              <a:avLst/>
              <a:gdLst/>
              <a:ahLst/>
              <a:cxnLst/>
              <a:rect l="l" t="t" r="r" b="b"/>
              <a:pathLst>
                <a:path w="1354454" h="1529714">
                  <a:moveTo>
                    <a:pt x="787704" y="595503"/>
                  </a:moveTo>
                  <a:lnTo>
                    <a:pt x="785482" y="584479"/>
                  </a:lnTo>
                  <a:lnTo>
                    <a:pt x="779424" y="575475"/>
                  </a:lnTo>
                  <a:lnTo>
                    <a:pt x="770445" y="569404"/>
                  </a:lnTo>
                  <a:lnTo>
                    <a:pt x="759460" y="567182"/>
                  </a:lnTo>
                  <a:lnTo>
                    <a:pt x="28244" y="567182"/>
                  </a:lnTo>
                  <a:lnTo>
                    <a:pt x="17297" y="569404"/>
                  </a:lnTo>
                  <a:lnTo>
                    <a:pt x="8318" y="575475"/>
                  </a:lnTo>
                  <a:lnTo>
                    <a:pt x="2235" y="584479"/>
                  </a:lnTo>
                  <a:lnTo>
                    <a:pt x="0" y="595503"/>
                  </a:lnTo>
                  <a:lnTo>
                    <a:pt x="2235" y="606539"/>
                  </a:lnTo>
                  <a:lnTo>
                    <a:pt x="8318" y="615543"/>
                  </a:lnTo>
                  <a:lnTo>
                    <a:pt x="17297" y="621614"/>
                  </a:lnTo>
                  <a:lnTo>
                    <a:pt x="28244" y="623836"/>
                  </a:lnTo>
                  <a:lnTo>
                    <a:pt x="759460" y="623836"/>
                  </a:lnTo>
                  <a:lnTo>
                    <a:pt x="770445" y="621614"/>
                  </a:lnTo>
                  <a:lnTo>
                    <a:pt x="779424" y="615543"/>
                  </a:lnTo>
                  <a:lnTo>
                    <a:pt x="785482" y="606539"/>
                  </a:lnTo>
                  <a:lnTo>
                    <a:pt x="787704" y="595503"/>
                  </a:lnTo>
                  <a:close/>
                </a:path>
                <a:path w="1354454" h="1529714">
                  <a:moveTo>
                    <a:pt x="787704" y="369087"/>
                  </a:moveTo>
                  <a:lnTo>
                    <a:pt x="785482" y="358013"/>
                  </a:lnTo>
                  <a:lnTo>
                    <a:pt x="779424" y="349008"/>
                  </a:lnTo>
                  <a:lnTo>
                    <a:pt x="770445" y="342963"/>
                  </a:lnTo>
                  <a:lnTo>
                    <a:pt x="759460" y="340753"/>
                  </a:lnTo>
                  <a:lnTo>
                    <a:pt x="28244" y="340753"/>
                  </a:lnTo>
                  <a:lnTo>
                    <a:pt x="17297" y="342963"/>
                  </a:lnTo>
                  <a:lnTo>
                    <a:pt x="8318" y="349008"/>
                  </a:lnTo>
                  <a:lnTo>
                    <a:pt x="2235" y="358013"/>
                  </a:lnTo>
                  <a:lnTo>
                    <a:pt x="0" y="369087"/>
                  </a:lnTo>
                  <a:lnTo>
                    <a:pt x="2235" y="380111"/>
                  </a:lnTo>
                  <a:lnTo>
                    <a:pt x="8318" y="389115"/>
                  </a:lnTo>
                  <a:lnTo>
                    <a:pt x="17297" y="395185"/>
                  </a:lnTo>
                  <a:lnTo>
                    <a:pt x="28244" y="397421"/>
                  </a:lnTo>
                  <a:lnTo>
                    <a:pt x="759460" y="397421"/>
                  </a:lnTo>
                  <a:lnTo>
                    <a:pt x="770445" y="395185"/>
                  </a:lnTo>
                  <a:lnTo>
                    <a:pt x="779424" y="389115"/>
                  </a:lnTo>
                  <a:lnTo>
                    <a:pt x="785482" y="380111"/>
                  </a:lnTo>
                  <a:lnTo>
                    <a:pt x="787704" y="369087"/>
                  </a:lnTo>
                  <a:close/>
                </a:path>
                <a:path w="1354454" h="1529714">
                  <a:moveTo>
                    <a:pt x="1082192" y="1501317"/>
                  </a:moveTo>
                  <a:lnTo>
                    <a:pt x="1079969" y="1490294"/>
                  </a:lnTo>
                  <a:lnTo>
                    <a:pt x="1073924" y="1481289"/>
                  </a:lnTo>
                  <a:lnTo>
                    <a:pt x="1064945" y="1475219"/>
                  </a:lnTo>
                  <a:lnTo>
                    <a:pt x="1053960" y="1472984"/>
                  </a:lnTo>
                  <a:lnTo>
                    <a:pt x="28244" y="1472984"/>
                  </a:lnTo>
                  <a:lnTo>
                    <a:pt x="17297" y="1475219"/>
                  </a:lnTo>
                  <a:lnTo>
                    <a:pt x="8318" y="1481289"/>
                  </a:lnTo>
                  <a:lnTo>
                    <a:pt x="2235" y="1490294"/>
                  </a:lnTo>
                  <a:lnTo>
                    <a:pt x="0" y="1501317"/>
                  </a:lnTo>
                  <a:lnTo>
                    <a:pt x="2235" y="1512341"/>
                  </a:lnTo>
                  <a:lnTo>
                    <a:pt x="8318" y="1521345"/>
                  </a:lnTo>
                  <a:lnTo>
                    <a:pt x="17297" y="1527416"/>
                  </a:lnTo>
                  <a:lnTo>
                    <a:pt x="28244" y="1529651"/>
                  </a:lnTo>
                  <a:lnTo>
                    <a:pt x="1053960" y="1529651"/>
                  </a:lnTo>
                  <a:lnTo>
                    <a:pt x="1064945" y="1527416"/>
                  </a:lnTo>
                  <a:lnTo>
                    <a:pt x="1073924" y="1521345"/>
                  </a:lnTo>
                  <a:lnTo>
                    <a:pt x="1079969" y="1512341"/>
                  </a:lnTo>
                  <a:lnTo>
                    <a:pt x="1082192" y="1501317"/>
                  </a:lnTo>
                  <a:close/>
                </a:path>
                <a:path w="1354454" h="1529714">
                  <a:moveTo>
                    <a:pt x="1082192" y="1274889"/>
                  </a:moveTo>
                  <a:lnTo>
                    <a:pt x="1079969" y="1263865"/>
                  </a:lnTo>
                  <a:lnTo>
                    <a:pt x="1073924" y="1254861"/>
                  </a:lnTo>
                  <a:lnTo>
                    <a:pt x="1064945" y="1248791"/>
                  </a:lnTo>
                  <a:lnTo>
                    <a:pt x="1053960" y="1246568"/>
                  </a:lnTo>
                  <a:lnTo>
                    <a:pt x="28244" y="1246568"/>
                  </a:lnTo>
                  <a:lnTo>
                    <a:pt x="17297" y="1248791"/>
                  </a:lnTo>
                  <a:lnTo>
                    <a:pt x="8318" y="1254861"/>
                  </a:lnTo>
                  <a:lnTo>
                    <a:pt x="2235" y="1263865"/>
                  </a:lnTo>
                  <a:lnTo>
                    <a:pt x="0" y="1274889"/>
                  </a:lnTo>
                  <a:lnTo>
                    <a:pt x="2235" y="1285913"/>
                  </a:lnTo>
                  <a:lnTo>
                    <a:pt x="8318" y="1294917"/>
                  </a:lnTo>
                  <a:lnTo>
                    <a:pt x="17297" y="1301000"/>
                  </a:lnTo>
                  <a:lnTo>
                    <a:pt x="28244" y="1303223"/>
                  </a:lnTo>
                  <a:lnTo>
                    <a:pt x="1053960" y="1303223"/>
                  </a:lnTo>
                  <a:lnTo>
                    <a:pt x="1064945" y="1301000"/>
                  </a:lnTo>
                  <a:lnTo>
                    <a:pt x="1073924" y="1294917"/>
                  </a:lnTo>
                  <a:lnTo>
                    <a:pt x="1079969" y="1285913"/>
                  </a:lnTo>
                  <a:lnTo>
                    <a:pt x="1082192" y="1274889"/>
                  </a:lnTo>
                  <a:close/>
                </a:path>
                <a:path w="1354454" h="1529714">
                  <a:moveTo>
                    <a:pt x="1082192" y="1048359"/>
                  </a:moveTo>
                  <a:lnTo>
                    <a:pt x="1079969" y="1037336"/>
                  </a:lnTo>
                  <a:lnTo>
                    <a:pt x="1073924" y="1028331"/>
                  </a:lnTo>
                  <a:lnTo>
                    <a:pt x="1064945" y="1022248"/>
                  </a:lnTo>
                  <a:lnTo>
                    <a:pt x="1053960" y="1020025"/>
                  </a:lnTo>
                  <a:lnTo>
                    <a:pt x="28244" y="1020025"/>
                  </a:lnTo>
                  <a:lnTo>
                    <a:pt x="17297" y="1022248"/>
                  </a:lnTo>
                  <a:lnTo>
                    <a:pt x="8318" y="1028331"/>
                  </a:lnTo>
                  <a:lnTo>
                    <a:pt x="2235" y="1037336"/>
                  </a:lnTo>
                  <a:lnTo>
                    <a:pt x="0" y="1048359"/>
                  </a:lnTo>
                  <a:lnTo>
                    <a:pt x="2235" y="1059383"/>
                  </a:lnTo>
                  <a:lnTo>
                    <a:pt x="8318" y="1068387"/>
                  </a:lnTo>
                  <a:lnTo>
                    <a:pt x="17297" y="1074458"/>
                  </a:lnTo>
                  <a:lnTo>
                    <a:pt x="28244" y="1076693"/>
                  </a:lnTo>
                  <a:lnTo>
                    <a:pt x="1053960" y="1076693"/>
                  </a:lnTo>
                  <a:lnTo>
                    <a:pt x="1064945" y="1074458"/>
                  </a:lnTo>
                  <a:lnTo>
                    <a:pt x="1073924" y="1068387"/>
                  </a:lnTo>
                  <a:lnTo>
                    <a:pt x="1079969" y="1059383"/>
                  </a:lnTo>
                  <a:lnTo>
                    <a:pt x="1082192" y="1048359"/>
                  </a:lnTo>
                  <a:close/>
                </a:path>
                <a:path w="1354454" h="1529714">
                  <a:moveTo>
                    <a:pt x="1082192" y="821931"/>
                  </a:moveTo>
                  <a:lnTo>
                    <a:pt x="1079969" y="810907"/>
                  </a:lnTo>
                  <a:lnTo>
                    <a:pt x="1073924" y="801903"/>
                  </a:lnTo>
                  <a:lnTo>
                    <a:pt x="1064945" y="795832"/>
                  </a:lnTo>
                  <a:lnTo>
                    <a:pt x="1053960" y="793597"/>
                  </a:lnTo>
                  <a:lnTo>
                    <a:pt x="28244" y="793597"/>
                  </a:lnTo>
                  <a:lnTo>
                    <a:pt x="17297" y="795832"/>
                  </a:lnTo>
                  <a:lnTo>
                    <a:pt x="8318" y="801903"/>
                  </a:lnTo>
                  <a:lnTo>
                    <a:pt x="2235" y="810907"/>
                  </a:lnTo>
                  <a:lnTo>
                    <a:pt x="0" y="821931"/>
                  </a:lnTo>
                  <a:lnTo>
                    <a:pt x="2235" y="832954"/>
                  </a:lnTo>
                  <a:lnTo>
                    <a:pt x="8318" y="841959"/>
                  </a:lnTo>
                  <a:lnTo>
                    <a:pt x="17297" y="848042"/>
                  </a:lnTo>
                  <a:lnTo>
                    <a:pt x="28244" y="850265"/>
                  </a:lnTo>
                  <a:lnTo>
                    <a:pt x="1053960" y="850265"/>
                  </a:lnTo>
                  <a:lnTo>
                    <a:pt x="1064945" y="848042"/>
                  </a:lnTo>
                  <a:lnTo>
                    <a:pt x="1073924" y="841959"/>
                  </a:lnTo>
                  <a:lnTo>
                    <a:pt x="1079969" y="832954"/>
                  </a:lnTo>
                  <a:lnTo>
                    <a:pt x="1082192" y="821931"/>
                  </a:lnTo>
                  <a:close/>
                </a:path>
                <a:path w="1354454" h="1529714">
                  <a:moveTo>
                    <a:pt x="1354099" y="427736"/>
                  </a:moveTo>
                  <a:lnTo>
                    <a:pt x="1254696" y="319620"/>
                  </a:lnTo>
                  <a:lnTo>
                    <a:pt x="1254696" y="397306"/>
                  </a:lnTo>
                  <a:lnTo>
                    <a:pt x="932522" y="397306"/>
                  </a:lnTo>
                  <a:lnTo>
                    <a:pt x="932522" y="93649"/>
                  </a:lnTo>
                  <a:lnTo>
                    <a:pt x="1254696" y="397306"/>
                  </a:lnTo>
                  <a:lnTo>
                    <a:pt x="1254696" y="319620"/>
                  </a:lnTo>
                  <a:lnTo>
                    <a:pt x="945476" y="28143"/>
                  </a:lnTo>
                  <a:lnTo>
                    <a:pt x="916800" y="2781"/>
                  </a:lnTo>
                  <a:lnTo>
                    <a:pt x="901039" y="0"/>
                  </a:lnTo>
                  <a:lnTo>
                    <a:pt x="893089" y="2159"/>
                  </a:lnTo>
                  <a:lnTo>
                    <a:pt x="886040" y="6515"/>
                  </a:lnTo>
                  <a:lnTo>
                    <a:pt x="880668" y="12598"/>
                  </a:lnTo>
                  <a:lnTo>
                    <a:pt x="877239" y="19951"/>
                  </a:lnTo>
                  <a:lnTo>
                    <a:pt x="876033" y="28143"/>
                  </a:lnTo>
                  <a:lnTo>
                    <a:pt x="876033" y="433108"/>
                  </a:lnTo>
                  <a:lnTo>
                    <a:pt x="878979" y="440372"/>
                  </a:lnTo>
                  <a:lnTo>
                    <a:pt x="884288" y="445693"/>
                  </a:lnTo>
                  <a:lnTo>
                    <a:pt x="889596" y="450900"/>
                  </a:lnTo>
                  <a:lnTo>
                    <a:pt x="896823" y="453961"/>
                  </a:lnTo>
                  <a:lnTo>
                    <a:pt x="1325968" y="453961"/>
                  </a:lnTo>
                  <a:lnTo>
                    <a:pt x="1334325" y="452678"/>
                  </a:lnTo>
                  <a:lnTo>
                    <a:pt x="1341780" y="449046"/>
                  </a:lnTo>
                  <a:lnTo>
                    <a:pt x="1347889" y="443395"/>
                  </a:lnTo>
                  <a:lnTo>
                    <a:pt x="1352181" y="436054"/>
                  </a:lnTo>
                  <a:lnTo>
                    <a:pt x="1354099" y="427736"/>
                  </a:lnTo>
                  <a:close/>
                </a:path>
              </a:pathLst>
            </a:custGeom>
            <a:solidFill>
              <a:srgbClr val="292525"/>
            </a:solidFill>
          </p:spPr>
          <p:txBody>
            <a:bodyPr wrap="square" lIns="0" tIns="0" rIns="0" bIns="0" rtlCol="0"/>
            <a:lstStyle/>
            <a:p/>
          </p:txBody>
        </p:sp>
        <p:sp>
          <p:nvSpPr>
            <p:cNvPr id="35" name="object 35"/>
            <p:cNvSpPr/>
            <p:nvPr/>
          </p:nvSpPr>
          <p:spPr>
            <a:xfrm>
              <a:off x="7588739" y="1904892"/>
              <a:ext cx="953769" cy="960119"/>
            </a:xfrm>
            <a:custGeom>
              <a:avLst/>
              <a:gdLst/>
              <a:ahLst/>
              <a:cxnLst/>
              <a:rect l="l" t="t" r="r" b="b"/>
              <a:pathLst>
                <a:path w="953770" h="960119">
                  <a:moveTo>
                    <a:pt x="817253" y="959750"/>
                  </a:moveTo>
                  <a:lnTo>
                    <a:pt x="764429" y="949296"/>
                  </a:lnTo>
                  <a:lnTo>
                    <a:pt x="719653" y="919293"/>
                  </a:lnTo>
                  <a:lnTo>
                    <a:pt x="38820" y="236169"/>
                  </a:lnTo>
                  <a:lnTo>
                    <a:pt x="12955" y="200291"/>
                  </a:lnTo>
                  <a:lnTo>
                    <a:pt x="17" y="159550"/>
                  </a:lnTo>
                  <a:lnTo>
                    <a:pt x="0" y="117189"/>
                  </a:lnTo>
                  <a:lnTo>
                    <a:pt x="12898" y="76448"/>
                  </a:lnTo>
                  <a:lnTo>
                    <a:pt x="38707" y="40570"/>
                  </a:lnTo>
                  <a:lnTo>
                    <a:pt x="83483" y="10468"/>
                  </a:lnTo>
                  <a:lnTo>
                    <a:pt x="136308" y="0"/>
                  </a:lnTo>
                  <a:lnTo>
                    <a:pt x="163407" y="2657"/>
                  </a:lnTo>
                  <a:lnTo>
                    <a:pt x="212733" y="23187"/>
                  </a:lnTo>
                  <a:lnTo>
                    <a:pt x="914741" y="723694"/>
                  </a:lnTo>
                  <a:lnTo>
                    <a:pt x="940551" y="759572"/>
                  </a:lnTo>
                  <a:lnTo>
                    <a:pt x="953456" y="800313"/>
                  </a:lnTo>
                  <a:lnTo>
                    <a:pt x="953456" y="842675"/>
                  </a:lnTo>
                  <a:lnTo>
                    <a:pt x="940551" y="883416"/>
                  </a:lnTo>
                  <a:lnTo>
                    <a:pt x="914741" y="919293"/>
                  </a:lnTo>
                  <a:lnTo>
                    <a:pt x="870021" y="949296"/>
                  </a:lnTo>
                  <a:lnTo>
                    <a:pt x="817253" y="959751"/>
                  </a:lnTo>
                  <a:close/>
                </a:path>
              </a:pathLst>
            </a:custGeom>
            <a:solidFill>
              <a:srgbClr val="F6B4A6"/>
            </a:solidFill>
          </p:spPr>
          <p:txBody>
            <a:bodyPr wrap="square" lIns="0" tIns="0" rIns="0" bIns="0" rtlCol="0"/>
            <a:lstStyle/>
            <a:p/>
          </p:txBody>
        </p:sp>
        <p:sp>
          <p:nvSpPr>
            <p:cNvPr id="36" name="object 36"/>
            <p:cNvSpPr/>
            <p:nvPr/>
          </p:nvSpPr>
          <p:spPr>
            <a:xfrm>
              <a:off x="7558934" y="1876560"/>
              <a:ext cx="1013460" cy="1016635"/>
            </a:xfrm>
            <a:custGeom>
              <a:avLst/>
              <a:gdLst/>
              <a:ahLst/>
              <a:cxnLst/>
              <a:rect l="l" t="t" r="r" b="b"/>
              <a:pathLst>
                <a:path w="1013459" h="1016635">
                  <a:moveTo>
                    <a:pt x="847058" y="1016413"/>
                  </a:moveTo>
                  <a:lnTo>
                    <a:pt x="783431" y="1003862"/>
                  </a:lnTo>
                  <a:lnTo>
                    <a:pt x="729463" y="967683"/>
                  </a:lnTo>
                  <a:lnTo>
                    <a:pt x="48630" y="284559"/>
                  </a:lnTo>
                  <a:lnTo>
                    <a:pt x="21613" y="249029"/>
                  </a:lnTo>
                  <a:lnTo>
                    <a:pt x="5403" y="208992"/>
                  </a:lnTo>
                  <a:lnTo>
                    <a:pt x="0" y="166701"/>
                  </a:lnTo>
                  <a:lnTo>
                    <a:pt x="5403" y="124410"/>
                  </a:lnTo>
                  <a:lnTo>
                    <a:pt x="21613" y="84372"/>
                  </a:lnTo>
                  <a:lnTo>
                    <a:pt x="48630" y="48843"/>
                  </a:lnTo>
                  <a:lnTo>
                    <a:pt x="102458" y="12607"/>
                  </a:lnTo>
                  <a:lnTo>
                    <a:pt x="166113" y="0"/>
                  </a:lnTo>
                  <a:lnTo>
                    <a:pt x="198780" y="3201"/>
                  </a:lnTo>
                  <a:lnTo>
                    <a:pt x="258185" y="27920"/>
                  </a:lnTo>
                  <a:lnTo>
                    <a:pt x="291278" y="56662"/>
                  </a:lnTo>
                  <a:lnTo>
                    <a:pt x="166113" y="56662"/>
                  </a:lnTo>
                  <a:lnTo>
                    <a:pt x="124811" y="64737"/>
                  </a:lnTo>
                  <a:lnTo>
                    <a:pt x="88507" y="88960"/>
                  </a:lnTo>
                  <a:lnTo>
                    <a:pt x="64424" y="125334"/>
                  </a:lnTo>
                  <a:lnTo>
                    <a:pt x="56397" y="166701"/>
                  </a:lnTo>
                  <a:lnTo>
                    <a:pt x="64424" y="208068"/>
                  </a:lnTo>
                  <a:lnTo>
                    <a:pt x="88507" y="244442"/>
                  </a:lnTo>
                  <a:lnTo>
                    <a:pt x="769452" y="927566"/>
                  </a:lnTo>
                  <a:lnTo>
                    <a:pt x="805756" y="951733"/>
                  </a:lnTo>
                  <a:lnTo>
                    <a:pt x="847058" y="959750"/>
                  </a:lnTo>
                  <a:lnTo>
                    <a:pt x="970567" y="959750"/>
                  </a:lnTo>
                  <a:lnTo>
                    <a:pt x="964540" y="967683"/>
                  </a:lnTo>
                  <a:lnTo>
                    <a:pt x="939178" y="988588"/>
                  </a:lnTo>
                  <a:lnTo>
                    <a:pt x="910671" y="1003862"/>
                  </a:lnTo>
                  <a:lnTo>
                    <a:pt x="879728" y="1013229"/>
                  </a:lnTo>
                  <a:lnTo>
                    <a:pt x="847058" y="1016413"/>
                  </a:lnTo>
                  <a:close/>
                </a:path>
                <a:path w="1013459" h="1016635">
                  <a:moveTo>
                    <a:pt x="970567" y="959750"/>
                  </a:moveTo>
                  <a:lnTo>
                    <a:pt x="847058" y="959750"/>
                  </a:lnTo>
                  <a:lnTo>
                    <a:pt x="867983" y="957750"/>
                  </a:lnTo>
                  <a:lnTo>
                    <a:pt x="888304" y="951733"/>
                  </a:lnTo>
                  <a:lnTo>
                    <a:pt x="907375" y="941679"/>
                  </a:lnTo>
                  <a:lnTo>
                    <a:pt x="924551" y="927566"/>
                  </a:lnTo>
                  <a:lnTo>
                    <a:pt x="948634" y="891190"/>
                  </a:lnTo>
                  <a:lnTo>
                    <a:pt x="956661" y="849811"/>
                  </a:lnTo>
                  <a:lnTo>
                    <a:pt x="948634" y="808410"/>
                  </a:lnTo>
                  <a:lnTo>
                    <a:pt x="924551" y="771971"/>
                  </a:lnTo>
                  <a:lnTo>
                    <a:pt x="243606" y="88960"/>
                  </a:lnTo>
                  <a:lnTo>
                    <a:pt x="207316" y="64737"/>
                  </a:lnTo>
                  <a:lnTo>
                    <a:pt x="166113" y="56662"/>
                  </a:lnTo>
                  <a:lnTo>
                    <a:pt x="291278" y="56662"/>
                  </a:lnTo>
                  <a:lnTo>
                    <a:pt x="964540" y="731967"/>
                  </a:lnTo>
                  <a:lnTo>
                    <a:pt x="991510" y="767465"/>
                  </a:lnTo>
                  <a:lnTo>
                    <a:pt x="1007693" y="807508"/>
                  </a:lnTo>
                  <a:lnTo>
                    <a:pt x="1013087" y="849825"/>
                  </a:lnTo>
                  <a:lnTo>
                    <a:pt x="1007693" y="892141"/>
                  </a:lnTo>
                  <a:lnTo>
                    <a:pt x="991510" y="932185"/>
                  </a:lnTo>
                  <a:lnTo>
                    <a:pt x="970567" y="959750"/>
                  </a:lnTo>
                  <a:close/>
                </a:path>
              </a:pathLst>
            </a:custGeom>
            <a:solidFill>
              <a:srgbClr val="292525"/>
            </a:solidFill>
          </p:spPr>
          <p:txBody>
            <a:bodyPr wrap="square" lIns="0" tIns="0" rIns="0" bIns="0" rtlCol="0"/>
            <a:lstStyle/>
            <a:p/>
          </p:txBody>
        </p:sp>
        <p:sp>
          <p:nvSpPr>
            <p:cNvPr id="37" name="object 37"/>
            <p:cNvSpPr/>
            <p:nvPr/>
          </p:nvSpPr>
          <p:spPr>
            <a:xfrm>
              <a:off x="6919164" y="1234800"/>
              <a:ext cx="1133475" cy="1137285"/>
            </a:xfrm>
            <a:custGeom>
              <a:avLst/>
              <a:gdLst/>
              <a:ahLst/>
              <a:cxnLst/>
              <a:rect l="l" t="t" r="r" b="b"/>
              <a:pathLst>
                <a:path w="1133475" h="1137285">
                  <a:moveTo>
                    <a:pt x="566739" y="1137104"/>
                  </a:moveTo>
                  <a:lnTo>
                    <a:pt x="516622" y="1134928"/>
                  </a:lnTo>
                  <a:lnTo>
                    <a:pt x="467405" y="1128460"/>
                  </a:lnTo>
                  <a:lnTo>
                    <a:pt x="419300" y="1117789"/>
                  </a:lnTo>
                  <a:lnTo>
                    <a:pt x="372520" y="1103004"/>
                  </a:lnTo>
                  <a:lnTo>
                    <a:pt x="327277" y="1084196"/>
                  </a:lnTo>
                  <a:lnTo>
                    <a:pt x="283785" y="1061453"/>
                  </a:lnTo>
                  <a:lnTo>
                    <a:pt x="242257" y="1034866"/>
                  </a:lnTo>
                  <a:lnTo>
                    <a:pt x="202905" y="1004524"/>
                  </a:lnTo>
                  <a:lnTo>
                    <a:pt x="165943" y="970516"/>
                  </a:lnTo>
                  <a:lnTo>
                    <a:pt x="132048" y="933466"/>
                  </a:lnTo>
                  <a:lnTo>
                    <a:pt x="101813" y="894005"/>
                  </a:lnTo>
                  <a:lnTo>
                    <a:pt x="75325" y="852352"/>
                  </a:lnTo>
                  <a:lnTo>
                    <a:pt x="52673" y="808723"/>
                  </a:lnTo>
                  <a:lnTo>
                    <a:pt x="33944" y="763335"/>
                  </a:lnTo>
                  <a:lnTo>
                    <a:pt x="19224" y="716408"/>
                  </a:lnTo>
                  <a:lnTo>
                    <a:pt x="8602" y="668156"/>
                  </a:lnTo>
                  <a:lnTo>
                    <a:pt x="2165" y="618798"/>
                  </a:lnTo>
                  <a:lnTo>
                    <a:pt x="0" y="568552"/>
                  </a:lnTo>
                  <a:lnTo>
                    <a:pt x="2165" y="518305"/>
                  </a:lnTo>
                  <a:lnTo>
                    <a:pt x="8602" y="468946"/>
                  </a:lnTo>
                  <a:lnTo>
                    <a:pt x="19224" y="420692"/>
                  </a:lnTo>
                  <a:lnTo>
                    <a:pt x="33944" y="373758"/>
                  </a:lnTo>
                  <a:lnTo>
                    <a:pt x="52673" y="328362"/>
                  </a:lnTo>
                  <a:lnTo>
                    <a:pt x="75325" y="284718"/>
                  </a:lnTo>
                  <a:lnTo>
                    <a:pt x="101813" y="243045"/>
                  </a:lnTo>
                  <a:lnTo>
                    <a:pt x="132048" y="203558"/>
                  </a:lnTo>
                  <a:lnTo>
                    <a:pt x="165943" y="166474"/>
                  </a:lnTo>
                  <a:lnTo>
                    <a:pt x="202905" y="132500"/>
                  </a:lnTo>
                  <a:lnTo>
                    <a:pt x="242257" y="102184"/>
                  </a:lnTo>
                  <a:lnTo>
                    <a:pt x="283785" y="75617"/>
                  </a:lnTo>
                  <a:lnTo>
                    <a:pt x="327277" y="52888"/>
                  </a:lnTo>
                  <a:lnTo>
                    <a:pt x="372520" y="34090"/>
                  </a:lnTo>
                  <a:lnTo>
                    <a:pt x="419300" y="19311"/>
                  </a:lnTo>
                  <a:lnTo>
                    <a:pt x="467405" y="8643"/>
                  </a:lnTo>
                  <a:lnTo>
                    <a:pt x="516622" y="2175"/>
                  </a:lnTo>
                  <a:lnTo>
                    <a:pt x="566739" y="0"/>
                  </a:lnTo>
                  <a:lnTo>
                    <a:pt x="616825" y="2175"/>
                  </a:lnTo>
                  <a:lnTo>
                    <a:pt x="666025" y="8643"/>
                  </a:lnTo>
                  <a:lnTo>
                    <a:pt x="714123" y="19311"/>
                  </a:lnTo>
                  <a:lnTo>
                    <a:pt x="760901" y="34090"/>
                  </a:lnTo>
                  <a:lnTo>
                    <a:pt x="806143" y="52888"/>
                  </a:lnTo>
                  <a:lnTo>
                    <a:pt x="849633" y="75617"/>
                  </a:lnTo>
                  <a:lnTo>
                    <a:pt x="891154" y="102184"/>
                  </a:lnTo>
                  <a:lnTo>
                    <a:pt x="930489" y="132500"/>
                  </a:lnTo>
                  <a:lnTo>
                    <a:pt x="967421" y="166474"/>
                  </a:lnTo>
                  <a:lnTo>
                    <a:pt x="1001320" y="203558"/>
                  </a:lnTo>
                  <a:lnTo>
                    <a:pt x="1031566" y="243045"/>
                  </a:lnTo>
                  <a:lnTo>
                    <a:pt x="1058068" y="284718"/>
                  </a:lnTo>
                  <a:lnTo>
                    <a:pt x="1080738" y="328362"/>
                  </a:lnTo>
                  <a:lnTo>
                    <a:pt x="1099486" y="373758"/>
                  </a:lnTo>
                  <a:lnTo>
                    <a:pt x="1114224" y="420692"/>
                  </a:lnTo>
                  <a:lnTo>
                    <a:pt x="1124861" y="468946"/>
                  </a:lnTo>
                  <a:lnTo>
                    <a:pt x="1131309" y="518305"/>
                  </a:lnTo>
                  <a:lnTo>
                    <a:pt x="1133478" y="568552"/>
                  </a:lnTo>
                  <a:lnTo>
                    <a:pt x="1131309" y="618798"/>
                  </a:lnTo>
                  <a:lnTo>
                    <a:pt x="1124861" y="668156"/>
                  </a:lnTo>
                  <a:lnTo>
                    <a:pt x="1114224" y="716408"/>
                  </a:lnTo>
                  <a:lnTo>
                    <a:pt x="1099486" y="763335"/>
                  </a:lnTo>
                  <a:lnTo>
                    <a:pt x="1080738" y="808723"/>
                  </a:lnTo>
                  <a:lnTo>
                    <a:pt x="1058068" y="852352"/>
                  </a:lnTo>
                  <a:lnTo>
                    <a:pt x="1031566" y="894005"/>
                  </a:lnTo>
                  <a:lnTo>
                    <a:pt x="1001320" y="933466"/>
                  </a:lnTo>
                  <a:lnTo>
                    <a:pt x="967421" y="970516"/>
                  </a:lnTo>
                  <a:lnTo>
                    <a:pt x="930489" y="1004524"/>
                  </a:lnTo>
                  <a:lnTo>
                    <a:pt x="891154" y="1034866"/>
                  </a:lnTo>
                  <a:lnTo>
                    <a:pt x="849633" y="1061453"/>
                  </a:lnTo>
                  <a:lnTo>
                    <a:pt x="806143" y="1084196"/>
                  </a:lnTo>
                  <a:lnTo>
                    <a:pt x="760901" y="1103004"/>
                  </a:lnTo>
                  <a:lnTo>
                    <a:pt x="714123" y="1117789"/>
                  </a:lnTo>
                  <a:lnTo>
                    <a:pt x="666025" y="1128460"/>
                  </a:lnTo>
                  <a:lnTo>
                    <a:pt x="616825" y="1134928"/>
                  </a:lnTo>
                  <a:lnTo>
                    <a:pt x="566739" y="1137104"/>
                  </a:lnTo>
                  <a:close/>
                </a:path>
              </a:pathLst>
            </a:custGeom>
            <a:solidFill>
              <a:srgbClr val="F6B4A6"/>
            </a:solidFill>
          </p:spPr>
          <p:txBody>
            <a:bodyPr wrap="square" lIns="0" tIns="0" rIns="0" bIns="0" rtlCol="0"/>
            <a:lstStyle/>
            <a:p/>
          </p:txBody>
        </p:sp>
        <p:sp>
          <p:nvSpPr>
            <p:cNvPr id="38" name="object 38"/>
            <p:cNvSpPr/>
            <p:nvPr/>
          </p:nvSpPr>
          <p:spPr>
            <a:xfrm>
              <a:off x="6890925" y="1206469"/>
              <a:ext cx="1189990" cy="1193800"/>
            </a:xfrm>
            <a:custGeom>
              <a:avLst/>
              <a:gdLst/>
              <a:ahLst/>
              <a:cxnLst/>
              <a:rect l="l" t="t" r="r" b="b"/>
              <a:pathLst>
                <a:path w="1189990" h="1193800">
                  <a:moveTo>
                    <a:pt x="594977" y="0"/>
                  </a:moveTo>
                  <a:close/>
                </a:path>
                <a:path w="1189990" h="1193800">
                  <a:moveTo>
                    <a:pt x="594978" y="1193767"/>
                  </a:moveTo>
                  <a:lnTo>
                    <a:pt x="542387" y="1191482"/>
                  </a:lnTo>
                  <a:lnTo>
                    <a:pt x="490726" y="1184692"/>
                  </a:lnTo>
                  <a:lnTo>
                    <a:pt x="440221" y="1173490"/>
                  </a:lnTo>
                  <a:lnTo>
                    <a:pt x="391100" y="1157970"/>
                  </a:lnTo>
                  <a:lnTo>
                    <a:pt x="343590" y="1138227"/>
                  </a:lnTo>
                  <a:lnTo>
                    <a:pt x="297916" y="1114355"/>
                  </a:lnTo>
                  <a:lnTo>
                    <a:pt x="254307" y="1086448"/>
                  </a:lnTo>
                  <a:lnTo>
                    <a:pt x="212988" y="1054600"/>
                  </a:lnTo>
                  <a:lnTo>
                    <a:pt x="174188" y="1018906"/>
                  </a:lnTo>
                  <a:lnTo>
                    <a:pt x="138611" y="979985"/>
                  </a:lnTo>
                  <a:lnTo>
                    <a:pt x="106875" y="938545"/>
                  </a:lnTo>
                  <a:lnTo>
                    <a:pt x="79072" y="894811"/>
                  </a:lnTo>
                  <a:lnTo>
                    <a:pt x="55294" y="849009"/>
                  </a:lnTo>
                  <a:lnTo>
                    <a:pt x="35633" y="801365"/>
                  </a:lnTo>
                  <a:lnTo>
                    <a:pt x="20181" y="752105"/>
                  </a:lnTo>
                  <a:lnTo>
                    <a:pt x="9029" y="701454"/>
                  </a:lnTo>
                  <a:lnTo>
                    <a:pt x="2271" y="649638"/>
                  </a:lnTo>
                  <a:lnTo>
                    <a:pt x="0" y="596841"/>
                  </a:lnTo>
                  <a:lnTo>
                    <a:pt x="2271" y="544124"/>
                  </a:lnTo>
                  <a:lnTo>
                    <a:pt x="9029" y="492299"/>
                  </a:lnTo>
                  <a:lnTo>
                    <a:pt x="20181" y="441636"/>
                  </a:lnTo>
                  <a:lnTo>
                    <a:pt x="35633" y="392364"/>
                  </a:lnTo>
                  <a:lnTo>
                    <a:pt x="55294" y="344710"/>
                  </a:lnTo>
                  <a:lnTo>
                    <a:pt x="79072" y="298905"/>
                  </a:lnTo>
                  <a:lnTo>
                    <a:pt x="106875" y="255176"/>
                  </a:lnTo>
                  <a:lnTo>
                    <a:pt x="138611" y="213751"/>
                  </a:lnTo>
                  <a:lnTo>
                    <a:pt x="174188" y="174860"/>
                  </a:lnTo>
                  <a:lnTo>
                    <a:pt x="212988" y="139166"/>
                  </a:lnTo>
                  <a:lnTo>
                    <a:pt x="254307" y="107318"/>
                  </a:lnTo>
                  <a:lnTo>
                    <a:pt x="297916" y="79411"/>
                  </a:lnTo>
                  <a:lnTo>
                    <a:pt x="343590" y="55539"/>
                  </a:lnTo>
                  <a:lnTo>
                    <a:pt x="391100" y="35796"/>
                  </a:lnTo>
                  <a:lnTo>
                    <a:pt x="440221" y="20276"/>
                  </a:lnTo>
                  <a:lnTo>
                    <a:pt x="490726" y="9074"/>
                  </a:lnTo>
                  <a:lnTo>
                    <a:pt x="542387" y="2284"/>
                  </a:lnTo>
                  <a:lnTo>
                    <a:pt x="594977" y="0"/>
                  </a:lnTo>
                  <a:lnTo>
                    <a:pt x="647535" y="2284"/>
                  </a:lnTo>
                  <a:lnTo>
                    <a:pt x="699169" y="9074"/>
                  </a:lnTo>
                  <a:lnTo>
                    <a:pt x="749654" y="20276"/>
                  </a:lnTo>
                  <a:lnTo>
                    <a:pt x="798761" y="35796"/>
                  </a:lnTo>
                  <a:lnTo>
                    <a:pt x="846262" y="55539"/>
                  </a:lnTo>
                  <a:lnTo>
                    <a:pt x="848411" y="56662"/>
                  </a:lnTo>
                  <a:lnTo>
                    <a:pt x="594978" y="56662"/>
                  </a:lnTo>
                  <a:lnTo>
                    <a:pt x="549054" y="58614"/>
                  </a:lnTo>
                  <a:lnTo>
                    <a:pt x="503413" y="64470"/>
                  </a:lnTo>
                  <a:lnTo>
                    <a:pt x="458321" y="74232"/>
                  </a:lnTo>
                  <a:lnTo>
                    <a:pt x="414043" y="87899"/>
                  </a:lnTo>
                  <a:lnTo>
                    <a:pt x="370845" y="105474"/>
                  </a:lnTo>
                  <a:lnTo>
                    <a:pt x="328994" y="126957"/>
                  </a:lnTo>
                  <a:lnTo>
                    <a:pt x="288755" y="152349"/>
                  </a:lnTo>
                  <a:lnTo>
                    <a:pt x="250394" y="181651"/>
                  </a:lnTo>
                  <a:lnTo>
                    <a:pt x="214177" y="214864"/>
                  </a:lnTo>
                  <a:lnTo>
                    <a:pt x="181068" y="251184"/>
                  </a:lnTo>
                  <a:lnTo>
                    <a:pt x="151854" y="289664"/>
                  </a:lnTo>
                  <a:lnTo>
                    <a:pt x="126536" y="330034"/>
                  </a:lnTo>
                  <a:lnTo>
                    <a:pt x="105113" y="372025"/>
                  </a:lnTo>
                  <a:lnTo>
                    <a:pt x="87584" y="415367"/>
                  </a:lnTo>
                  <a:lnTo>
                    <a:pt x="73951" y="459789"/>
                  </a:lnTo>
                  <a:lnTo>
                    <a:pt x="64213" y="505022"/>
                  </a:lnTo>
                  <a:lnTo>
                    <a:pt x="58371" y="550796"/>
                  </a:lnTo>
                  <a:lnTo>
                    <a:pt x="56425" y="596883"/>
                  </a:lnTo>
                  <a:lnTo>
                    <a:pt x="58371" y="642887"/>
                  </a:lnTo>
                  <a:lnTo>
                    <a:pt x="64213" y="688663"/>
                  </a:lnTo>
                  <a:lnTo>
                    <a:pt x="73951" y="733902"/>
                  </a:lnTo>
                  <a:lnTo>
                    <a:pt x="87584" y="778331"/>
                  </a:lnTo>
                  <a:lnTo>
                    <a:pt x="105113" y="821682"/>
                  </a:lnTo>
                  <a:lnTo>
                    <a:pt x="126536" y="863685"/>
                  </a:lnTo>
                  <a:lnTo>
                    <a:pt x="151854" y="904069"/>
                  </a:lnTo>
                  <a:lnTo>
                    <a:pt x="181068" y="942565"/>
                  </a:lnTo>
                  <a:lnTo>
                    <a:pt x="214177" y="978902"/>
                  </a:lnTo>
                  <a:lnTo>
                    <a:pt x="250394" y="1012115"/>
                  </a:lnTo>
                  <a:lnTo>
                    <a:pt x="288755" y="1041417"/>
                  </a:lnTo>
                  <a:lnTo>
                    <a:pt x="328994" y="1066809"/>
                  </a:lnTo>
                  <a:lnTo>
                    <a:pt x="370845" y="1088292"/>
                  </a:lnTo>
                  <a:lnTo>
                    <a:pt x="414043" y="1105867"/>
                  </a:lnTo>
                  <a:lnTo>
                    <a:pt x="458321" y="1119535"/>
                  </a:lnTo>
                  <a:lnTo>
                    <a:pt x="503413" y="1129296"/>
                  </a:lnTo>
                  <a:lnTo>
                    <a:pt x="549054" y="1135152"/>
                  </a:lnTo>
                  <a:lnTo>
                    <a:pt x="594978" y="1137104"/>
                  </a:lnTo>
                  <a:lnTo>
                    <a:pt x="848411" y="1137104"/>
                  </a:lnTo>
                  <a:lnTo>
                    <a:pt x="846262" y="1138227"/>
                  </a:lnTo>
                  <a:lnTo>
                    <a:pt x="798761" y="1157970"/>
                  </a:lnTo>
                  <a:lnTo>
                    <a:pt x="749654" y="1173490"/>
                  </a:lnTo>
                  <a:lnTo>
                    <a:pt x="699169" y="1184692"/>
                  </a:lnTo>
                  <a:lnTo>
                    <a:pt x="647534" y="1191482"/>
                  </a:lnTo>
                  <a:lnTo>
                    <a:pt x="594978" y="1193767"/>
                  </a:lnTo>
                  <a:close/>
                </a:path>
                <a:path w="1189990" h="1193800">
                  <a:moveTo>
                    <a:pt x="848411" y="1137104"/>
                  </a:moveTo>
                  <a:lnTo>
                    <a:pt x="594978" y="1137104"/>
                  </a:lnTo>
                  <a:lnTo>
                    <a:pt x="640871" y="1135152"/>
                  </a:lnTo>
                  <a:lnTo>
                    <a:pt x="686495" y="1129296"/>
                  </a:lnTo>
                  <a:lnTo>
                    <a:pt x="731580" y="1119535"/>
                  </a:lnTo>
                  <a:lnTo>
                    <a:pt x="775856" y="1105867"/>
                  </a:lnTo>
                  <a:lnTo>
                    <a:pt x="819053" y="1088292"/>
                  </a:lnTo>
                  <a:lnTo>
                    <a:pt x="860903" y="1066809"/>
                  </a:lnTo>
                  <a:lnTo>
                    <a:pt x="901134" y="1041417"/>
                  </a:lnTo>
                  <a:lnTo>
                    <a:pt x="939478" y="1012115"/>
                  </a:lnTo>
                  <a:lnTo>
                    <a:pt x="975665" y="978902"/>
                  </a:lnTo>
                  <a:lnTo>
                    <a:pt x="1008774" y="942565"/>
                  </a:lnTo>
                  <a:lnTo>
                    <a:pt x="1037988" y="904069"/>
                  </a:lnTo>
                  <a:lnTo>
                    <a:pt x="1063306" y="863685"/>
                  </a:lnTo>
                  <a:lnTo>
                    <a:pt x="1084730" y="821682"/>
                  </a:lnTo>
                  <a:lnTo>
                    <a:pt x="1102258" y="778331"/>
                  </a:lnTo>
                  <a:lnTo>
                    <a:pt x="1115891" y="733902"/>
                  </a:lnTo>
                  <a:lnTo>
                    <a:pt x="1125629" y="688663"/>
                  </a:lnTo>
                  <a:lnTo>
                    <a:pt x="1131472" y="642887"/>
                  </a:lnTo>
                  <a:lnTo>
                    <a:pt x="1133419" y="596841"/>
                  </a:lnTo>
                  <a:lnTo>
                    <a:pt x="1131472" y="550796"/>
                  </a:lnTo>
                  <a:lnTo>
                    <a:pt x="1125629" y="505022"/>
                  </a:lnTo>
                  <a:lnTo>
                    <a:pt x="1115891" y="459789"/>
                  </a:lnTo>
                  <a:lnTo>
                    <a:pt x="1102258" y="415367"/>
                  </a:lnTo>
                  <a:lnTo>
                    <a:pt x="1084730" y="372025"/>
                  </a:lnTo>
                  <a:lnTo>
                    <a:pt x="1063306" y="330034"/>
                  </a:lnTo>
                  <a:lnTo>
                    <a:pt x="1037988" y="289664"/>
                  </a:lnTo>
                  <a:lnTo>
                    <a:pt x="1008774" y="251184"/>
                  </a:lnTo>
                  <a:lnTo>
                    <a:pt x="975665" y="214864"/>
                  </a:lnTo>
                  <a:lnTo>
                    <a:pt x="939478" y="181651"/>
                  </a:lnTo>
                  <a:lnTo>
                    <a:pt x="901134" y="152349"/>
                  </a:lnTo>
                  <a:lnTo>
                    <a:pt x="860903" y="126957"/>
                  </a:lnTo>
                  <a:lnTo>
                    <a:pt x="819053" y="105474"/>
                  </a:lnTo>
                  <a:lnTo>
                    <a:pt x="775856" y="87899"/>
                  </a:lnTo>
                  <a:lnTo>
                    <a:pt x="731580" y="74232"/>
                  </a:lnTo>
                  <a:lnTo>
                    <a:pt x="686495" y="64470"/>
                  </a:lnTo>
                  <a:lnTo>
                    <a:pt x="640871" y="58614"/>
                  </a:lnTo>
                  <a:lnTo>
                    <a:pt x="594978" y="56662"/>
                  </a:lnTo>
                  <a:lnTo>
                    <a:pt x="848411" y="56662"/>
                  </a:lnTo>
                  <a:lnTo>
                    <a:pt x="891930" y="79411"/>
                  </a:lnTo>
                  <a:lnTo>
                    <a:pt x="935536" y="107318"/>
                  </a:lnTo>
                  <a:lnTo>
                    <a:pt x="976854" y="139166"/>
                  </a:lnTo>
                  <a:lnTo>
                    <a:pt x="1015654" y="174860"/>
                  </a:lnTo>
                  <a:lnTo>
                    <a:pt x="1051235" y="213751"/>
                  </a:lnTo>
                  <a:lnTo>
                    <a:pt x="1082981" y="255176"/>
                  </a:lnTo>
                  <a:lnTo>
                    <a:pt x="1110799" y="298905"/>
                  </a:lnTo>
                  <a:lnTo>
                    <a:pt x="1134595" y="344710"/>
                  </a:lnTo>
                  <a:lnTo>
                    <a:pt x="1154275" y="392364"/>
                  </a:lnTo>
                  <a:lnTo>
                    <a:pt x="1169745" y="441636"/>
                  </a:lnTo>
                  <a:lnTo>
                    <a:pt x="1180912" y="492299"/>
                  </a:lnTo>
                  <a:lnTo>
                    <a:pt x="1187680" y="544124"/>
                  </a:lnTo>
                  <a:lnTo>
                    <a:pt x="1189957" y="596883"/>
                  </a:lnTo>
                  <a:lnTo>
                    <a:pt x="1187680" y="649638"/>
                  </a:lnTo>
                  <a:lnTo>
                    <a:pt x="1180912" y="701454"/>
                  </a:lnTo>
                  <a:lnTo>
                    <a:pt x="1169745" y="752105"/>
                  </a:lnTo>
                  <a:lnTo>
                    <a:pt x="1154275" y="801365"/>
                  </a:lnTo>
                  <a:lnTo>
                    <a:pt x="1134595" y="849009"/>
                  </a:lnTo>
                  <a:lnTo>
                    <a:pt x="1110799" y="894811"/>
                  </a:lnTo>
                  <a:lnTo>
                    <a:pt x="1082981" y="938545"/>
                  </a:lnTo>
                  <a:lnTo>
                    <a:pt x="1051235" y="979985"/>
                  </a:lnTo>
                  <a:lnTo>
                    <a:pt x="1015654" y="1018906"/>
                  </a:lnTo>
                  <a:lnTo>
                    <a:pt x="976854" y="1054600"/>
                  </a:lnTo>
                  <a:lnTo>
                    <a:pt x="935536" y="1086448"/>
                  </a:lnTo>
                  <a:lnTo>
                    <a:pt x="891930" y="1114355"/>
                  </a:lnTo>
                  <a:lnTo>
                    <a:pt x="848411" y="1137104"/>
                  </a:lnTo>
                  <a:close/>
                </a:path>
              </a:pathLst>
            </a:custGeom>
            <a:solidFill>
              <a:srgbClr val="292525"/>
            </a:solidFill>
          </p:spPr>
          <p:txBody>
            <a:bodyPr wrap="square" lIns="0" tIns="0" rIns="0" bIns="0" rtlCol="0"/>
            <a:lstStyle/>
            <a:p/>
          </p:txBody>
        </p:sp>
        <p:sp>
          <p:nvSpPr>
            <p:cNvPr id="39" name="object 39"/>
            <p:cNvSpPr/>
            <p:nvPr/>
          </p:nvSpPr>
          <p:spPr>
            <a:xfrm>
              <a:off x="7050654" y="1366711"/>
              <a:ext cx="870585" cy="873760"/>
            </a:xfrm>
            <a:custGeom>
              <a:avLst/>
              <a:gdLst/>
              <a:ahLst/>
              <a:cxnLst/>
              <a:rect l="l" t="t" r="r" b="b"/>
              <a:pathLst>
                <a:path w="870584" h="873760">
                  <a:moveTo>
                    <a:pt x="435249" y="873170"/>
                  </a:moveTo>
                  <a:lnTo>
                    <a:pt x="385877" y="870412"/>
                  </a:lnTo>
                  <a:lnTo>
                    <a:pt x="337727" y="862239"/>
                  </a:lnTo>
                  <a:lnTo>
                    <a:pt x="291148" y="848799"/>
                  </a:lnTo>
                  <a:lnTo>
                    <a:pt x="246489" y="830240"/>
                  </a:lnTo>
                  <a:lnTo>
                    <a:pt x="204101" y="806711"/>
                  </a:lnTo>
                  <a:lnTo>
                    <a:pt x="164333" y="778361"/>
                  </a:lnTo>
                  <a:lnTo>
                    <a:pt x="127535" y="745339"/>
                  </a:lnTo>
                  <a:lnTo>
                    <a:pt x="94577" y="708382"/>
                  </a:lnTo>
                  <a:lnTo>
                    <a:pt x="66287" y="668459"/>
                  </a:lnTo>
                  <a:lnTo>
                    <a:pt x="42814" y="625922"/>
                  </a:lnTo>
                  <a:lnTo>
                    <a:pt x="24302" y="581120"/>
                  </a:lnTo>
                  <a:lnTo>
                    <a:pt x="10898" y="534406"/>
                  </a:lnTo>
                  <a:lnTo>
                    <a:pt x="2748" y="486129"/>
                  </a:lnTo>
                  <a:lnTo>
                    <a:pt x="0" y="436641"/>
                  </a:lnTo>
                  <a:lnTo>
                    <a:pt x="2748" y="387148"/>
                  </a:lnTo>
                  <a:lnTo>
                    <a:pt x="10898" y="338857"/>
                  </a:lnTo>
                  <a:lnTo>
                    <a:pt x="24302" y="292127"/>
                  </a:lnTo>
                  <a:lnTo>
                    <a:pt x="42814" y="247314"/>
                  </a:lnTo>
                  <a:lnTo>
                    <a:pt x="66287" y="204774"/>
                  </a:lnTo>
                  <a:lnTo>
                    <a:pt x="94577" y="164865"/>
                  </a:lnTo>
                  <a:lnTo>
                    <a:pt x="127535" y="127944"/>
                  </a:lnTo>
                  <a:lnTo>
                    <a:pt x="164333" y="94879"/>
                  </a:lnTo>
                  <a:lnTo>
                    <a:pt x="204101" y="66500"/>
                  </a:lnTo>
                  <a:lnTo>
                    <a:pt x="246489" y="42951"/>
                  </a:lnTo>
                  <a:lnTo>
                    <a:pt x="291148" y="24380"/>
                  </a:lnTo>
                  <a:lnTo>
                    <a:pt x="337727" y="10933"/>
                  </a:lnTo>
                  <a:lnTo>
                    <a:pt x="385877" y="2757"/>
                  </a:lnTo>
                  <a:lnTo>
                    <a:pt x="435249" y="0"/>
                  </a:lnTo>
                  <a:lnTo>
                    <a:pt x="484579" y="2757"/>
                  </a:lnTo>
                  <a:lnTo>
                    <a:pt x="532701" y="10933"/>
                  </a:lnTo>
                  <a:lnTo>
                    <a:pt x="579267" y="24380"/>
                  </a:lnTo>
                  <a:lnTo>
                    <a:pt x="623925" y="42951"/>
                  </a:lnTo>
                  <a:lnTo>
                    <a:pt x="666327" y="66500"/>
                  </a:lnTo>
                  <a:lnTo>
                    <a:pt x="706122" y="94879"/>
                  </a:lnTo>
                  <a:lnTo>
                    <a:pt x="742962" y="127944"/>
                  </a:lnTo>
                  <a:lnTo>
                    <a:pt x="775879" y="164865"/>
                  </a:lnTo>
                  <a:lnTo>
                    <a:pt x="804138" y="204774"/>
                  </a:lnTo>
                  <a:lnTo>
                    <a:pt x="827592" y="247314"/>
                  </a:lnTo>
                  <a:lnTo>
                    <a:pt x="846091" y="292127"/>
                  </a:lnTo>
                  <a:lnTo>
                    <a:pt x="859489" y="338857"/>
                  </a:lnTo>
                  <a:lnTo>
                    <a:pt x="867636" y="387148"/>
                  </a:lnTo>
                  <a:lnTo>
                    <a:pt x="870385" y="436641"/>
                  </a:lnTo>
                  <a:lnTo>
                    <a:pt x="867636" y="486129"/>
                  </a:lnTo>
                  <a:lnTo>
                    <a:pt x="859489" y="534406"/>
                  </a:lnTo>
                  <a:lnTo>
                    <a:pt x="846091" y="581120"/>
                  </a:lnTo>
                  <a:lnTo>
                    <a:pt x="827592" y="625922"/>
                  </a:lnTo>
                  <a:lnTo>
                    <a:pt x="804138" y="668459"/>
                  </a:lnTo>
                  <a:lnTo>
                    <a:pt x="775879" y="708382"/>
                  </a:lnTo>
                  <a:lnTo>
                    <a:pt x="742962" y="745339"/>
                  </a:lnTo>
                  <a:lnTo>
                    <a:pt x="706122" y="778361"/>
                  </a:lnTo>
                  <a:lnTo>
                    <a:pt x="666327" y="806711"/>
                  </a:lnTo>
                  <a:lnTo>
                    <a:pt x="623925" y="830240"/>
                  </a:lnTo>
                  <a:lnTo>
                    <a:pt x="579266" y="848799"/>
                  </a:lnTo>
                  <a:lnTo>
                    <a:pt x="532701" y="862239"/>
                  </a:lnTo>
                  <a:lnTo>
                    <a:pt x="484578" y="870412"/>
                  </a:lnTo>
                  <a:lnTo>
                    <a:pt x="435249" y="873170"/>
                  </a:lnTo>
                  <a:close/>
                </a:path>
              </a:pathLst>
            </a:custGeom>
            <a:solidFill>
              <a:srgbClr val="F6B4A6"/>
            </a:solidFill>
          </p:spPr>
          <p:txBody>
            <a:bodyPr wrap="square" lIns="0" tIns="0" rIns="0" bIns="0" rtlCol="0"/>
            <a:lstStyle/>
            <a:p/>
          </p:txBody>
        </p:sp>
        <p:sp>
          <p:nvSpPr>
            <p:cNvPr id="40" name="object 40"/>
            <p:cNvSpPr/>
            <p:nvPr/>
          </p:nvSpPr>
          <p:spPr>
            <a:xfrm>
              <a:off x="7022414" y="1338379"/>
              <a:ext cx="927100" cy="930275"/>
            </a:xfrm>
            <a:custGeom>
              <a:avLst/>
              <a:gdLst/>
              <a:ahLst/>
              <a:cxnLst/>
              <a:rect l="l" t="t" r="r" b="b"/>
              <a:pathLst>
                <a:path w="927100" h="930275">
                  <a:moveTo>
                    <a:pt x="463490" y="929833"/>
                  </a:moveTo>
                  <a:lnTo>
                    <a:pt x="410948" y="926902"/>
                  </a:lnTo>
                  <a:lnTo>
                    <a:pt x="359692" y="918213"/>
                  </a:lnTo>
                  <a:lnTo>
                    <a:pt x="310096" y="903918"/>
                  </a:lnTo>
                  <a:lnTo>
                    <a:pt x="262534" y="884169"/>
                  </a:lnTo>
                  <a:lnTo>
                    <a:pt x="217379" y="859120"/>
                  </a:lnTo>
                  <a:lnTo>
                    <a:pt x="175003" y="828922"/>
                  </a:lnTo>
                  <a:lnTo>
                    <a:pt x="135782" y="793729"/>
                  </a:lnTo>
                  <a:lnTo>
                    <a:pt x="100695" y="754382"/>
                  </a:lnTo>
                  <a:lnTo>
                    <a:pt x="70577" y="711871"/>
                  </a:lnTo>
                  <a:lnTo>
                    <a:pt x="45585" y="666571"/>
                  </a:lnTo>
                  <a:lnTo>
                    <a:pt x="25876" y="618857"/>
                  </a:lnTo>
                  <a:lnTo>
                    <a:pt x="11604" y="569102"/>
                  </a:lnTo>
                  <a:lnTo>
                    <a:pt x="2927" y="517683"/>
                  </a:lnTo>
                  <a:lnTo>
                    <a:pt x="0" y="464972"/>
                  </a:lnTo>
                  <a:lnTo>
                    <a:pt x="2927" y="412263"/>
                  </a:lnTo>
                  <a:lnTo>
                    <a:pt x="11604" y="360843"/>
                  </a:lnTo>
                  <a:lnTo>
                    <a:pt x="25876" y="311089"/>
                  </a:lnTo>
                  <a:lnTo>
                    <a:pt x="45585" y="263374"/>
                  </a:lnTo>
                  <a:lnTo>
                    <a:pt x="70577" y="218074"/>
                  </a:lnTo>
                  <a:lnTo>
                    <a:pt x="100695" y="175563"/>
                  </a:lnTo>
                  <a:lnTo>
                    <a:pt x="135782" y="136216"/>
                  </a:lnTo>
                  <a:lnTo>
                    <a:pt x="175003" y="101017"/>
                  </a:lnTo>
                  <a:lnTo>
                    <a:pt x="217379" y="70803"/>
                  </a:lnTo>
                  <a:lnTo>
                    <a:pt x="262534" y="45731"/>
                  </a:lnTo>
                  <a:lnTo>
                    <a:pt x="310096" y="25959"/>
                  </a:lnTo>
                  <a:lnTo>
                    <a:pt x="359692" y="11641"/>
                  </a:lnTo>
                  <a:lnTo>
                    <a:pt x="410948" y="2936"/>
                  </a:lnTo>
                  <a:lnTo>
                    <a:pt x="463490" y="0"/>
                  </a:lnTo>
                  <a:lnTo>
                    <a:pt x="515996" y="2936"/>
                  </a:lnTo>
                  <a:lnTo>
                    <a:pt x="567238" y="11641"/>
                  </a:lnTo>
                  <a:lnTo>
                    <a:pt x="616836" y="25959"/>
                  </a:lnTo>
                  <a:lnTo>
                    <a:pt x="664410" y="45731"/>
                  </a:lnTo>
                  <a:lnTo>
                    <a:pt x="684103" y="56662"/>
                  </a:lnTo>
                  <a:lnTo>
                    <a:pt x="463488" y="56662"/>
                  </a:lnTo>
                  <a:lnTo>
                    <a:pt x="411527" y="59986"/>
                  </a:lnTo>
                  <a:lnTo>
                    <a:pt x="360249" y="69959"/>
                  </a:lnTo>
                  <a:lnTo>
                    <a:pt x="310339" y="86580"/>
                  </a:lnTo>
                  <a:lnTo>
                    <a:pt x="262481" y="109849"/>
                  </a:lnTo>
                  <a:lnTo>
                    <a:pt x="217359" y="139767"/>
                  </a:lnTo>
                  <a:lnTo>
                    <a:pt x="175658" y="176333"/>
                  </a:lnTo>
                  <a:lnTo>
                    <a:pt x="144032" y="211943"/>
                  </a:lnTo>
                  <a:lnTo>
                    <a:pt x="117272" y="250149"/>
                  </a:lnTo>
                  <a:lnTo>
                    <a:pt x="95377" y="290518"/>
                  </a:lnTo>
                  <a:lnTo>
                    <a:pt x="78348" y="332617"/>
                  </a:lnTo>
                  <a:lnTo>
                    <a:pt x="66184" y="376014"/>
                  </a:lnTo>
                  <a:lnTo>
                    <a:pt x="58886" y="420277"/>
                  </a:lnTo>
                  <a:lnTo>
                    <a:pt x="56453" y="464973"/>
                  </a:lnTo>
                  <a:lnTo>
                    <a:pt x="58886" y="509668"/>
                  </a:lnTo>
                  <a:lnTo>
                    <a:pt x="66184" y="553931"/>
                  </a:lnTo>
                  <a:lnTo>
                    <a:pt x="78348" y="597328"/>
                  </a:lnTo>
                  <a:lnTo>
                    <a:pt x="95377" y="639428"/>
                  </a:lnTo>
                  <a:lnTo>
                    <a:pt x="117272" y="679796"/>
                  </a:lnTo>
                  <a:lnTo>
                    <a:pt x="144032" y="718002"/>
                  </a:lnTo>
                  <a:lnTo>
                    <a:pt x="175658" y="753612"/>
                  </a:lnTo>
                  <a:lnTo>
                    <a:pt x="217360" y="790170"/>
                  </a:lnTo>
                  <a:lnTo>
                    <a:pt x="262481" y="820066"/>
                  </a:lnTo>
                  <a:lnTo>
                    <a:pt x="310339" y="843309"/>
                  </a:lnTo>
                  <a:lnTo>
                    <a:pt x="360249" y="859902"/>
                  </a:lnTo>
                  <a:lnTo>
                    <a:pt x="411528" y="869854"/>
                  </a:lnTo>
                  <a:lnTo>
                    <a:pt x="463490" y="873170"/>
                  </a:lnTo>
                  <a:lnTo>
                    <a:pt x="684245" y="873170"/>
                  </a:lnTo>
                  <a:lnTo>
                    <a:pt x="664410" y="884169"/>
                  </a:lnTo>
                  <a:lnTo>
                    <a:pt x="616835" y="903918"/>
                  </a:lnTo>
                  <a:lnTo>
                    <a:pt x="567238" y="918213"/>
                  </a:lnTo>
                  <a:lnTo>
                    <a:pt x="515996" y="926902"/>
                  </a:lnTo>
                  <a:lnTo>
                    <a:pt x="463490" y="929833"/>
                  </a:lnTo>
                  <a:close/>
                </a:path>
                <a:path w="927100" h="930275">
                  <a:moveTo>
                    <a:pt x="684245" y="873170"/>
                  </a:moveTo>
                  <a:lnTo>
                    <a:pt x="463490" y="873170"/>
                  </a:lnTo>
                  <a:lnTo>
                    <a:pt x="515412" y="869854"/>
                  </a:lnTo>
                  <a:lnTo>
                    <a:pt x="566676" y="859902"/>
                  </a:lnTo>
                  <a:lnTo>
                    <a:pt x="616584" y="843308"/>
                  </a:lnTo>
                  <a:lnTo>
                    <a:pt x="664440" y="820066"/>
                  </a:lnTo>
                  <a:lnTo>
                    <a:pt x="709547" y="790169"/>
                  </a:lnTo>
                  <a:lnTo>
                    <a:pt x="751208" y="753612"/>
                  </a:lnTo>
                  <a:lnTo>
                    <a:pt x="782834" y="718002"/>
                  </a:lnTo>
                  <a:lnTo>
                    <a:pt x="809594" y="679796"/>
                  </a:lnTo>
                  <a:lnTo>
                    <a:pt x="831489" y="639427"/>
                  </a:lnTo>
                  <a:lnTo>
                    <a:pt x="848518" y="597328"/>
                  </a:lnTo>
                  <a:lnTo>
                    <a:pt x="860682" y="553931"/>
                  </a:lnTo>
                  <a:lnTo>
                    <a:pt x="867980" y="509668"/>
                  </a:lnTo>
                  <a:lnTo>
                    <a:pt x="870413" y="464972"/>
                  </a:lnTo>
                  <a:lnTo>
                    <a:pt x="867980" y="420277"/>
                  </a:lnTo>
                  <a:lnTo>
                    <a:pt x="860682" y="376014"/>
                  </a:lnTo>
                  <a:lnTo>
                    <a:pt x="848518" y="332617"/>
                  </a:lnTo>
                  <a:lnTo>
                    <a:pt x="831489" y="290517"/>
                  </a:lnTo>
                  <a:lnTo>
                    <a:pt x="809594" y="250149"/>
                  </a:lnTo>
                  <a:lnTo>
                    <a:pt x="782834" y="211943"/>
                  </a:lnTo>
                  <a:lnTo>
                    <a:pt x="751208" y="176333"/>
                  </a:lnTo>
                  <a:lnTo>
                    <a:pt x="709546" y="139767"/>
                  </a:lnTo>
                  <a:lnTo>
                    <a:pt x="664439" y="109849"/>
                  </a:lnTo>
                  <a:lnTo>
                    <a:pt x="616583" y="86580"/>
                  </a:lnTo>
                  <a:lnTo>
                    <a:pt x="566675" y="69959"/>
                  </a:lnTo>
                  <a:lnTo>
                    <a:pt x="515410" y="59986"/>
                  </a:lnTo>
                  <a:lnTo>
                    <a:pt x="463490" y="56662"/>
                  </a:lnTo>
                  <a:lnTo>
                    <a:pt x="684103" y="56662"/>
                  </a:lnTo>
                  <a:lnTo>
                    <a:pt x="751970" y="101017"/>
                  </a:lnTo>
                  <a:lnTo>
                    <a:pt x="791198" y="136216"/>
                  </a:lnTo>
                  <a:lnTo>
                    <a:pt x="826243" y="175563"/>
                  </a:lnTo>
                  <a:lnTo>
                    <a:pt x="856331" y="218074"/>
                  </a:lnTo>
                  <a:lnTo>
                    <a:pt x="881302" y="263374"/>
                  </a:lnTo>
                  <a:lnTo>
                    <a:pt x="901000" y="311089"/>
                  </a:lnTo>
                  <a:lnTo>
                    <a:pt x="915265" y="360843"/>
                  </a:lnTo>
                  <a:lnTo>
                    <a:pt x="923940" y="412263"/>
                  </a:lnTo>
                  <a:lnTo>
                    <a:pt x="926867" y="464973"/>
                  </a:lnTo>
                  <a:lnTo>
                    <a:pt x="923940" y="517683"/>
                  </a:lnTo>
                  <a:lnTo>
                    <a:pt x="915265" y="569102"/>
                  </a:lnTo>
                  <a:lnTo>
                    <a:pt x="901000" y="618857"/>
                  </a:lnTo>
                  <a:lnTo>
                    <a:pt x="881302" y="666571"/>
                  </a:lnTo>
                  <a:lnTo>
                    <a:pt x="856330" y="711871"/>
                  </a:lnTo>
                  <a:lnTo>
                    <a:pt x="826243" y="754382"/>
                  </a:lnTo>
                  <a:lnTo>
                    <a:pt x="791198" y="793729"/>
                  </a:lnTo>
                  <a:lnTo>
                    <a:pt x="751970" y="828922"/>
                  </a:lnTo>
                  <a:lnTo>
                    <a:pt x="709581" y="859120"/>
                  </a:lnTo>
                  <a:lnTo>
                    <a:pt x="684245" y="873170"/>
                  </a:lnTo>
                  <a:close/>
                </a:path>
              </a:pathLst>
            </a:custGeom>
            <a:solidFill>
              <a:srgbClr val="292525"/>
            </a:solidFill>
          </p:spPr>
          <p:txBody>
            <a:bodyPr wrap="square" lIns="0" tIns="0" rIns="0" bIns="0" rtlCol="0"/>
            <a:lstStyle/>
            <a:p/>
          </p:txBody>
        </p:sp>
      </p:grpSp>
      <p:sp>
        <p:nvSpPr>
          <p:cNvPr id="41" name="object 41"/>
          <p:cNvSpPr txBox="1">
            <a:spLocks noGrp="1"/>
          </p:cNvSpPr>
          <p:nvPr>
            <p:ph type="title"/>
          </p:nvPr>
        </p:nvSpPr>
        <p:spPr>
          <a:xfrm>
            <a:off x="9689255" y="2791189"/>
            <a:ext cx="8115934" cy="5355590"/>
          </a:xfrm>
          <a:prstGeom prst="rect">
            <a:avLst/>
          </a:prstGeom>
        </p:spPr>
        <p:txBody>
          <a:bodyPr vert="horz" wrap="square" lIns="0" tIns="231140" rIns="0" bIns="0" rtlCol="0">
            <a:spAutoFit/>
          </a:bodyPr>
          <a:lstStyle/>
          <a:p>
            <a:pPr marL="12700" marR="2110105">
              <a:lnSpc>
                <a:spcPts val="8470"/>
              </a:lnSpc>
              <a:spcBef>
                <a:spcPts val="1820"/>
              </a:spcBef>
            </a:pPr>
            <a:r>
              <a:rPr sz="8500" spc="-114" dirty="0">
                <a:solidFill>
                  <a:srgbClr val="F6B4A6"/>
                </a:solidFill>
                <a:latin typeface="Trebuchet MS" panose="020B0603020202020204"/>
                <a:cs typeface="Trebuchet MS" panose="020B0603020202020204"/>
              </a:rPr>
              <a:t>Optical </a:t>
            </a:r>
            <a:r>
              <a:rPr sz="8500" spc="-110" dirty="0">
                <a:solidFill>
                  <a:srgbClr val="F6B4A6"/>
                </a:solidFill>
                <a:latin typeface="Trebuchet MS" panose="020B0603020202020204"/>
                <a:cs typeface="Trebuchet MS" panose="020B0603020202020204"/>
              </a:rPr>
              <a:t> </a:t>
            </a:r>
            <a:r>
              <a:rPr sz="8500" dirty="0">
                <a:solidFill>
                  <a:srgbClr val="F6B4A6"/>
                </a:solidFill>
                <a:latin typeface="Trebuchet MS" panose="020B0603020202020204"/>
                <a:cs typeface="Trebuchet MS" panose="020B0603020202020204"/>
              </a:rPr>
              <a:t>Character</a:t>
            </a:r>
            <a:r>
              <a:rPr lang="en-US" sz="8500" dirty="0">
                <a:solidFill>
                  <a:srgbClr val="F6B4A6"/>
                </a:solidFill>
                <a:latin typeface="Trebuchet MS" panose="020B0603020202020204"/>
                <a:cs typeface="Trebuchet MS" panose="020B0603020202020204"/>
              </a:rPr>
              <a:t> and Digit</a:t>
            </a:r>
            <a:r>
              <a:rPr sz="8500" dirty="0">
                <a:solidFill>
                  <a:srgbClr val="F6B4A6"/>
                </a:solidFill>
                <a:latin typeface="Trebuchet MS" panose="020B0603020202020204"/>
                <a:cs typeface="Trebuchet MS" panose="020B0603020202020204"/>
              </a:rPr>
              <a:t> </a:t>
            </a:r>
            <a:r>
              <a:rPr sz="8500" spc="5" dirty="0">
                <a:solidFill>
                  <a:srgbClr val="F6B4A6"/>
                </a:solidFill>
                <a:latin typeface="Trebuchet MS" panose="020B0603020202020204"/>
                <a:cs typeface="Trebuchet MS" panose="020B0603020202020204"/>
              </a:rPr>
              <a:t> </a:t>
            </a:r>
            <a:r>
              <a:rPr sz="8500" spc="130" dirty="0">
                <a:solidFill>
                  <a:srgbClr val="F6B4A6"/>
                </a:solidFill>
                <a:latin typeface="Trebuchet MS" panose="020B0603020202020204"/>
                <a:cs typeface="Trebuchet MS" panose="020B0603020202020204"/>
              </a:rPr>
              <a:t>R</a:t>
            </a:r>
            <a:r>
              <a:rPr sz="8500" spc="-150" dirty="0">
                <a:solidFill>
                  <a:srgbClr val="F6B4A6"/>
                </a:solidFill>
                <a:latin typeface="Trebuchet MS" panose="020B0603020202020204"/>
                <a:cs typeface="Trebuchet MS" panose="020B0603020202020204"/>
              </a:rPr>
              <a:t>e</a:t>
            </a:r>
            <a:r>
              <a:rPr sz="8500" spc="40" dirty="0">
                <a:solidFill>
                  <a:srgbClr val="F6B4A6"/>
                </a:solidFill>
                <a:latin typeface="Trebuchet MS" panose="020B0603020202020204"/>
                <a:cs typeface="Trebuchet MS" panose="020B0603020202020204"/>
              </a:rPr>
              <a:t>c</a:t>
            </a:r>
            <a:r>
              <a:rPr sz="8500" spc="120" dirty="0">
                <a:solidFill>
                  <a:srgbClr val="F6B4A6"/>
                </a:solidFill>
                <a:latin typeface="Trebuchet MS" panose="020B0603020202020204"/>
                <a:cs typeface="Trebuchet MS" panose="020B0603020202020204"/>
              </a:rPr>
              <a:t>o</a:t>
            </a:r>
            <a:r>
              <a:rPr sz="8500" spc="775" dirty="0">
                <a:solidFill>
                  <a:srgbClr val="F6B4A6"/>
                </a:solidFill>
                <a:latin typeface="Trebuchet MS" panose="020B0603020202020204"/>
                <a:cs typeface="Trebuchet MS" panose="020B0603020202020204"/>
              </a:rPr>
              <a:t>g</a:t>
            </a:r>
            <a:r>
              <a:rPr sz="8500" spc="25" dirty="0">
                <a:solidFill>
                  <a:srgbClr val="F6B4A6"/>
                </a:solidFill>
                <a:latin typeface="Trebuchet MS" panose="020B0603020202020204"/>
                <a:cs typeface="Trebuchet MS" panose="020B0603020202020204"/>
              </a:rPr>
              <a:t>n</a:t>
            </a:r>
            <a:r>
              <a:rPr sz="8500" spc="-260" dirty="0">
                <a:solidFill>
                  <a:srgbClr val="F6B4A6"/>
                </a:solidFill>
                <a:latin typeface="Trebuchet MS" panose="020B0603020202020204"/>
                <a:cs typeface="Trebuchet MS" panose="020B0603020202020204"/>
              </a:rPr>
              <a:t>i</a:t>
            </a:r>
            <a:r>
              <a:rPr sz="8500" spc="-310" dirty="0">
                <a:solidFill>
                  <a:srgbClr val="F6B4A6"/>
                </a:solidFill>
                <a:latin typeface="Trebuchet MS" panose="020B0603020202020204"/>
                <a:cs typeface="Trebuchet MS" panose="020B0603020202020204"/>
              </a:rPr>
              <a:t>t</a:t>
            </a:r>
            <a:r>
              <a:rPr sz="8500" spc="-260" dirty="0">
                <a:solidFill>
                  <a:srgbClr val="F6B4A6"/>
                </a:solidFill>
                <a:latin typeface="Trebuchet MS" panose="020B0603020202020204"/>
                <a:cs typeface="Trebuchet MS" panose="020B0603020202020204"/>
              </a:rPr>
              <a:t>i</a:t>
            </a:r>
            <a:r>
              <a:rPr sz="8500" spc="120" dirty="0">
                <a:solidFill>
                  <a:srgbClr val="F6B4A6"/>
                </a:solidFill>
                <a:latin typeface="Trebuchet MS" panose="020B0603020202020204"/>
                <a:cs typeface="Trebuchet MS" panose="020B0603020202020204"/>
              </a:rPr>
              <a:t>o</a:t>
            </a:r>
            <a:r>
              <a:rPr sz="8500" spc="30" dirty="0">
                <a:solidFill>
                  <a:srgbClr val="F6B4A6"/>
                </a:solidFill>
                <a:latin typeface="Trebuchet MS" panose="020B0603020202020204"/>
                <a:cs typeface="Trebuchet MS" panose="020B0603020202020204"/>
              </a:rPr>
              <a:t>n</a:t>
            </a:r>
            <a:endParaRPr sz="8500">
              <a:latin typeface="Trebuchet MS" panose="020B0603020202020204"/>
              <a:cs typeface="Trebuchet MS" panose="020B0603020202020204"/>
            </a:endParaRPr>
          </a:p>
          <a:p>
            <a:pPr marL="12700">
              <a:lnSpc>
                <a:spcPct val="100000"/>
              </a:lnSpc>
              <a:spcBef>
                <a:spcPts val="1520"/>
              </a:spcBef>
            </a:pPr>
            <a:r>
              <a:rPr sz="3800" b="0" spc="125" dirty="0">
                <a:solidFill>
                  <a:srgbClr val="94DDDE"/>
                </a:solidFill>
                <a:latin typeface="Trebuchet MS" panose="020B0603020202020204"/>
                <a:cs typeface="Trebuchet MS" panose="020B0603020202020204"/>
              </a:rPr>
              <a:t>Using</a:t>
            </a:r>
            <a:r>
              <a:rPr sz="3800" b="0" spc="-125" dirty="0">
                <a:solidFill>
                  <a:srgbClr val="94DDDE"/>
                </a:solidFill>
                <a:latin typeface="Trebuchet MS" panose="020B0603020202020204"/>
                <a:cs typeface="Trebuchet MS" panose="020B0603020202020204"/>
              </a:rPr>
              <a:t> </a:t>
            </a:r>
            <a:r>
              <a:rPr lang="en-US" sz="3800" b="0" spc="-125" dirty="0">
                <a:solidFill>
                  <a:srgbClr val="94DDDE"/>
                </a:solidFill>
                <a:latin typeface="Trebuchet MS" panose="020B0603020202020204"/>
                <a:cs typeface="Trebuchet MS" panose="020B0603020202020204"/>
              </a:rPr>
              <a:t>Backpropagation Algorithm</a:t>
            </a:r>
            <a:endParaRPr lang="en-US" sz="3800" b="0" spc="-125" dirty="0">
              <a:solidFill>
                <a:srgbClr val="94DDDE"/>
              </a:solidFill>
              <a:latin typeface="Trebuchet MS" panose="020B0603020202020204"/>
              <a:cs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40" dirty="0"/>
              <a:t>S</a:t>
            </a:r>
            <a:r>
              <a:rPr spc="-330" dirty="0"/>
              <a:t>y</a:t>
            </a:r>
            <a:r>
              <a:rPr spc="-105" dirty="0"/>
              <a:t>s</a:t>
            </a:r>
            <a:r>
              <a:rPr spc="-390" dirty="0"/>
              <a:t>t</a:t>
            </a:r>
            <a:r>
              <a:rPr spc="-254" dirty="0"/>
              <a:t>e</a:t>
            </a:r>
            <a:r>
              <a:rPr spc="-560" dirty="0"/>
              <a:t>m</a:t>
            </a:r>
            <a:r>
              <a:rPr spc="-370" dirty="0"/>
              <a:t> </a:t>
            </a:r>
            <a:r>
              <a:rPr spc="-819" dirty="0"/>
              <a:t>D</a:t>
            </a:r>
            <a:r>
              <a:rPr spc="-254" dirty="0"/>
              <a:t>e</a:t>
            </a:r>
            <a:r>
              <a:rPr spc="-105" dirty="0"/>
              <a:t>s</a:t>
            </a:r>
            <a:r>
              <a:rPr spc="-240" dirty="0"/>
              <a:t>i</a:t>
            </a:r>
            <a:r>
              <a:rPr spc="-254" dirty="0"/>
              <a:t>g</a:t>
            </a:r>
            <a:r>
              <a:rPr spc="-325" dirty="0"/>
              <a:t>n</a:t>
            </a:r>
            <a:endParaRPr spc="-325" dirty="0"/>
          </a:p>
        </p:txBody>
      </p:sp>
      <p:grpSp>
        <p:nvGrpSpPr>
          <p:cNvPr id="3" name="object 3"/>
          <p:cNvGrpSpPr/>
          <p:nvPr/>
        </p:nvGrpSpPr>
        <p:grpSpPr>
          <a:xfrm>
            <a:off x="2901340" y="3201991"/>
            <a:ext cx="10882630" cy="1410335"/>
            <a:chOff x="2901340" y="3201991"/>
            <a:chExt cx="10882630" cy="1410335"/>
          </a:xfrm>
        </p:grpSpPr>
        <p:sp>
          <p:nvSpPr>
            <p:cNvPr id="4" name="object 4"/>
            <p:cNvSpPr/>
            <p:nvPr/>
          </p:nvSpPr>
          <p:spPr>
            <a:xfrm>
              <a:off x="4341238" y="3908602"/>
              <a:ext cx="3991610" cy="0"/>
            </a:xfrm>
            <a:custGeom>
              <a:avLst/>
              <a:gdLst/>
              <a:ahLst/>
              <a:cxnLst/>
              <a:rect l="l" t="t" r="r" b="b"/>
              <a:pathLst>
                <a:path w="3991609">
                  <a:moveTo>
                    <a:pt x="0" y="0"/>
                  </a:moveTo>
                  <a:lnTo>
                    <a:pt x="3991119" y="0"/>
                  </a:lnTo>
                </a:path>
              </a:pathLst>
            </a:custGeom>
            <a:ln w="47624">
              <a:solidFill>
                <a:srgbClr val="31346E"/>
              </a:solidFill>
            </a:ln>
          </p:spPr>
          <p:txBody>
            <a:bodyPr wrap="square" lIns="0" tIns="0" rIns="0" bIns="0" rtlCol="0"/>
            <a:lstStyle/>
            <a:p/>
          </p:txBody>
        </p:sp>
        <p:sp>
          <p:nvSpPr>
            <p:cNvPr id="5" name="object 5"/>
            <p:cNvSpPr/>
            <p:nvPr/>
          </p:nvSpPr>
          <p:spPr>
            <a:xfrm>
              <a:off x="2901340" y="3201991"/>
              <a:ext cx="1439545" cy="1410335"/>
            </a:xfrm>
            <a:custGeom>
              <a:avLst/>
              <a:gdLst/>
              <a:ahLst/>
              <a:cxnLst/>
              <a:rect l="l" t="t" r="r" b="b"/>
              <a:pathLst>
                <a:path w="1439545" h="1410335">
                  <a:moveTo>
                    <a:pt x="1439331" y="1409806"/>
                  </a:moveTo>
                  <a:lnTo>
                    <a:pt x="0" y="1409806"/>
                  </a:lnTo>
                  <a:lnTo>
                    <a:pt x="0" y="0"/>
                  </a:lnTo>
                  <a:lnTo>
                    <a:pt x="1439331" y="0"/>
                  </a:lnTo>
                  <a:lnTo>
                    <a:pt x="1439331" y="1409806"/>
                  </a:lnTo>
                  <a:close/>
                </a:path>
              </a:pathLst>
            </a:custGeom>
            <a:solidFill>
              <a:srgbClr val="94DDDE"/>
            </a:solidFill>
          </p:spPr>
          <p:txBody>
            <a:bodyPr wrap="square" lIns="0" tIns="0" rIns="0" bIns="0" rtlCol="0"/>
            <a:lstStyle/>
            <a:p/>
          </p:txBody>
        </p:sp>
        <p:sp>
          <p:nvSpPr>
            <p:cNvPr id="6" name="object 6"/>
            <p:cNvSpPr/>
            <p:nvPr/>
          </p:nvSpPr>
          <p:spPr>
            <a:xfrm>
              <a:off x="9768832" y="3908602"/>
              <a:ext cx="3991610" cy="0"/>
            </a:xfrm>
            <a:custGeom>
              <a:avLst/>
              <a:gdLst/>
              <a:ahLst/>
              <a:cxnLst/>
              <a:rect l="l" t="t" r="r" b="b"/>
              <a:pathLst>
                <a:path w="3991609">
                  <a:moveTo>
                    <a:pt x="0" y="0"/>
                  </a:moveTo>
                  <a:lnTo>
                    <a:pt x="3991119" y="0"/>
                  </a:lnTo>
                </a:path>
              </a:pathLst>
            </a:custGeom>
            <a:ln w="47624">
              <a:solidFill>
                <a:srgbClr val="31346E"/>
              </a:solidFill>
            </a:ln>
          </p:spPr>
          <p:txBody>
            <a:bodyPr wrap="square" lIns="0" tIns="0" rIns="0" bIns="0" rtlCol="0"/>
            <a:lstStyle/>
            <a:p/>
          </p:txBody>
        </p:sp>
      </p:grpSp>
      <p:sp>
        <p:nvSpPr>
          <p:cNvPr id="7" name="object 7"/>
          <p:cNvSpPr txBox="1"/>
          <p:nvPr/>
        </p:nvSpPr>
        <p:spPr>
          <a:xfrm>
            <a:off x="3433950" y="3544955"/>
            <a:ext cx="374650" cy="695960"/>
          </a:xfrm>
          <a:prstGeom prst="rect">
            <a:avLst/>
          </a:prstGeom>
        </p:spPr>
        <p:txBody>
          <a:bodyPr vert="horz" wrap="square" lIns="0" tIns="12700" rIns="0" bIns="0" rtlCol="0">
            <a:spAutoFit/>
          </a:bodyPr>
          <a:lstStyle/>
          <a:p>
            <a:pPr marL="12700">
              <a:lnSpc>
                <a:spcPct val="100000"/>
              </a:lnSpc>
              <a:spcBef>
                <a:spcPts val="100"/>
              </a:spcBef>
            </a:pPr>
            <a:r>
              <a:rPr sz="4400" b="1" spc="-55" dirty="0">
                <a:solidFill>
                  <a:srgbClr val="2A4A81"/>
                </a:solidFill>
                <a:latin typeface="Tahoma" panose="020B0604030504040204"/>
                <a:cs typeface="Tahoma" panose="020B0604030504040204"/>
              </a:rPr>
              <a:t>1</a:t>
            </a:r>
            <a:endParaRPr sz="4400">
              <a:latin typeface="Tahoma" panose="020B0604030504040204"/>
              <a:cs typeface="Tahoma" panose="020B0604030504040204"/>
            </a:endParaRPr>
          </a:p>
        </p:txBody>
      </p:sp>
      <p:sp>
        <p:nvSpPr>
          <p:cNvPr id="8" name="object 8"/>
          <p:cNvSpPr/>
          <p:nvPr/>
        </p:nvSpPr>
        <p:spPr>
          <a:xfrm>
            <a:off x="8328935" y="3201991"/>
            <a:ext cx="1439545" cy="1410335"/>
          </a:xfrm>
          <a:custGeom>
            <a:avLst/>
            <a:gdLst/>
            <a:ahLst/>
            <a:cxnLst/>
            <a:rect l="l" t="t" r="r" b="b"/>
            <a:pathLst>
              <a:path w="1439545" h="1410335">
                <a:moveTo>
                  <a:pt x="1439331" y="1409806"/>
                </a:moveTo>
                <a:lnTo>
                  <a:pt x="0" y="1409806"/>
                </a:lnTo>
                <a:lnTo>
                  <a:pt x="0" y="0"/>
                </a:lnTo>
                <a:lnTo>
                  <a:pt x="1439331" y="0"/>
                </a:lnTo>
                <a:lnTo>
                  <a:pt x="1439331" y="1409806"/>
                </a:lnTo>
                <a:close/>
              </a:path>
            </a:pathLst>
          </a:custGeom>
          <a:solidFill>
            <a:srgbClr val="94DDDE"/>
          </a:solidFill>
        </p:spPr>
        <p:txBody>
          <a:bodyPr wrap="square" lIns="0" tIns="0" rIns="0" bIns="0" rtlCol="0"/>
          <a:lstStyle/>
          <a:p/>
        </p:txBody>
      </p:sp>
      <p:sp>
        <p:nvSpPr>
          <p:cNvPr id="9" name="object 9"/>
          <p:cNvSpPr txBox="1"/>
          <p:nvPr/>
        </p:nvSpPr>
        <p:spPr>
          <a:xfrm>
            <a:off x="8871963" y="3544955"/>
            <a:ext cx="354330" cy="695960"/>
          </a:xfrm>
          <a:prstGeom prst="rect">
            <a:avLst/>
          </a:prstGeom>
        </p:spPr>
        <p:txBody>
          <a:bodyPr vert="horz" wrap="square" lIns="0" tIns="12700" rIns="0" bIns="0" rtlCol="0">
            <a:spAutoFit/>
          </a:bodyPr>
          <a:lstStyle/>
          <a:p>
            <a:pPr marL="12700">
              <a:lnSpc>
                <a:spcPct val="100000"/>
              </a:lnSpc>
              <a:spcBef>
                <a:spcPts val="100"/>
              </a:spcBef>
            </a:pPr>
            <a:r>
              <a:rPr sz="4400" b="1" spc="-215" dirty="0">
                <a:solidFill>
                  <a:srgbClr val="2A4A81"/>
                </a:solidFill>
                <a:latin typeface="Tahoma" panose="020B0604030504040204"/>
                <a:cs typeface="Tahoma" panose="020B0604030504040204"/>
              </a:rPr>
              <a:t>2</a:t>
            </a:r>
            <a:endParaRPr sz="4400">
              <a:latin typeface="Tahoma" panose="020B0604030504040204"/>
              <a:cs typeface="Tahoma" panose="020B0604030504040204"/>
            </a:endParaRPr>
          </a:p>
        </p:txBody>
      </p:sp>
      <p:sp>
        <p:nvSpPr>
          <p:cNvPr id="10" name="object 10"/>
          <p:cNvSpPr txBox="1"/>
          <p:nvPr/>
        </p:nvSpPr>
        <p:spPr>
          <a:xfrm>
            <a:off x="6963179" y="4832417"/>
            <a:ext cx="4280535" cy="2979420"/>
          </a:xfrm>
          <a:prstGeom prst="rect">
            <a:avLst/>
          </a:prstGeom>
        </p:spPr>
        <p:txBody>
          <a:bodyPr vert="horz" wrap="square" lIns="0" tIns="15875" rIns="0" bIns="0" rtlCol="0">
            <a:spAutoFit/>
          </a:bodyPr>
          <a:lstStyle/>
          <a:p>
            <a:pPr marL="1139825">
              <a:lnSpc>
                <a:spcPct val="100000"/>
              </a:lnSpc>
              <a:spcBef>
                <a:spcPts val="125"/>
              </a:spcBef>
            </a:pPr>
            <a:r>
              <a:rPr sz="4950" b="1" spc="180" dirty="0">
                <a:solidFill>
                  <a:srgbClr val="2A4A81"/>
                </a:solidFill>
                <a:latin typeface="Tahoma" panose="020B0604030504040204"/>
                <a:cs typeface="Tahoma" panose="020B0604030504040204"/>
              </a:rPr>
              <a:t>STEP</a:t>
            </a:r>
            <a:endParaRPr sz="4950">
              <a:latin typeface="Tahoma" panose="020B0604030504040204"/>
              <a:cs typeface="Tahoma" panose="020B0604030504040204"/>
            </a:endParaRPr>
          </a:p>
          <a:p>
            <a:pPr marL="12065" marR="5080" algn="ctr">
              <a:lnSpc>
                <a:spcPct val="116000"/>
              </a:lnSpc>
              <a:spcBef>
                <a:spcPts val="2665"/>
              </a:spcBef>
            </a:pPr>
            <a:r>
              <a:rPr sz="3500" spc="-525" dirty="0">
                <a:solidFill>
                  <a:srgbClr val="2A4A81"/>
                </a:solidFill>
                <a:latin typeface="Arial Black" panose="020B0A04020102020204"/>
                <a:cs typeface="Arial Black" panose="020B0A04020102020204"/>
              </a:rPr>
              <a:t>M</a:t>
            </a:r>
            <a:r>
              <a:rPr sz="3500" spc="-335" dirty="0">
                <a:solidFill>
                  <a:srgbClr val="2A4A81"/>
                </a:solidFill>
                <a:latin typeface="Arial Black" panose="020B0A04020102020204"/>
                <a:cs typeface="Arial Black" panose="020B0A04020102020204"/>
              </a:rPr>
              <a:t>o</a:t>
            </a:r>
            <a:r>
              <a:rPr sz="3500" spc="-300" dirty="0">
                <a:solidFill>
                  <a:srgbClr val="2A4A81"/>
                </a:solidFill>
                <a:latin typeface="Arial Black" panose="020B0A04020102020204"/>
                <a:cs typeface="Arial Black" panose="020B0A04020102020204"/>
              </a:rPr>
              <a:t>d</a:t>
            </a:r>
            <a:r>
              <a:rPr sz="3500" spc="-440" dirty="0">
                <a:solidFill>
                  <a:srgbClr val="2A4A81"/>
                </a:solidFill>
                <a:latin typeface="Arial Black" panose="020B0A04020102020204"/>
                <a:cs typeface="Arial Black" panose="020B0A04020102020204"/>
              </a:rPr>
              <a:t>e</a:t>
            </a:r>
            <a:r>
              <a:rPr sz="3500" spc="-245" dirty="0">
                <a:solidFill>
                  <a:srgbClr val="2A4A81"/>
                </a:solidFill>
                <a:latin typeface="Arial Black" panose="020B0A04020102020204"/>
                <a:cs typeface="Arial Black" panose="020B0A04020102020204"/>
              </a:rPr>
              <a:t>l</a:t>
            </a:r>
            <a:r>
              <a:rPr sz="3500" spc="-280" dirty="0">
                <a:solidFill>
                  <a:srgbClr val="2A4A81"/>
                </a:solidFill>
                <a:latin typeface="Arial Black" panose="020B0A04020102020204"/>
                <a:cs typeface="Arial Black" panose="020B0A04020102020204"/>
              </a:rPr>
              <a:t> </a:t>
            </a:r>
            <a:r>
              <a:rPr sz="3500" spc="-430" dirty="0">
                <a:solidFill>
                  <a:srgbClr val="2A4A81"/>
                </a:solidFill>
                <a:latin typeface="Arial Black" panose="020B0A04020102020204"/>
                <a:cs typeface="Arial Black" panose="020B0A04020102020204"/>
              </a:rPr>
              <a:t>a</a:t>
            </a:r>
            <a:r>
              <a:rPr sz="3500" spc="-150" dirty="0">
                <a:solidFill>
                  <a:srgbClr val="2A4A81"/>
                </a:solidFill>
                <a:latin typeface="Arial Black" panose="020B0A04020102020204"/>
                <a:cs typeface="Arial Black" panose="020B0A04020102020204"/>
              </a:rPr>
              <a:t>r</a:t>
            </a:r>
            <a:r>
              <a:rPr sz="3500" spc="-560" dirty="0">
                <a:solidFill>
                  <a:srgbClr val="2A4A81"/>
                </a:solidFill>
                <a:latin typeface="Arial Black" panose="020B0A04020102020204"/>
                <a:cs typeface="Arial Black" panose="020B0A04020102020204"/>
              </a:rPr>
              <a:t>c</a:t>
            </a:r>
            <a:r>
              <a:rPr sz="3500" spc="-310" dirty="0">
                <a:solidFill>
                  <a:srgbClr val="2A4A81"/>
                </a:solidFill>
                <a:latin typeface="Arial Black" panose="020B0A04020102020204"/>
                <a:cs typeface="Arial Black" panose="020B0A04020102020204"/>
              </a:rPr>
              <a:t>h</a:t>
            </a:r>
            <a:r>
              <a:rPr sz="3500" spc="-265" dirty="0">
                <a:solidFill>
                  <a:srgbClr val="2A4A81"/>
                </a:solidFill>
                <a:latin typeface="Arial Black" panose="020B0A04020102020204"/>
                <a:cs typeface="Arial Black" panose="020B0A04020102020204"/>
              </a:rPr>
              <a:t>i</a:t>
            </a:r>
            <a:r>
              <a:rPr sz="3500" spc="-310" dirty="0">
                <a:solidFill>
                  <a:srgbClr val="2A4A81"/>
                </a:solidFill>
                <a:latin typeface="Arial Black" panose="020B0A04020102020204"/>
                <a:cs typeface="Arial Black" panose="020B0A04020102020204"/>
              </a:rPr>
              <a:t>t</a:t>
            </a:r>
            <a:r>
              <a:rPr sz="3500" spc="-440" dirty="0">
                <a:solidFill>
                  <a:srgbClr val="2A4A81"/>
                </a:solidFill>
                <a:latin typeface="Arial Black" panose="020B0A04020102020204"/>
                <a:cs typeface="Arial Black" panose="020B0A04020102020204"/>
              </a:rPr>
              <a:t>e</a:t>
            </a:r>
            <a:r>
              <a:rPr sz="3500" spc="-560" dirty="0">
                <a:solidFill>
                  <a:srgbClr val="2A4A81"/>
                </a:solidFill>
                <a:latin typeface="Arial Black" panose="020B0A04020102020204"/>
                <a:cs typeface="Arial Black" panose="020B0A04020102020204"/>
              </a:rPr>
              <a:t>c</a:t>
            </a:r>
            <a:r>
              <a:rPr sz="3500" spc="-310" dirty="0">
                <a:solidFill>
                  <a:srgbClr val="2A4A81"/>
                </a:solidFill>
                <a:latin typeface="Arial Black" panose="020B0A04020102020204"/>
                <a:cs typeface="Arial Black" panose="020B0A04020102020204"/>
              </a:rPr>
              <a:t>t</a:t>
            </a:r>
            <a:r>
              <a:rPr sz="3500" spc="-310" dirty="0">
                <a:solidFill>
                  <a:srgbClr val="2A4A81"/>
                </a:solidFill>
                <a:latin typeface="Arial Black" panose="020B0A04020102020204"/>
                <a:cs typeface="Arial Black" panose="020B0A04020102020204"/>
              </a:rPr>
              <a:t>u</a:t>
            </a:r>
            <a:r>
              <a:rPr sz="3500" spc="-150" dirty="0">
                <a:solidFill>
                  <a:srgbClr val="2A4A81"/>
                </a:solidFill>
                <a:latin typeface="Arial Black" panose="020B0A04020102020204"/>
                <a:cs typeface="Arial Black" panose="020B0A04020102020204"/>
              </a:rPr>
              <a:t>r</a:t>
            </a:r>
            <a:r>
              <a:rPr sz="3500" spc="-434" dirty="0">
                <a:solidFill>
                  <a:srgbClr val="2A4A81"/>
                </a:solidFill>
                <a:latin typeface="Arial Black" panose="020B0A04020102020204"/>
                <a:cs typeface="Arial Black" panose="020B0A04020102020204"/>
              </a:rPr>
              <a:t>e</a:t>
            </a:r>
            <a:r>
              <a:rPr sz="3500" spc="-280" dirty="0">
                <a:solidFill>
                  <a:srgbClr val="2A4A81"/>
                </a:solidFill>
                <a:latin typeface="Arial Black" panose="020B0A04020102020204"/>
                <a:cs typeface="Arial Black" panose="020B0A04020102020204"/>
              </a:rPr>
              <a:t> </a:t>
            </a:r>
            <a:r>
              <a:rPr sz="3500" spc="210" dirty="0">
                <a:solidFill>
                  <a:srgbClr val="2A4A81"/>
                </a:solidFill>
                <a:latin typeface="Arial Black" panose="020B0A04020102020204"/>
                <a:cs typeface="Arial Black" panose="020B0A04020102020204"/>
              </a:rPr>
              <a:t>-  </a:t>
            </a:r>
            <a:r>
              <a:rPr sz="3500" spc="-459" dirty="0">
                <a:solidFill>
                  <a:srgbClr val="2A4A81"/>
                </a:solidFill>
                <a:latin typeface="Arial Black" panose="020B0A04020102020204"/>
                <a:cs typeface="Arial Black" panose="020B0A04020102020204"/>
              </a:rPr>
              <a:t>C</a:t>
            </a:r>
            <a:r>
              <a:rPr sz="3500" spc="-335" dirty="0">
                <a:solidFill>
                  <a:srgbClr val="2A4A81"/>
                </a:solidFill>
                <a:latin typeface="Arial Black" panose="020B0A04020102020204"/>
                <a:cs typeface="Arial Black" panose="020B0A04020102020204"/>
              </a:rPr>
              <a:t>o</a:t>
            </a:r>
            <a:r>
              <a:rPr sz="3500" spc="-310" dirty="0">
                <a:solidFill>
                  <a:srgbClr val="2A4A81"/>
                </a:solidFill>
                <a:latin typeface="Arial Black" panose="020B0A04020102020204"/>
                <a:cs typeface="Arial Black" panose="020B0A04020102020204"/>
              </a:rPr>
              <a:t>n</a:t>
            </a:r>
            <a:r>
              <a:rPr sz="3500" spc="-395" dirty="0">
                <a:solidFill>
                  <a:srgbClr val="2A4A81"/>
                </a:solidFill>
                <a:latin typeface="Arial Black" panose="020B0A04020102020204"/>
                <a:cs typeface="Arial Black" panose="020B0A04020102020204"/>
              </a:rPr>
              <a:t>v</a:t>
            </a:r>
            <a:r>
              <a:rPr sz="3500" spc="-335" dirty="0">
                <a:solidFill>
                  <a:srgbClr val="2A4A81"/>
                </a:solidFill>
                <a:latin typeface="Arial Black" panose="020B0A04020102020204"/>
                <a:cs typeface="Arial Black" panose="020B0A04020102020204"/>
              </a:rPr>
              <a:t>o</a:t>
            </a:r>
            <a:r>
              <a:rPr sz="3500" spc="-250" dirty="0">
                <a:solidFill>
                  <a:srgbClr val="2A4A81"/>
                </a:solidFill>
                <a:latin typeface="Arial Black" panose="020B0A04020102020204"/>
                <a:cs typeface="Arial Black" panose="020B0A04020102020204"/>
              </a:rPr>
              <a:t>l</a:t>
            </a:r>
            <a:r>
              <a:rPr sz="3500" spc="-310" dirty="0">
                <a:solidFill>
                  <a:srgbClr val="2A4A81"/>
                </a:solidFill>
                <a:latin typeface="Arial Black" panose="020B0A04020102020204"/>
                <a:cs typeface="Arial Black" panose="020B0A04020102020204"/>
              </a:rPr>
              <a:t>u</a:t>
            </a:r>
            <a:r>
              <a:rPr sz="3500" spc="-310" dirty="0">
                <a:solidFill>
                  <a:srgbClr val="2A4A81"/>
                </a:solidFill>
                <a:latin typeface="Arial Black" panose="020B0A04020102020204"/>
                <a:cs typeface="Arial Black" panose="020B0A04020102020204"/>
              </a:rPr>
              <a:t>t</a:t>
            </a:r>
            <a:r>
              <a:rPr sz="3500" spc="-265" dirty="0">
                <a:solidFill>
                  <a:srgbClr val="2A4A81"/>
                </a:solidFill>
                <a:latin typeface="Arial Black" panose="020B0A04020102020204"/>
                <a:cs typeface="Arial Black" panose="020B0A04020102020204"/>
              </a:rPr>
              <a:t>i</a:t>
            </a:r>
            <a:r>
              <a:rPr sz="3500" spc="-335" dirty="0">
                <a:solidFill>
                  <a:srgbClr val="2A4A81"/>
                </a:solidFill>
                <a:latin typeface="Arial Black" panose="020B0A04020102020204"/>
                <a:cs typeface="Arial Black" panose="020B0A04020102020204"/>
              </a:rPr>
              <a:t>o</a:t>
            </a:r>
            <a:r>
              <a:rPr sz="3500" spc="-310" dirty="0">
                <a:solidFill>
                  <a:srgbClr val="2A4A81"/>
                </a:solidFill>
                <a:latin typeface="Arial Black" panose="020B0A04020102020204"/>
                <a:cs typeface="Arial Black" panose="020B0A04020102020204"/>
              </a:rPr>
              <a:t>n</a:t>
            </a:r>
            <a:r>
              <a:rPr sz="3500" spc="-430" dirty="0">
                <a:solidFill>
                  <a:srgbClr val="2A4A81"/>
                </a:solidFill>
                <a:latin typeface="Arial Black" panose="020B0A04020102020204"/>
                <a:cs typeface="Arial Black" panose="020B0A04020102020204"/>
              </a:rPr>
              <a:t>a</a:t>
            </a:r>
            <a:r>
              <a:rPr sz="3500" spc="-245" dirty="0">
                <a:solidFill>
                  <a:srgbClr val="2A4A81"/>
                </a:solidFill>
                <a:latin typeface="Arial Black" panose="020B0A04020102020204"/>
                <a:cs typeface="Arial Black" panose="020B0A04020102020204"/>
              </a:rPr>
              <a:t>l</a:t>
            </a:r>
            <a:r>
              <a:rPr sz="3500" spc="-280" dirty="0">
                <a:solidFill>
                  <a:srgbClr val="2A4A81"/>
                </a:solidFill>
                <a:latin typeface="Arial Black" panose="020B0A04020102020204"/>
                <a:cs typeface="Arial Black" panose="020B0A04020102020204"/>
              </a:rPr>
              <a:t> </a:t>
            </a:r>
            <a:r>
              <a:rPr sz="3500" spc="-530" dirty="0">
                <a:solidFill>
                  <a:srgbClr val="2A4A81"/>
                </a:solidFill>
                <a:latin typeface="Arial Black" panose="020B0A04020102020204"/>
                <a:cs typeface="Arial Black" panose="020B0A04020102020204"/>
              </a:rPr>
              <a:t>N</a:t>
            </a:r>
            <a:r>
              <a:rPr sz="3500" spc="-440" dirty="0">
                <a:solidFill>
                  <a:srgbClr val="2A4A81"/>
                </a:solidFill>
                <a:latin typeface="Arial Black" panose="020B0A04020102020204"/>
                <a:cs typeface="Arial Black" panose="020B0A04020102020204"/>
              </a:rPr>
              <a:t>e</a:t>
            </a:r>
            <a:r>
              <a:rPr sz="3500" spc="-310" dirty="0">
                <a:solidFill>
                  <a:srgbClr val="2A4A81"/>
                </a:solidFill>
                <a:latin typeface="Arial Black" panose="020B0A04020102020204"/>
                <a:cs typeface="Arial Black" panose="020B0A04020102020204"/>
              </a:rPr>
              <a:t>u</a:t>
            </a:r>
            <a:r>
              <a:rPr sz="3500" spc="-150" dirty="0">
                <a:solidFill>
                  <a:srgbClr val="2A4A81"/>
                </a:solidFill>
                <a:latin typeface="Arial Black" panose="020B0A04020102020204"/>
                <a:cs typeface="Arial Black" panose="020B0A04020102020204"/>
              </a:rPr>
              <a:t>r</a:t>
            </a:r>
            <a:r>
              <a:rPr sz="3500" spc="-430" dirty="0">
                <a:solidFill>
                  <a:srgbClr val="2A4A81"/>
                </a:solidFill>
                <a:latin typeface="Arial Black" panose="020B0A04020102020204"/>
                <a:cs typeface="Arial Black" panose="020B0A04020102020204"/>
              </a:rPr>
              <a:t>a</a:t>
            </a:r>
            <a:r>
              <a:rPr sz="3500" spc="-245" dirty="0">
                <a:solidFill>
                  <a:srgbClr val="2A4A81"/>
                </a:solidFill>
                <a:latin typeface="Arial Black" panose="020B0A04020102020204"/>
                <a:cs typeface="Arial Black" panose="020B0A04020102020204"/>
              </a:rPr>
              <a:t>l  </a:t>
            </a:r>
            <a:r>
              <a:rPr sz="3500" spc="-530" dirty="0">
                <a:solidFill>
                  <a:srgbClr val="2A4A81"/>
                </a:solidFill>
                <a:latin typeface="Arial Black" panose="020B0A04020102020204"/>
                <a:cs typeface="Arial Black" panose="020B0A04020102020204"/>
              </a:rPr>
              <a:t>N</a:t>
            </a:r>
            <a:r>
              <a:rPr sz="3500" spc="-440" dirty="0">
                <a:solidFill>
                  <a:srgbClr val="2A4A81"/>
                </a:solidFill>
                <a:latin typeface="Arial Black" panose="020B0A04020102020204"/>
                <a:cs typeface="Arial Black" panose="020B0A04020102020204"/>
              </a:rPr>
              <a:t>e</a:t>
            </a:r>
            <a:r>
              <a:rPr sz="3500" spc="-310" dirty="0">
                <a:solidFill>
                  <a:srgbClr val="2A4A81"/>
                </a:solidFill>
                <a:latin typeface="Arial Black" panose="020B0A04020102020204"/>
                <a:cs typeface="Arial Black" panose="020B0A04020102020204"/>
              </a:rPr>
              <a:t>t</a:t>
            </a:r>
            <a:r>
              <a:rPr sz="3500" spc="-715" dirty="0">
                <a:solidFill>
                  <a:srgbClr val="2A4A81"/>
                </a:solidFill>
                <a:latin typeface="Arial Black" panose="020B0A04020102020204"/>
                <a:cs typeface="Arial Black" panose="020B0A04020102020204"/>
              </a:rPr>
              <a:t>w</a:t>
            </a:r>
            <a:r>
              <a:rPr sz="3500" spc="-335" dirty="0">
                <a:solidFill>
                  <a:srgbClr val="2A4A81"/>
                </a:solidFill>
                <a:latin typeface="Arial Black" panose="020B0A04020102020204"/>
                <a:cs typeface="Arial Black" panose="020B0A04020102020204"/>
              </a:rPr>
              <a:t>o</a:t>
            </a:r>
            <a:r>
              <a:rPr sz="3500" spc="-150" dirty="0">
                <a:solidFill>
                  <a:srgbClr val="2A4A81"/>
                </a:solidFill>
                <a:latin typeface="Arial Black" panose="020B0A04020102020204"/>
                <a:cs typeface="Arial Black" panose="020B0A04020102020204"/>
              </a:rPr>
              <a:t>r</a:t>
            </a:r>
            <a:r>
              <a:rPr sz="3500" spc="-505" dirty="0">
                <a:solidFill>
                  <a:srgbClr val="2A4A81"/>
                </a:solidFill>
                <a:latin typeface="Arial Black" panose="020B0A04020102020204"/>
                <a:cs typeface="Arial Black" panose="020B0A04020102020204"/>
              </a:rPr>
              <a:t>k</a:t>
            </a:r>
            <a:r>
              <a:rPr sz="3500" spc="-280" dirty="0">
                <a:solidFill>
                  <a:srgbClr val="2A4A81"/>
                </a:solidFill>
                <a:latin typeface="Arial Black" panose="020B0A04020102020204"/>
                <a:cs typeface="Arial Black" panose="020B0A04020102020204"/>
              </a:rPr>
              <a:t> </a:t>
            </a:r>
            <a:r>
              <a:rPr sz="3500" spc="40" dirty="0">
                <a:solidFill>
                  <a:srgbClr val="2A4A81"/>
                </a:solidFill>
                <a:latin typeface="Arial Black" panose="020B0A04020102020204"/>
                <a:cs typeface="Arial Black" panose="020B0A04020102020204"/>
              </a:rPr>
              <a:t>(</a:t>
            </a:r>
            <a:r>
              <a:rPr sz="3500" spc="-459" dirty="0">
                <a:solidFill>
                  <a:srgbClr val="2A4A81"/>
                </a:solidFill>
                <a:latin typeface="Arial Black" panose="020B0A04020102020204"/>
                <a:cs typeface="Arial Black" panose="020B0A04020102020204"/>
              </a:rPr>
              <a:t>C</a:t>
            </a:r>
            <a:r>
              <a:rPr sz="3500" spc="-530" dirty="0">
                <a:solidFill>
                  <a:srgbClr val="2A4A81"/>
                </a:solidFill>
                <a:latin typeface="Arial Black" panose="020B0A04020102020204"/>
                <a:cs typeface="Arial Black" panose="020B0A04020102020204"/>
              </a:rPr>
              <a:t>NN</a:t>
            </a:r>
            <a:r>
              <a:rPr sz="3500" spc="40" dirty="0">
                <a:solidFill>
                  <a:srgbClr val="2A4A81"/>
                </a:solidFill>
                <a:latin typeface="Arial Black" panose="020B0A04020102020204"/>
                <a:cs typeface="Arial Black" panose="020B0A04020102020204"/>
              </a:rPr>
              <a:t>)</a:t>
            </a:r>
            <a:r>
              <a:rPr sz="3500" spc="-195" dirty="0">
                <a:solidFill>
                  <a:srgbClr val="2A4A81"/>
                </a:solidFill>
                <a:latin typeface="Arial Black" panose="020B0A04020102020204"/>
                <a:cs typeface="Arial Black" panose="020B0A04020102020204"/>
              </a:rPr>
              <a:t>.</a:t>
            </a:r>
            <a:endParaRPr sz="3500">
              <a:latin typeface="Arial Black" panose="020B0A04020102020204"/>
              <a:cs typeface="Arial Black" panose="020B0A04020102020204"/>
            </a:endParaRPr>
          </a:p>
        </p:txBody>
      </p:sp>
      <p:sp>
        <p:nvSpPr>
          <p:cNvPr id="11" name="object 11"/>
          <p:cNvSpPr txBox="1"/>
          <p:nvPr/>
        </p:nvSpPr>
        <p:spPr>
          <a:xfrm>
            <a:off x="1631716" y="4832417"/>
            <a:ext cx="3979545" cy="2979420"/>
          </a:xfrm>
          <a:prstGeom prst="rect">
            <a:avLst/>
          </a:prstGeom>
        </p:spPr>
        <p:txBody>
          <a:bodyPr vert="horz" wrap="square" lIns="0" tIns="15875" rIns="0" bIns="0" rtlCol="0">
            <a:spAutoFit/>
          </a:bodyPr>
          <a:lstStyle/>
          <a:p>
            <a:pPr marL="1043305">
              <a:lnSpc>
                <a:spcPct val="100000"/>
              </a:lnSpc>
              <a:spcBef>
                <a:spcPts val="125"/>
              </a:spcBef>
            </a:pPr>
            <a:r>
              <a:rPr sz="4950" b="1" spc="180" dirty="0">
                <a:solidFill>
                  <a:srgbClr val="2A4A81"/>
                </a:solidFill>
                <a:latin typeface="Tahoma" panose="020B0604030504040204"/>
                <a:cs typeface="Tahoma" panose="020B0604030504040204"/>
              </a:rPr>
              <a:t>STEP</a:t>
            </a:r>
            <a:endParaRPr sz="4950">
              <a:latin typeface="Tahoma" panose="020B0604030504040204"/>
              <a:cs typeface="Tahoma" panose="020B0604030504040204"/>
            </a:endParaRPr>
          </a:p>
          <a:p>
            <a:pPr algn="ctr">
              <a:lnSpc>
                <a:spcPct val="100000"/>
              </a:lnSpc>
              <a:spcBef>
                <a:spcPts val="3340"/>
              </a:spcBef>
            </a:pPr>
            <a:r>
              <a:rPr sz="3500" spc="-505" dirty="0">
                <a:solidFill>
                  <a:srgbClr val="2A4A81"/>
                </a:solidFill>
                <a:latin typeface="Arial Black" panose="020B0A04020102020204"/>
                <a:cs typeface="Arial Black" panose="020B0A04020102020204"/>
              </a:rPr>
              <a:t>D</a:t>
            </a:r>
            <a:r>
              <a:rPr sz="3500" spc="-430" dirty="0">
                <a:solidFill>
                  <a:srgbClr val="2A4A81"/>
                </a:solidFill>
                <a:latin typeface="Arial Black" panose="020B0A04020102020204"/>
                <a:cs typeface="Arial Black" panose="020B0A04020102020204"/>
              </a:rPr>
              <a:t>a</a:t>
            </a:r>
            <a:r>
              <a:rPr sz="3500" spc="-310" dirty="0">
                <a:solidFill>
                  <a:srgbClr val="2A4A81"/>
                </a:solidFill>
                <a:latin typeface="Arial Black" panose="020B0A04020102020204"/>
                <a:cs typeface="Arial Black" panose="020B0A04020102020204"/>
              </a:rPr>
              <a:t>t</a:t>
            </a:r>
            <a:r>
              <a:rPr sz="3500" spc="-425" dirty="0">
                <a:solidFill>
                  <a:srgbClr val="2A4A81"/>
                </a:solidFill>
                <a:latin typeface="Arial Black" panose="020B0A04020102020204"/>
                <a:cs typeface="Arial Black" panose="020B0A04020102020204"/>
              </a:rPr>
              <a:t>a</a:t>
            </a:r>
            <a:r>
              <a:rPr sz="3500" spc="-280" dirty="0">
                <a:solidFill>
                  <a:srgbClr val="2A4A81"/>
                </a:solidFill>
                <a:latin typeface="Arial Black" panose="020B0A04020102020204"/>
                <a:cs typeface="Arial Black" panose="020B0A04020102020204"/>
              </a:rPr>
              <a:t> </a:t>
            </a:r>
            <a:r>
              <a:rPr sz="3500" spc="-465" dirty="0">
                <a:solidFill>
                  <a:srgbClr val="2A4A81"/>
                </a:solidFill>
                <a:latin typeface="Arial Black" panose="020B0A04020102020204"/>
                <a:cs typeface="Arial Black" panose="020B0A04020102020204"/>
              </a:rPr>
              <a:t>P</a:t>
            </a:r>
            <a:r>
              <a:rPr sz="3500" spc="-150" dirty="0">
                <a:solidFill>
                  <a:srgbClr val="2A4A81"/>
                </a:solidFill>
                <a:latin typeface="Arial Black" panose="020B0A04020102020204"/>
                <a:cs typeface="Arial Black" panose="020B0A04020102020204"/>
              </a:rPr>
              <a:t>r</a:t>
            </a:r>
            <a:r>
              <a:rPr sz="3500" spc="-440" dirty="0">
                <a:solidFill>
                  <a:srgbClr val="2A4A81"/>
                </a:solidFill>
                <a:latin typeface="Arial Black" panose="020B0A04020102020204"/>
                <a:cs typeface="Arial Black" panose="020B0A04020102020204"/>
              </a:rPr>
              <a:t>e</a:t>
            </a:r>
            <a:r>
              <a:rPr sz="3500" spc="-300" dirty="0">
                <a:solidFill>
                  <a:srgbClr val="2A4A81"/>
                </a:solidFill>
                <a:latin typeface="Arial Black" panose="020B0A04020102020204"/>
                <a:cs typeface="Arial Black" panose="020B0A04020102020204"/>
              </a:rPr>
              <a:t>p</a:t>
            </a:r>
            <a:r>
              <a:rPr sz="3500" spc="-150" dirty="0">
                <a:solidFill>
                  <a:srgbClr val="2A4A81"/>
                </a:solidFill>
                <a:latin typeface="Arial Black" panose="020B0A04020102020204"/>
                <a:cs typeface="Arial Black" panose="020B0A04020102020204"/>
              </a:rPr>
              <a:t>r</a:t>
            </a:r>
            <a:r>
              <a:rPr sz="3500" spc="-335" dirty="0">
                <a:solidFill>
                  <a:srgbClr val="2A4A81"/>
                </a:solidFill>
                <a:latin typeface="Arial Black" panose="020B0A04020102020204"/>
                <a:cs typeface="Arial Black" panose="020B0A04020102020204"/>
              </a:rPr>
              <a:t>o</a:t>
            </a:r>
            <a:r>
              <a:rPr sz="3500" spc="-560" dirty="0">
                <a:solidFill>
                  <a:srgbClr val="2A4A81"/>
                </a:solidFill>
                <a:latin typeface="Arial Black" panose="020B0A04020102020204"/>
                <a:cs typeface="Arial Black" panose="020B0A04020102020204"/>
              </a:rPr>
              <a:t>c</a:t>
            </a:r>
            <a:r>
              <a:rPr sz="3500" spc="-440" dirty="0">
                <a:solidFill>
                  <a:srgbClr val="2A4A81"/>
                </a:solidFill>
                <a:latin typeface="Arial Black" panose="020B0A04020102020204"/>
                <a:cs typeface="Arial Black" panose="020B0A04020102020204"/>
              </a:rPr>
              <a:t>e</a:t>
            </a:r>
            <a:r>
              <a:rPr sz="3500" spc="-425" dirty="0">
                <a:solidFill>
                  <a:srgbClr val="2A4A81"/>
                </a:solidFill>
                <a:latin typeface="Arial Black" panose="020B0A04020102020204"/>
                <a:cs typeface="Arial Black" panose="020B0A04020102020204"/>
              </a:rPr>
              <a:t>ss</a:t>
            </a:r>
            <a:r>
              <a:rPr sz="3500" spc="-265" dirty="0">
                <a:solidFill>
                  <a:srgbClr val="2A4A81"/>
                </a:solidFill>
                <a:latin typeface="Arial Black" panose="020B0A04020102020204"/>
                <a:cs typeface="Arial Black" panose="020B0A04020102020204"/>
              </a:rPr>
              <a:t>i</a:t>
            </a:r>
            <a:r>
              <a:rPr sz="3500" spc="-310" dirty="0">
                <a:solidFill>
                  <a:srgbClr val="2A4A81"/>
                </a:solidFill>
                <a:latin typeface="Arial Black" panose="020B0A04020102020204"/>
                <a:cs typeface="Arial Black" panose="020B0A04020102020204"/>
              </a:rPr>
              <a:t>n</a:t>
            </a:r>
            <a:r>
              <a:rPr sz="3500" spc="-295" dirty="0">
                <a:solidFill>
                  <a:srgbClr val="2A4A81"/>
                </a:solidFill>
                <a:latin typeface="Arial Black" panose="020B0A04020102020204"/>
                <a:cs typeface="Arial Black" panose="020B0A04020102020204"/>
              </a:rPr>
              <a:t>g</a:t>
            </a:r>
            <a:endParaRPr sz="3500">
              <a:latin typeface="Arial Black" panose="020B0A04020102020204"/>
              <a:cs typeface="Arial Black" panose="020B0A04020102020204"/>
            </a:endParaRPr>
          </a:p>
          <a:p>
            <a:pPr marL="124460" marR="116205" algn="ctr">
              <a:lnSpc>
                <a:spcPts val="4870"/>
              </a:lnSpc>
              <a:spcBef>
                <a:spcPts val="110"/>
              </a:spcBef>
              <a:tabLst>
                <a:tab pos="525780" algn="l"/>
              </a:tabLst>
            </a:pPr>
            <a:r>
              <a:rPr sz="3500" spc="210" dirty="0">
                <a:solidFill>
                  <a:srgbClr val="2A4A81"/>
                </a:solidFill>
                <a:latin typeface="Arial Black" panose="020B0A04020102020204"/>
                <a:cs typeface="Arial Black" panose="020B0A04020102020204"/>
              </a:rPr>
              <a:t>-</a:t>
            </a:r>
            <a:r>
              <a:rPr sz="3500" spc="210" dirty="0">
                <a:solidFill>
                  <a:srgbClr val="2A4A81"/>
                </a:solidFill>
                <a:latin typeface="Arial Black" panose="020B0A04020102020204"/>
                <a:cs typeface="Arial Black" panose="020B0A04020102020204"/>
              </a:rPr>
              <a:t>	</a:t>
            </a:r>
            <a:r>
              <a:rPr sz="3500" spc="-440" dirty="0">
                <a:solidFill>
                  <a:srgbClr val="2A4A81"/>
                </a:solidFill>
                <a:latin typeface="Arial Black" panose="020B0A04020102020204"/>
                <a:cs typeface="Arial Black" panose="020B0A04020102020204"/>
              </a:rPr>
              <a:t>S</a:t>
            </a:r>
            <a:r>
              <a:rPr sz="3500" spc="-560" dirty="0">
                <a:solidFill>
                  <a:srgbClr val="2A4A81"/>
                </a:solidFill>
                <a:latin typeface="Arial Black" panose="020B0A04020102020204"/>
                <a:cs typeface="Arial Black" panose="020B0A04020102020204"/>
              </a:rPr>
              <a:t>c</a:t>
            </a:r>
            <a:r>
              <a:rPr sz="3500" spc="-430" dirty="0">
                <a:solidFill>
                  <a:srgbClr val="2A4A81"/>
                </a:solidFill>
                <a:latin typeface="Arial Black" panose="020B0A04020102020204"/>
                <a:cs typeface="Arial Black" panose="020B0A04020102020204"/>
              </a:rPr>
              <a:t>a</a:t>
            </a:r>
            <a:r>
              <a:rPr sz="3500" spc="-250" dirty="0">
                <a:solidFill>
                  <a:srgbClr val="2A4A81"/>
                </a:solidFill>
                <a:latin typeface="Arial Black" panose="020B0A04020102020204"/>
                <a:cs typeface="Arial Black" panose="020B0A04020102020204"/>
              </a:rPr>
              <a:t>l</a:t>
            </a:r>
            <a:r>
              <a:rPr sz="3500" spc="-265" dirty="0">
                <a:solidFill>
                  <a:srgbClr val="2A4A81"/>
                </a:solidFill>
                <a:latin typeface="Arial Black" panose="020B0A04020102020204"/>
                <a:cs typeface="Arial Black" panose="020B0A04020102020204"/>
              </a:rPr>
              <a:t>i</a:t>
            </a:r>
            <a:r>
              <a:rPr sz="3500" spc="-310" dirty="0">
                <a:solidFill>
                  <a:srgbClr val="2A4A81"/>
                </a:solidFill>
                <a:latin typeface="Arial Black" panose="020B0A04020102020204"/>
                <a:cs typeface="Arial Black" panose="020B0A04020102020204"/>
              </a:rPr>
              <a:t>n</a:t>
            </a:r>
            <a:r>
              <a:rPr sz="3500" spc="-295" dirty="0">
                <a:solidFill>
                  <a:srgbClr val="2A4A81"/>
                </a:solidFill>
                <a:latin typeface="Arial Black" panose="020B0A04020102020204"/>
                <a:cs typeface="Arial Black" panose="020B0A04020102020204"/>
              </a:rPr>
              <a:t>g</a:t>
            </a:r>
            <a:r>
              <a:rPr sz="3500" spc="-280" dirty="0">
                <a:solidFill>
                  <a:srgbClr val="2A4A81"/>
                </a:solidFill>
                <a:latin typeface="Arial Black" panose="020B0A04020102020204"/>
                <a:cs typeface="Arial Black" panose="020B0A04020102020204"/>
              </a:rPr>
              <a:t> </a:t>
            </a:r>
            <a:r>
              <a:rPr sz="3500" spc="-310" dirty="0">
                <a:solidFill>
                  <a:srgbClr val="2A4A81"/>
                </a:solidFill>
                <a:latin typeface="Arial Black" panose="020B0A04020102020204"/>
                <a:cs typeface="Arial Black" panose="020B0A04020102020204"/>
              </a:rPr>
              <a:t>t</a:t>
            </a:r>
            <a:r>
              <a:rPr sz="3500" spc="-310" dirty="0">
                <a:solidFill>
                  <a:srgbClr val="2A4A81"/>
                </a:solidFill>
                <a:latin typeface="Arial Black" panose="020B0A04020102020204"/>
                <a:cs typeface="Arial Black" panose="020B0A04020102020204"/>
              </a:rPr>
              <a:t>h</a:t>
            </a:r>
            <a:r>
              <a:rPr sz="3500" spc="-434" dirty="0">
                <a:solidFill>
                  <a:srgbClr val="2A4A81"/>
                </a:solidFill>
                <a:latin typeface="Arial Black" panose="020B0A04020102020204"/>
                <a:cs typeface="Arial Black" panose="020B0A04020102020204"/>
              </a:rPr>
              <a:t>e</a:t>
            </a:r>
            <a:r>
              <a:rPr sz="3500" spc="-280" dirty="0">
                <a:solidFill>
                  <a:srgbClr val="2A4A81"/>
                </a:solidFill>
                <a:latin typeface="Arial Black" panose="020B0A04020102020204"/>
                <a:cs typeface="Arial Black" panose="020B0A04020102020204"/>
              </a:rPr>
              <a:t> </a:t>
            </a:r>
            <a:r>
              <a:rPr sz="3500" spc="-300" dirty="0">
                <a:solidFill>
                  <a:srgbClr val="2A4A81"/>
                </a:solidFill>
                <a:latin typeface="Arial Black" panose="020B0A04020102020204"/>
                <a:cs typeface="Arial Black" panose="020B0A04020102020204"/>
              </a:rPr>
              <a:t>p</a:t>
            </a:r>
            <a:r>
              <a:rPr sz="3500" spc="-265" dirty="0">
                <a:solidFill>
                  <a:srgbClr val="2A4A81"/>
                </a:solidFill>
                <a:latin typeface="Arial Black" panose="020B0A04020102020204"/>
                <a:cs typeface="Arial Black" panose="020B0A04020102020204"/>
              </a:rPr>
              <a:t>i</a:t>
            </a:r>
            <a:r>
              <a:rPr sz="3500" spc="-560" dirty="0">
                <a:solidFill>
                  <a:srgbClr val="2A4A81"/>
                </a:solidFill>
                <a:latin typeface="Arial Black" panose="020B0A04020102020204"/>
                <a:cs typeface="Arial Black" panose="020B0A04020102020204"/>
              </a:rPr>
              <a:t>x</a:t>
            </a:r>
            <a:r>
              <a:rPr sz="3500" spc="-440" dirty="0">
                <a:solidFill>
                  <a:srgbClr val="2A4A81"/>
                </a:solidFill>
                <a:latin typeface="Arial Black" panose="020B0A04020102020204"/>
                <a:cs typeface="Arial Black" panose="020B0A04020102020204"/>
              </a:rPr>
              <a:t>e</a:t>
            </a:r>
            <a:r>
              <a:rPr sz="3500" spc="-245" dirty="0">
                <a:solidFill>
                  <a:srgbClr val="2A4A81"/>
                </a:solidFill>
                <a:latin typeface="Arial Black" panose="020B0A04020102020204"/>
                <a:cs typeface="Arial Black" panose="020B0A04020102020204"/>
              </a:rPr>
              <a:t>l  </a:t>
            </a:r>
            <a:r>
              <a:rPr sz="3500" spc="-375" dirty="0">
                <a:solidFill>
                  <a:srgbClr val="2A4A81"/>
                </a:solidFill>
                <a:latin typeface="Arial Black" panose="020B0A04020102020204"/>
                <a:cs typeface="Arial Black" panose="020B0A04020102020204"/>
              </a:rPr>
              <a:t>values</a:t>
            </a:r>
            <a:endParaRPr sz="3500">
              <a:latin typeface="Arial Black" panose="020B0A04020102020204"/>
              <a:cs typeface="Arial Black" panose="020B0A04020102020204"/>
            </a:endParaRPr>
          </a:p>
        </p:txBody>
      </p:sp>
      <p:sp>
        <p:nvSpPr>
          <p:cNvPr id="12" name="object 12"/>
          <p:cNvSpPr txBox="1"/>
          <p:nvPr/>
        </p:nvSpPr>
        <p:spPr>
          <a:xfrm>
            <a:off x="13168121" y="4841800"/>
            <a:ext cx="2915920" cy="2979420"/>
          </a:xfrm>
          <a:prstGeom prst="rect">
            <a:avLst/>
          </a:prstGeom>
        </p:spPr>
        <p:txBody>
          <a:bodyPr vert="horz" wrap="square" lIns="0" tIns="15875" rIns="0" bIns="0" rtlCol="0">
            <a:spAutoFit/>
          </a:bodyPr>
          <a:lstStyle/>
          <a:p>
            <a:pPr marL="361950">
              <a:lnSpc>
                <a:spcPct val="100000"/>
              </a:lnSpc>
              <a:spcBef>
                <a:spcPts val="125"/>
              </a:spcBef>
            </a:pPr>
            <a:r>
              <a:rPr sz="4950" b="1" spc="180" dirty="0">
                <a:solidFill>
                  <a:srgbClr val="2A4A81"/>
                </a:solidFill>
                <a:latin typeface="Tahoma" panose="020B0604030504040204"/>
                <a:cs typeface="Tahoma" panose="020B0604030504040204"/>
              </a:rPr>
              <a:t>STEP</a:t>
            </a:r>
            <a:endParaRPr sz="4950">
              <a:latin typeface="Tahoma" panose="020B0604030504040204"/>
              <a:cs typeface="Tahoma" panose="020B0604030504040204"/>
            </a:endParaRPr>
          </a:p>
          <a:p>
            <a:pPr marL="12700" marR="5080" indent="-635" algn="ctr">
              <a:lnSpc>
                <a:spcPct val="116000"/>
              </a:lnSpc>
              <a:spcBef>
                <a:spcPts val="2665"/>
              </a:spcBef>
            </a:pPr>
            <a:r>
              <a:rPr sz="3500" spc="-330" dirty="0">
                <a:solidFill>
                  <a:srgbClr val="2A4A81"/>
                </a:solidFill>
                <a:latin typeface="Arial Black" panose="020B0A04020102020204"/>
                <a:cs typeface="Arial Black" panose="020B0A04020102020204"/>
              </a:rPr>
              <a:t>Model's </a:t>
            </a:r>
            <a:r>
              <a:rPr sz="3500" spc="-325" dirty="0">
                <a:solidFill>
                  <a:srgbClr val="2A4A81"/>
                </a:solidFill>
                <a:latin typeface="Arial Black" panose="020B0A04020102020204"/>
                <a:cs typeface="Arial Black" panose="020B0A04020102020204"/>
              </a:rPr>
              <a:t> </a:t>
            </a:r>
            <a:r>
              <a:rPr sz="3500" spc="-300" dirty="0">
                <a:solidFill>
                  <a:srgbClr val="2A4A81"/>
                </a:solidFill>
                <a:latin typeface="Arial Black" panose="020B0A04020102020204"/>
                <a:cs typeface="Arial Black" panose="020B0A04020102020204"/>
              </a:rPr>
              <a:t>p</a:t>
            </a:r>
            <a:r>
              <a:rPr sz="3500" spc="-440" dirty="0">
                <a:solidFill>
                  <a:srgbClr val="2A4A81"/>
                </a:solidFill>
                <a:latin typeface="Arial Black" panose="020B0A04020102020204"/>
                <a:cs typeface="Arial Black" panose="020B0A04020102020204"/>
              </a:rPr>
              <a:t>e</a:t>
            </a:r>
            <a:r>
              <a:rPr sz="3500" spc="-150" dirty="0">
                <a:solidFill>
                  <a:srgbClr val="2A4A81"/>
                </a:solidFill>
                <a:latin typeface="Arial Black" panose="020B0A04020102020204"/>
                <a:cs typeface="Arial Black" panose="020B0A04020102020204"/>
              </a:rPr>
              <a:t>r</a:t>
            </a:r>
            <a:r>
              <a:rPr sz="3500" spc="-265" dirty="0">
                <a:solidFill>
                  <a:srgbClr val="2A4A81"/>
                </a:solidFill>
                <a:latin typeface="Arial Black" panose="020B0A04020102020204"/>
                <a:cs typeface="Arial Black" panose="020B0A04020102020204"/>
              </a:rPr>
              <a:t>f</a:t>
            </a:r>
            <a:r>
              <a:rPr sz="3500" spc="-335" dirty="0">
                <a:solidFill>
                  <a:srgbClr val="2A4A81"/>
                </a:solidFill>
                <a:latin typeface="Arial Black" panose="020B0A04020102020204"/>
                <a:cs typeface="Arial Black" panose="020B0A04020102020204"/>
              </a:rPr>
              <a:t>o</a:t>
            </a:r>
            <a:r>
              <a:rPr sz="3500" spc="-150" dirty="0">
                <a:solidFill>
                  <a:srgbClr val="2A4A81"/>
                </a:solidFill>
                <a:latin typeface="Arial Black" panose="020B0A04020102020204"/>
                <a:cs typeface="Arial Black" panose="020B0A04020102020204"/>
              </a:rPr>
              <a:t>r</a:t>
            </a:r>
            <a:r>
              <a:rPr sz="3500" spc="-515" dirty="0">
                <a:solidFill>
                  <a:srgbClr val="2A4A81"/>
                </a:solidFill>
                <a:latin typeface="Arial Black" panose="020B0A04020102020204"/>
                <a:cs typeface="Arial Black" panose="020B0A04020102020204"/>
              </a:rPr>
              <a:t>m</a:t>
            </a:r>
            <a:r>
              <a:rPr sz="3500" spc="-430" dirty="0">
                <a:solidFill>
                  <a:srgbClr val="2A4A81"/>
                </a:solidFill>
                <a:latin typeface="Arial Black" panose="020B0A04020102020204"/>
                <a:cs typeface="Arial Black" panose="020B0A04020102020204"/>
              </a:rPr>
              <a:t>a</a:t>
            </a:r>
            <a:r>
              <a:rPr sz="3500" spc="-310" dirty="0">
                <a:solidFill>
                  <a:srgbClr val="2A4A81"/>
                </a:solidFill>
                <a:latin typeface="Arial Black" panose="020B0A04020102020204"/>
                <a:cs typeface="Arial Black" panose="020B0A04020102020204"/>
              </a:rPr>
              <a:t>n</a:t>
            </a:r>
            <a:r>
              <a:rPr sz="3500" spc="-560" dirty="0">
                <a:solidFill>
                  <a:srgbClr val="2A4A81"/>
                </a:solidFill>
                <a:latin typeface="Arial Black" panose="020B0A04020102020204"/>
                <a:cs typeface="Arial Black" panose="020B0A04020102020204"/>
              </a:rPr>
              <a:t>c</a:t>
            </a:r>
            <a:r>
              <a:rPr sz="3500" spc="-434" dirty="0">
                <a:solidFill>
                  <a:srgbClr val="2A4A81"/>
                </a:solidFill>
                <a:latin typeface="Arial Black" panose="020B0A04020102020204"/>
                <a:cs typeface="Arial Black" panose="020B0A04020102020204"/>
              </a:rPr>
              <a:t>e</a:t>
            </a:r>
            <a:r>
              <a:rPr sz="3500" spc="-280" dirty="0">
                <a:solidFill>
                  <a:srgbClr val="2A4A81"/>
                </a:solidFill>
                <a:latin typeface="Arial Black" panose="020B0A04020102020204"/>
                <a:cs typeface="Arial Black" panose="020B0A04020102020204"/>
              </a:rPr>
              <a:t> </a:t>
            </a:r>
            <a:r>
              <a:rPr sz="3500" spc="210" dirty="0">
                <a:solidFill>
                  <a:srgbClr val="2A4A81"/>
                </a:solidFill>
                <a:latin typeface="Arial Black" panose="020B0A04020102020204"/>
                <a:cs typeface="Arial Black" panose="020B0A04020102020204"/>
              </a:rPr>
              <a:t>-  </a:t>
            </a:r>
            <a:r>
              <a:rPr sz="3500" spc="-420" dirty="0">
                <a:solidFill>
                  <a:srgbClr val="2A4A81"/>
                </a:solidFill>
                <a:latin typeface="Arial Black" panose="020B0A04020102020204"/>
                <a:cs typeface="Arial Black" panose="020B0A04020102020204"/>
              </a:rPr>
              <a:t>Accuracy</a:t>
            </a:r>
            <a:endParaRPr sz="3500">
              <a:latin typeface="Arial Black" panose="020B0A04020102020204"/>
              <a:cs typeface="Arial Black" panose="020B0A04020102020204"/>
            </a:endParaRPr>
          </a:p>
        </p:txBody>
      </p:sp>
      <p:sp>
        <p:nvSpPr>
          <p:cNvPr id="13" name="object 13"/>
          <p:cNvSpPr/>
          <p:nvPr/>
        </p:nvSpPr>
        <p:spPr>
          <a:xfrm>
            <a:off x="13756529" y="3201991"/>
            <a:ext cx="1439545" cy="1410335"/>
          </a:xfrm>
          <a:custGeom>
            <a:avLst/>
            <a:gdLst/>
            <a:ahLst/>
            <a:cxnLst/>
            <a:rect l="l" t="t" r="r" b="b"/>
            <a:pathLst>
              <a:path w="1439544" h="1410335">
                <a:moveTo>
                  <a:pt x="1439331" y="1409806"/>
                </a:moveTo>
                <a:lnTo>
                  <a:pt x="0" y="1409806"/>
                </a:lnTo>
                <a:lnTo>
                  <a:pt x="0" y="0"/>
                </a:lnTo>
                <a:lnTo>
                  <a:pt x="1439331" y="0"/>
                </a:lnTo>
                <a:lnTo>
                  <a:pt x="1439331" y="1409806"/>
                </a:lnTo>
                <a:close/>
              </a:path>
            </a:pathLst>
          </a:custGeom>
          <a:solidFill>
            <a:srgbClr val="94DDDE"/>
          </a:solidFill>
        </p:spPr>
        <p:txBody>
          <a:bodyPr wrap="square" lIns="0" tIns="0" rIns="0" bIns="0" rtlCol="0"/>
          <a:lstStyle/>
          <a:p/>
        </p:txBody>
      </p:sp>
      <p:sp>
        <p:nvSpPr>
          <p:cNvPr id="14" name="object 14"/>
          <p:cNvSpPr txBox="1"/>
          <p:nvPr/>
        </p:nvSpPr>
        <p:spPr>
          <a:xfrm>
            <a:off x="14299556" y="3544955"/>
            <a:ext cx="354330" cy="695960"/>
          </a:xfrm>
          <a:prstGeom prst="rect">
            <a:avLst/>
          </a:prstGeom>
        </p:spPr>
        <p:txBody>
          <a:bodyPr vert="horz" wrap="square" lIns="0" tIns="12700" rIns="0" bIns="0" rtlCol="0">
            <a:spAutoFit/>
          </a:bodyPr>
          <a:lstStyle/>
          <a:p>
            <a:pPr marL="12700">
              <a:lnSpc>
                <a:spcPct val="100000"/>
              </a:lnSpc>
              <a:spcBef>
                <a:spcPts val="100"/>
              </a:spcBef>
            </a:pPr>
            <a:r>
              <a:rPr sz="4400" b="1" spc="-215" dirty="0">
                <a:solidFill>
                  <a:srgbClr val="2A4A81"/>
                </a:solidFill>
                <a:latin typeface="Tahoma" panose="020B0604030504040204"/>
                <a:cs typeface="Tahoma" panose="020B0604030504040204"/>
              </a:rPr>
              <a:t>3</a:t>
            </a:r>
            <a:endParaRPr sz="4400">
              <a:latin typeface="Tahoma" panose="020B0604030504040204"/>
              <a:cs typeface="Tahoma" panose="020B0604030504040204"/>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066800" y="647700"/>
            <a:ext cx="9144000" cy="1584325"/>
          </a:xfrm>
          <a:prstGeom prst="rect">
            <a:avLst/>
          </a:prstGeom>
          <a:noFill/>
        </p:spPr>
        <p:txBody>
          <a:bodyPr wrap="square" rtlCol="0">
            <a:noAutofit/>
          </a:bodyPr>
          <a:p>
            <a:r>
              <a:rPr lang="en-US" sz="7200" b="1">
                <a:solidFill>
                  <a:srgbClr val="002060"/>
                </a:solidFill>
                <a:latin typeface="Trebuchet MS" panose="020B0603020202020204" charset="0"/>
                <a:cs typeface="Trebuchet MS" panose="020B0603020202020204" charset="0"/>
              </a:rPr>
              <a:t>Model Architecture</a:t>
            </a:r>
            <a:endParaRPr lang="en-US" sz="7200" b="1">
              <a:solidFill>
                <a:srgbClr val="002060"/>
              </a:solidFill>
              <a:latin typeface="Trebuchet MS" panose="020B0603020202020204" charset="0"/>
              <a:cs typeface="Trebuchet MS" panose="020B0603020202020204" charset="0"/>
            </a:endParaRPr>
          </a:p>
        </p:txBody>
      </p:sp>
      <p:pic>
        <p:nvPicPr>
          <p:cNvPr id="101" name="Picture 100"/>
          <p:cNvPicPr/>
          <p:nvPr/>
        </p:nvPicPr>
        <p:blipFill>
          <a:blip r:embed="rId1"/>
          <a:stretch>
            <a:fillRect/>
          </a:stretch>
        </p:blipFill>
        <p:spPr>
          <a:xfrm>
            <a:off x="1021715" y="2350770"/>
            <a:ext cx="15864205" cy="681545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A4A81"/>
          </a:solidFill>
        </p:spPr>
        <p:txBody>
          <a:bodyPr wrap="square" lIns="0" tIns="0" rIns="0" bIns="0" rtlCol="0"/>
          <a:lstStyle/>
          <a:p/>
        </p:txBody>
      </p:sp>
      <p:sp>
        <p:nvSpPr>
          <p:cNvPr id="3" name="object 3"/>
          <p:cNvSpPr/>
          <p:nvPr/>
        </p:nvSpPr>
        <p:spPr>
          <a:xfrm>
            <a:off x="2765573" y="1535575"/>
            <a:ext cx="1775460" cy="1691005"/>
          </a:xfrm>
          <a:custGeom>
            <a:avLst/>
            <a:gdLst/>
            <a:ahLst/>
            <a:cxnLst/>
            <a:rect l="l" t="t" r="r" b="b"/>
            <a:pathLst>
              <a:path w="1775460" h="1691005">
                <a:moveTo>
                  <a:pt x="1435876" y="1690576"/>
                </a:moveTo>
                <a:lnTo>
                  <a:pt x="887430" y="1401782"/>
                </a:lnTo>
                <a:lnTo>
                  <a:pt x="338984" y="1690576"/>
                </a:lnTo>
                <a:lnTo>
                  <a:pt x="443715" y="1078977"/>
                </a:lnTo>
                <a:lnTo>
                  <a:pt x="0" y="645760"/>
                </a:lnTo>
                <a:lnTo>
                  <a:pt x="613257" y="556519"/>
                </a:lnTo>
                <a:lnTo>
                  <a:pt x="887430" y="0"/>
                </a:lnTo>
                <a:lnTo>
                  <a:pt x="1161653" y="556519"/>
                </a:lnTo>
                <a:lnTo>
                  <a:pt x="1774861" y="645760"/>
                </a:lnTo>
                <a:lnTo>
                  <a:pt x="1331195" y="1078977"/>
                </a:lnTo>
                <a:lnTo>
                  <a:pt x="1435876" y="1690576"/>
                </a:lnTo>
                <a:close/>
              </a:path>
            </a:pathLst>
          </a:custGeom>
          <a:solidFill>
            <a:srgbClr val="94DDDE"/>
          </a:solidFill>
        </p:spPr>
        <p:txBody>
          <a:bodyPr wrap="square" lIns="0" tIns="0" rIns="0" bIns="0" rtlCol="0"/>
          <a:lstStyle/>
          <a:p/>
        </p:txBody>
      </p:sp>
      <p:sp>
        <p:nvSpPr>
          <p:cNvPr id="4" name="object 4"/>
          <p:cNvSpPr/>
          <p:nvPr/>
        </p:nvSpPr>
        <p:spPr>
          <a:xfrm>
            <a:off x="4776291" y="2274441"/>
            <a:ext cx="1360170" cy="1356995"/>
          </a:xfrm>
          <a:custGeom>
            <a:avLst/>
            <a:gdLst/>
            <a:ahLst/>
            <a:cxnLst/>
            <a:rect l="l" t="t" r="r" b="b"/>
            <a:pathLst>
              <a:path w="1360170" h="1356995">
                <a:moveTo>
                  <a:pt x="982845" y="1356735"/>
                </a:moveTo>
                <a:lnTo>
                  <a:pt x="595026" y="1073860"/>
                </a:lnTo>
                <a:lnTo>
                  <a:pt x="142495" y="1233381"/>
                </a:lnTo>
                <a:lnTo>
                  <a:pt x="291302" y="776638"/>
                </a:lnTo>
                <a:lnTo>
                  <a:pt x="0" y="394890"/>
                </a:lnTo>
                <a:lnTo>
                  <a:pt x="479777" y="395442"/>
                </a:lnTo>
                <a:lnTo>
                  <a:pt x="752247" y="0"/>
                </a:lnTo>
                <a:lnTo>
                  <a:pt x="899851" y="457144"/>
                </a:lnTo>
                <a:lnTo>
                  <a:pt x="1359644" y="594493"/>
                </a:lnTo>
                <a:lnTo>
                  <a:pt x="971174" y="876465"/>
                </a:lnTo>
                <a:lnTo>
                  <a:pt x="982845" y="1356735"/>
                </a:lnTo>
                <a:close/>
              </a:path>
            </a:pathLst>
          </a:custGeom>
          <a:solidFill>
            <a:srgbClr val="94DDDE"/>
          </a:solidFill>
        </p:spPr>
        <p:txBody>
          <a:bodyPr wrap="square" lIns="0" tIns="0" rIns="0" bIns="0" rtlCol="0"/>
          <a:lstStyle/>
          <a:p/>
        </p:txBody>
      </p:sp>
      <p:sp>
        <p:nvSpPr>
          <p:cNvPr id="5" name="object 5"/>
          <p:cNvSpPr/>
          <p:nvPr/>
        </p:nvSpPr>
        <p:spPr>
          <a:xfrm>
            <a:off x="1170122" y="2274441"/>
            <a:ext cx="1360170" cy="1356995"/>
          </a:xfrm>
          <a:custGeom>
            <a:avLst/>
            <a:gdLst/>
            <a:ahLst/>
            <a:cxnLst/>
            <a:rect l="l" t="t" r="r" b="b"/>
            <a:pathLst>
              <a:path w="1360170" h="1356995">
                <a:moveTo>
                  <a:pt x="376749" y="1356735"/>
                </a:moveTo>
                <a:lnTo>
                  <a:pt x="388469" y="876465"/>
                </a:lnTo>
                <a:lnTo>
                  <a:pt x="0" y="594493"/>
                </a:lnTo>
                <a:lnTo>
                  <a:pt x="459793" y="457144"/>
                </a:lnTo>
                <a:lnTo>
                  <a:pt x="607397" y="0"/>
                </a:lnTo>
                <a:lnTo>
                  <a:pt x="879817" y="395442"/>
                </a:lnTo>
                <a:lnTo>
                  <a:pt x="1359644" y="394890"/>
                </a:lnTo>
                <a:lnTo>
                  <a:pt x="1068292" y="776638"/>
                </a:lnTo>
                <a:lnTo>
                  <a:pt x="1217149" y="1233381"/>
                </a:lnTo>
                <a:lnTo>
                  <a:pt x="764618" y="1073860"/>
                </a:lnTo>
                <a:lnTo>
                  <a:pt x="376749" y="1356735"/>
                </a:lnTo>
                <a:close/>
              </a:path>
            </a:pathLst>
          </a:custGeom>
          <a:solidFill>
            <a:srgbClr val="94DDDE"/>
          </a:solidFill>
        </p:spPr>
        <p:txBody>
          <a:bodyPr wrap="square" lIns="0" tIns="0" rIns="0" bIns="0" rtlCol="0"/>
          <a:lstStyle/>
          <a:p/>
        </p:txBody>
      </p:sp>
      <p:sp>
        <p:nvSpPr>
          <p:cNvPr id="6" name="object 6"/>
          <p:cNvSpPr/>
          <p:nvPr/>
        </p:nvSpPr>
        <p:spPr>
          <a:xfrm>
            <a:off x="4433895" y="7435308"/>
            <a:ext cx="690880" cy="224154"/>
          </a:xfrm>
          <a:custGeom>
            <a:avLst/>
            <a:gdLst/>
            <a:ahLst/>
            <a:cxnLst/>
            <a:rect l="l" t="t" r="r" b="b"/>
            <a:pathLst>
              <a:path w="690879" h="224154">
                <a:moveTo>
                  <a:pt x="240664" y="224108"/>
                </a:moveTo>
                <a:lnTo>
                  <a:pt x="158539" y="215299"/>
                </a:lnTo>
                <a:lnTo>
                  <a:pt x="88648" y="203182"/>
                </a:lnTo>
                <a:lnTo>
                  <a:pt x="28548" y="191621"/>
                </a:lnTo>
                <a:lnTo>
                  <a:pt x="0" y="184893"/>
                </a:lnTo>
                <a:lnTo>
                  <a:pt x="254" y="163595"/>
                </a:lnTo>
                <a:lnTo>
                  <a:pt x="9785" y="121433"/>
                </a:lnTo>
                <a:lnTo>
                  <a:pt x="21042" y="80174"/>
                </a:lnTo>
                <a:lnTo>
                  <a:pt x="26473" y="61583"/>
                </a:lnTo>
                <a:lnTo>
                  <a:pt x="61856" y="72019"/>
                </a:lnTo>
                <a:lnTo>
                  <a:pt x="97740" y="79131"/>
                </a:lnTo>
                <a:lnTo>
                  <a:pt x="134126" y="82920"/>
                </a:lnTo>
                <a:lnTo>
                  <a:pt x="171013" y="83386"/>
                </a:lnTo>
                <a:lnTo>
                  <a:pt x="147937" y="141006"/>
                </a:lnTo>
                <a:lnTo>
                  <a:pt x="162446" y="152816"/>
                </a:lnTo>
                <a:lnTo>
                  <a:pt x="194354" y="179425"/>
                </a:lnTo>
                <a:lnTo>
                  <a:pt x="226235" y="207600"/>
                </a:lnTo>
                <a:lnTo>
                  <a:pt x="240664" y="224108"/>
                </a:lnTo>
                <a:close/>
              </a:path>
              <a:path w="690879" h="224154">
                <a:moveTo>
                  <a:pt x="470145" y="180504"/>
                </a:moveTo>
                <a:lnTo>
                  <a:pt x="458286" y="162777"/>
                </a:lnTo>
                <a:lnTo>
                  <a:pt x="442273" y="122672"/>
                </a:lnTo>
                <a:lnTo>
                  <a:pt x="428199" y="82355"/>
                </a:lnTo>
                <a:lnTo>
                  <a:pt x="422153" y="63990"/>
                </a:lnTo>
                <a:lnTo>
                  <a:pt x="457080" y="52474"/>
                </a:lnTo>
                <a:lnTo>
                  <a:pt x="490548" y="37970"/>
                </a:lnTo>
                <a:lnTo>
                  <a:pt x="522555" y="20479"/>
                </a:lnTo>
                <a:lnTo>
                  <a:pt x="553103" y="0"/>
                </a:lnTo>
                <a:lnTo>
                  <a:pt x="567260" y="60451"/>
                </a:lnTo>
                <a:lnTo>
                  <a:pt x="585869" y="61975"/>
                </a:lnTo>
                <a:lnTo>
                  <a:pt x="627160" y="65848"/>
                </a:lnTo>
                <a:lnTo>
                  <a:pt x="669327" y="71022"/>
                </a:lnTo>
                <a:lnTo>
                  <a:pt x="690565" y="76449"/>
                </a:lnTo>
                <a:lnTo>
                  <a:pt x="670427" y="89825"/>
                </a:lnTo>
                <a:lnTo>
                  <a:pt x="617971" y="115747"/>
                </a:lnTo>
                <a:lnTo>
                  <a:pt x="553542" y="145385"/>
                </a:lnTo>
                <a:lnTo>
                  <a:pt x="497485" y="169913"/>
                </a:lnTo>
                <a:lnTo>
                  <a:pt x="470145" y="180504"/>
                </a:lnTo>
                <a:close/>
              </a:path>
            </a:pathLst>
          </a:custGeom>
          <a:solidFill>
            <a:srgbClr val="000000"/>
          </a:solidFill>
        </p:spPr>
        <p:txBody>
          <a:bodyPr wrap="square" lIns="0" tIns="0" rIns="0" bIns="0" rtlCol="0"/>
          <a:lstStyle/>
          <a:p/>
        </p:txBody>
      </p:sp>
      <p:sp>
        <p:nvSpPr>
          <p:cNvPr id="7" name="object 7"/>
          <p:cNvSpPr/>
          <p:nvPr/>
        </p:nvSpPr>
        <p:spPr>
          <a:xfrm>
            <a:off x="1386522" y="6539016"/>
            <a:ext cx="674370" cy="904875"/>
          </a:xfrm>
          <a:custGeom>
            <a:avLst/>
            <a:gdLst/>
            <a:ahLst/>
            <a:cxnLst/>
            <a:rect l="l" t="t" r="r" b="b"/>
            <a:pathLst>
              <a:path w="674369" h="904875">
                <a:moveTo>
                  <a:pt x="447042" y="904765"/>
                </a:moveTo>
                <a:lnTo>
                  <a:pt x="393096" y="902663"/>
                </a:lnTo>
                <a:lnTo>
                  <a:pt x="324339" y="889200"/>
                </a:lnTo>
                <a:lnTo>
                  <a:pt x="258076" y="856227"/>
                </a:lnTo>
                <a:lnTo>
                  <a:pt x="313429" y="374174"/>
                </a:lnTo>
                <a:lnTo>
                  <a:pt x="311306" y="367804"/>
                </a:lnTo>
                <a:lnTo>
                  <a:pt x="205413" y="834991"/>
                </a:lnTo>
                <a:lnTo>
                  <a:pt x="116640" y="851272"/>
                </a:lnTo>
                <a:lnTo>
                  <a:pt x="52326" y="845680"/>
                </a:lnTo>
                <a:lnTo>
                  <a:pt x="13203" y="832125"/>
                </a:lnTo>
                <a:lnTo>
                  <a:pt x="0" y="824515"/>
                </a:lnTo>
                <a:lnTo>
                  <a:pt x="60732" y="363698"/>
                </a:lnTo>
                <a:lnTo>
                  <a:pt x="308333" y="358602"/>
                </a:lnTo>
                <a:lnTo>
                  <a:pt x="287239" y="294894"/>
                </a:lnTo>
                <a:lnTo>
                  <a:pt x="220136" y="0"/>
                </a:lnTo>
                <a:lnTo>
                  <a:pt x="269519" y="5344"/>
                </a:lnTo>
                <a:lnTo>
                  <a:pt x="383098" y="19076"/>
                </a:lnTo>
                <a:lnTo>
                  <a:pt x="509020" y="37746"/>
                </a:lnTo>
                <a:lnTo>
                  <a:pt x="595431" y="57902"/>
                </a:lnTo>
                <a:lnTo>
                  <a:pt x="643909" y="95373"/>
                </a:lnTo>
                <a:lnTo>
                  <a:pt x="670923" y="167743"/>
                </a:lnTo>
                <a:lnTo>
                  <a:pt x="673767" y="219404"/>
                </a:lnTo>
                <a:lnTo>
                  <a:pt x="668110" y="282658"/>
                </a:lnTo>
                <a:lnTo>
                  <a:pt x="652907" y="358460"/>
                </a:lnTo>
                <a:lnTo>
                  <a:pt x="604144" y="524754"/>
                </a:lnTo>
                <a:lnTo>
                  <a:pt x="543104" y="703153"/>
                </a:lnTo>
                <a:lnTo>
                  <a:pt x="490956" y="845503"/>
                </a:lnTo>
                <a:lnTo>
                  <a:pt x="468870" y="903654"/>
                </a:lnTo>
                <a:lnTo>
                  <a:pt x="447042" y="904765"/>
                </a:lnTo>
                <a:close/>
              </a:path>
            </a:pathLst>
          </a:custGeom>
          <a:solidFill>
            <a:srgbClr val="FFFFFF"/>
          </a:solidFill>
        </p:spPr>
        <p:txBody>
          <a:bodyPr wrap="square" lIns="0" tIns="0" rIns="0" bIns="0" rtlCol="0"/>
          <a:lstStyle/>
          <a:p/>
        </p:txBody>
      </p:sp>
      <p:grpSp>
        <p:nvGrpSpPr>
          <p:cNvPr id="8" name="object 8"/>
          <p:cNvGrpSpPr/>
          <p:nvPr/>
        </p:nvGrpSpPr>
        <p:grpSpPr>
          <a:xfrm>
            <a:off x="5491968" y="4948171"/>
            <a:ext cx="1250315" cy="1418590"/>
            <a:chOff x="5491968" y="4948171"/>
            <a:chExt cx="1250315" cy="1418590"/>
          </a:xfrm>
        </p:grpSpPr>
        <p:sp>
          <p:nvSpPr>
            <p:cNvPr id="9" name="object 9"/>
            <p:cNvSpPr/>
            <p:nvPr/>
          </p:nvSpPr>
          <p:spPr>
            <a:xfrm>
              <a:off x="5491968" y="4948171"/>
              <a:ext cx="1250315" cy="1418590"/>
            </a:xfrm>
            <a:custGeom>
              <a:avLst/>
              <a:gdLst/>
              <a:ahLst/>
              <a:cxnLst/>
              <a:rect l="l" t="t" r="r" b="b"/>
              <a:pathLst>
                <a:path w="1250315" h="1418589">
                  <a:moveTo>
                    <a:pt x="1092897" y="1418552"/>
                  </a:moveTo>
                  <a:lnTo>
                    <a:pt x="0" y="1418552"/>
                  </a:lnTo>
                  <a:lnTo>
                    <a:pt x="157422" y="0"/>
                  </a:lnTo>
                  <a:lnTo>
                    <a:pt x="1249895" y="0"/>
                  </a:lnTo>
                  <a:lnTo>
                    <a:pt x="1092897" y="1418552"/>
                  </a:lnTo>
                  <a:close/>
                </a:path>
              </a:pathLst>
            </a:custGeom>
            <a:solidFill>
              <a:srgbClr val="A7D4EF"/>
            </a:solidFill>
          </p:spPr>
          <p:txBody>
            <a:bodyPr wrap="square" lIns="0" tIns="0" rIns="0" bIns="0" rtlCol="0"/>
            <a:lstStyle/>
            <a:p/>
          </p:txBody>
        </p:sp>
        <p:sp>
          <p:nvSpPr>
            <p:cNvPr id="10" name="object 10"/>
            <p:cNvSpPr/>
            <p:nvPr/>
          </p:nvSpPr>
          <p:spPr>
            <a:xfrm>
              <a:off x="5697381" y="5100644"/>
              <a:ext cx="866775" cy="730250"/>
            </a:xfrm>
            <a:custGeom>
              <a:avLst/>
              <a:gdLst/>
              <a:ahLst/>
              <a:cxnLst/>
              <a:rect l="l" t="t" r="r" b="b"/>
              <a:pathLst>
                <a:path w="866775" h="730250">
                  <a:moveTo>
                    <a:pt x="757242" y="730228"/>
                  </a:moveTo>
                  <a:lnTo>
                    <a:pt x="0" y="730228"/>
                  </a:lnTo>
                  <a:lnTo>
                    <a:pt x="109148" y="0"/>
                  </a:lnTo>
                  <a:lnTo>
                    <a:pt x="866249" y="0"/>
                  </a:lnTo>
                  <a:lnTo>
                    <a:pt x="757242" y="730228"/>
                  </a:lnTo>
                  <a:close/>
                </a:path>
              </a:pathLst>
            </a:custGeom>
            <a:solidFill>
              <a:srgbClr val="FFFFFF"/>
            </a:solidFill>
          </p:spPr>
          <p:txBody>
            <a:bodyPr wrap="square" lIns="0" tIns="0" rIns="0" bIns="0" rtlCol="0"/>
            <a:lstStyle/>
            <a:p/>
          </p:txBody>
        </p:sp>
        <p:sp>
          <p:nvSpPr>
            <p:cNvPr id="11" name="object 11"/>
            <p:cNvSpPr/>
            <p:nvPr/>
          </p:nvSpPr>
          <p:spPr>
            <a:xfrm>
              <a:off x="5606758" y="5064099"/>
              <a:ext cx="928369" cy="1026160"/>
            </a:xfrm>
            <a:custGeom>
              <a:avLst/>
              <a:gdLst/>
              <a:ahLst/>
              <a:cxnLst/>
              <a:rect l="l" t="t" r="r" b="b"/>
              <a:pathLst>
                <a:path w="928370" h="1026160">
                  <a:moveTo>
                    <a:pt x="440309" y="1018743"/>
                  </a:moveTo>
                  <a:lnTo>
                    <a:pt x="439674" y="1017384"/>
                  </a:lnTo>
                  <a:lnTo>
                    <a:pt x="437146" y="1015238"/>
                  </a:lnTo>
                  <a:lnTo>
                    <a:pt x="435698" y="1014831"/>
                  </a:lnTo>
                  <a:lnTo>
                    <a:pt x="434060" y="1015098"/>
                  </a:lnTo>
                  <a:lnTo>
                    <a:pt x="6248" y="1015098"/>
                  </a:lnTo>
                  <a:lnTo>
                    <a:pt x="4610" y="1014831"/>
                  </a:lnTo>
                  <a:lnTo>
                    <a:pt x="3149" y="1015238"/>
                  </a:lnTo>
                  <a:lnTo>
                    <a:pt x="622" y="1017384"/>
                  </a:lnTo>
                  <a:lnTo>
                    <a:pt x="0" y="1018743"/>
                  </a:lnTo>
                  <a:lnTo>
                    <a:pt x="0" y="1022070"/>
                  </a:lnTo>
                  <a:lnTo>
                    <a:pt x="622" y="1023429"/>
                  </a:lnTo>
                  <a:lnTo>
                    <a:pt x="3149" y="1025575"/>
                  </a:lnTo>
                  <a:lnTo>
                    <a:pt x="4610" y="1025982"/>
                  </a:lnTo>
                  <a:lnTo>
                    <a:pt x="6248" y="1025715"/>
                  </a:lnTo>
                  <a:lnTo>
                    <a:pt x="434060" y="1025715"/>
                  </a:lnTo>
                  <a:lnTo>
                    <a:pt x="435698" y="1025982"/>
                  </a:lnTo>
                  <a:lnTo>
                    <a:pt x="437146" y="1025575"/>
                  </a:lnTo>
                  <a:lnTo>
                    <a:pt x="439674" y="1023429"/>
                  </a:lnTo>
                  <a:lnTo>
                    <a:pt x="440309" y="1022070"/>
                  </a:lnTo>
                  <a:lnTo>
                    <a:pt x="440309" y="1018743"/>
                  </a:lnTo>
                  <a:close/>
                </a:path>
                <a:path w="928370" h="1026160">
                  <a:moveTo>
                    <a:pt x="446659" y="971727"/>
                  </a:moveTo>
                  <a:lnTo>
                    <a:pt x="446151" y="970483"/>
                  </a:lnTo>
                  <a:lnTo>
                    <a:pt x="444119" y="968387"/>
                  </a:lnTo>
                  <a:lnTo>
                    <a:pt x="442874" y="967854"/>
                  </a:lnTo>
                  <a:lnTo>
                    <a:pt x="441426" y="967816"/>
                  </a:lnTo>
                  <a:lnTo>
                    <a:pt x="12687" y="967816"/>
                  </a:lnTo>
                  <a:lnTo>
                    <a:pt x="11417" y="968336"/>
                  </a:lnTo>
                  <a:lnTo>
                    <a:pt x="9321" y="970432"/>
                  </a:lnTo>
                  <a:lnTo>
                    <a:pt x="8788" y="971702"/>
                  </a:lnTo>
                  <a:lnTo>
                    <a:pt x="8788" y="974661"/>
                  </a:lnTo>
                  <a:lnTo>
                    <a:pt x="9321" y="975918"/>
                  </a:lnTo>
                  <a:lnTo>
                    <a:pt x="11430" y="977976"/>
                  </a:lnTo>
                  <a:lnTo>
                    <a:pt x="12700" y="978471"/>
                  </a:lnTo>
                  <a:lnTo>
                    <a:pt x="442861" y="978433"/>
                  </a:lnTo>
                  <a:lnTo>
                    <a:pt x="444106" y="977925"/>
                  </a:lnTo>
                  <a:lnTo>
                    <a:pt x="446151" y="975868"/>
                  </a:lnTo>
                  <a:lnTo>
                    <a:pt x="446659" y="974636"/>
                  </a:lnTo>
                  <a:lnTo>
                    <a:pt x="446659" y="971727"/>
                  </a:lnTo>
                  <a:close/>
                </a:path>
                <a:path w="928370" h="1026160">
                  <a:moveTo>
                    <a:pt x="456018" y="924039"/>
                  </a:moveTo>
                  <a:lnTo>
                    <a:pt x="455396" y="922667"/>
                  </a:lnTo>
                  <a:lnTo>
                    <a:pt x="452856" y="920521"/>
                  </a:lnTo>
                  <a:lnTo>
                    <a:pt x="451408" y="920115"/>
                  </a:lnTo>
                  <a:lnTo>
                    <a:pt x="449770" y="920381"/>
                  </a:lnTo>
                  <a:lnTo>
                    <a:pt x="21958" y="920381"/>
                  </a:lnTo>
                  <a:lnTo>
                    <a:pt x="20662" y="920597"/>
                  </a:lnTo>
                  <a:lnTo>
                    <a:pt x="19583" y="921207"/>
                  </a:lnTo>
                  <a:lnTo>
                    <a:pt x="17868" y="923213"/>
                  </a:lnTo>
                  <a:lnTo>
                    <a:pt x="17449" y="924382"/>
                  </a:lnTo>
                  <a:lnTo>
                    <a:pt x="17449" y="927011"/>
                  </a:lnTo>
                  <a:lnTo>
                    <a:pt x="17868" y="928179"/>
                  </a:lnTo>
                  <a:lnTo>
                    <a:pt x="19583" y="930186"/>
                  </a:lnTo>
                  <a:lnTo>
                    <a:pt x="20662" y="930795"/>
                  </a:lnTo>
                  <a:lnTo>
                    <a:pt x="21958" y="930998"/>
                  </a:lnTo>
                  <a:lnTo>
                    <a:pt x="449770" y="930998"/>
                  </a:lnTo>
                  <a:lnTo>
                    <a:pt x="451408" y="931265"/>
                  </a:lnTo>
                  <a:lnTo>
                    <a:pt x="452856" y="930871"/>
                  </a:lnTo>
                  <a:lnTo>
                    <a:pt x="455396" y="928725"/>
                  </a:lnTo>
                  <a:lnTo>
                    <a:pt x="456018" y="927354"/>
                  </a:lnTo>
                  <a:lnTo>
                    <a:pt x="456018" y="924039"/>
                  </a:lnTo>
                  <a:close/>
                </a:path>
                <a:path w="928370" h="1026160">
                  <a:moveTo>
                    <a:pt x="462216" y="877379"/>
                  </a:moveTo>
                  <a:lnTo>
                    <a:pt x="461784" y="876211"/>
                  </a:lnTo>
                  <a:lnTo>
                    <a:pt x="460082" y="874204"/>
                  </a:lnTo>
                  <a:lnTo>
                    <a:pt x="459003" y="873594"/>
                  </a:lnTo>
                  <a:lnTo>
                    <a:pt x="457695" y="873379"/>
                  </a:lnTo>
                  <a:lnTo>
                    <a:pt x="29883" y="873379"/>
                  </a:lnTo>
                  <a:lnTo>
                    <a:pt x="28244" y="873112"/>
                  </a:lnTo>
                  <a:lnTo>
                    <a:pt x="26797" y="873518"/>
                  </a:lnTo>
                  <a:lnTo>
                    <a:pt x="24269" y="875665"/>
                  </a:lnTo>
                  <a:lnTo>
                    <a:pt x="23634" y="877036"/>
                  </a:lnTo>
                  <a:lnTo>
                    <a:pt x="23634" y="880351"/>
                  </a:lnTo>
                  <a:lnTo>
                    <a:pt x="24269" y="881722"/>
                  </a:lnTo>
                  <a:lnTo>
                    <a:pt x="26797" y="883869"/>
                  </a:lnTo>
                  <a:lnTo>
                    <a:pt x="28244" y="884275"/>
                  </a:lnTo>
                  <a:lnTo>
                    <a:pt x="29883" y="883996"/>
                  </a:lnTo>
                  <a:lnTo>
                    <a:pt x="457695" y="883996"/>
                  </a:lnTo>
                  <a:lnTo>
                    <a:pt x="459003" y="883793"/>
                  </a:lnTo>
                  <a:lnTo>
                    <a:pt x="460082" y="883183"/>
                  </a:lnTo>
                  <a:lnTo>
                    <a:pt x="461784" y="881176"/>
                  </a:lnTo>
                  <a:lnTo>
                    <a:pt x="462216" y="880008"/>
                  </a:lnTo>
                  <a:lnTo>
                    <a:pt x="462216" y="877379"/>
                  </a:lnTo>
                  <a:close/>
                </a:path>
                <a:path w="928370" h="1026160">
                  <a:moveTo>
                    <a:pt x="470865" y="829995"/>
                  </a:moveTo>
                  <a:lnTo>
                    <a:pt x="470344" y="828725"/>
                  </a:lnTo>
                  <a:lnTo>
                    <a:pt x="468236" y="826617"/>
                  </a:lnTo>
                  <a:lnTo>
                    <a:pt x="466966" y="826096"/>
                  </a:lnTo>
                  <a:lnTo>
                    <a:pt x="465493" y="826096"/>
                  </a:lnTo>
                  <a:lnTo>
                    <a:pt x="36207" y="826135"/>
                  </a:lnTo>
                  <a:lnTo>
                    <a:pt x="34975" y="826681"/>
                  </a:lnTo>
                  <a:lnTo>
                    <a:pt x="32943" y="828763"/>
                  </a:lnTo>
                  <a:lnTo>
                    <a:pt x="32435" y="830021"/>
                  </a:lnTo>
                  <a:lnTo>
                    <a:pt x="32435" y="832929"/>
                  </a:lnTo>
                  <a:lnTo>
                    <a:pt x="32943" y="834161"/>
                  </a:lnTo>
                  <a:lnTo>
                    <a:pt x="34988" y="836206"/>
                  </a:lnTo>
                  <a:lnTo>
                    <a:pt x="36220" y="836714"/>
                  </a:lnTo>
                  <a:lnTo>
                    <a:pt x="466966" y="836752"/>
                  </a:lnTo>
                  <a:lnTo>
                    <a:pt x="468223" y="836256"/>
                  </a:lnTo>
                  <a:lnTo>
                    <a:pt x="470344" y="834199"/>
                  </a:lnTo>
                  <a:lnTo>
                    <a:pt x="470865" y="832954"/>
                  </a:lnTo>
                  <a:lnTo>
                    <a:pt x="470865" y="829995"/>
                  </a:lnTo>
                  <a:close/>
                </a:path>
                <a:path w="928370" h="1026160">
                  <a:moveTo>
                    <a:pt x="785444" y="924039"/>
                  </a:moveTo>
                  <a:lnTo>
                    <a:pt x="784821" y="922667"/>
                  </a:lnTo>
                  <a:lnTo>
                    <a:pt x="782281" y="920521"/>
                  </a:lnTo>
                  <a:lnTo>
                    <a:pt x="780834" y="920115"/>
                  </a:lnTo>
                  <a:lnTo>
                    <a:pt x="779195" y="920381"/>
                  </a:lnTo>
                  <a:lnTo>
                    <a:pt x="509092" y="920381"/>
                  </a:lnTo>
                  <a:lnTo>
                    <a:pt x="507784" y="920597"/>
                  </a:lnTo>
                  <a:lnTo>
                    <a:pt x="506717" y="921207"/>
                  </a:lnTo>
                  <a:lnTo>
                    <a:pt x="505002" y="923213"/>
                  </a:lnTo>
                  <a:lnTo>
                    <a:pt x="504583" y="924382"/>
                  </a:lnTo>
                  <a:lnTo>
                    <a:pt x="504583" y="927011"/>
                  </a:lnTo>
                  <a:lnTo>
                    <a:pt x="505002" y="928179"/>
                  </a:lnTo>
                  <a:lnTo>
                    <a:pt x="506717" y="930186"/>
                  </a:lnTo>
                  <a:lnTo>
                    <a:pt x="507784" y="930795"/>
                  </a:lnTo>
                  <a:lnTo>
                    <a:pt x="509092" y="930998"/>
                  </a:lnTo>
                  <a:lnTo>
                    <a:pt x="779195" y="930998"/>
                  </a:lnTo>
                  <a:lnTo>
                    <a:pt x="780834" y="931265"/>
                  </a:lnTo>
                  <a:lnTo>
                    <a:pt x="782281" y="930871"/>
                  </a:lnTo>
                  <a:lnTo>
                    <a:pt x="784821" y="928725"/>
                  </a:lnTo>
                  <a:lnTo>
                    <a:pt x="785444" y="927354"/>
                  </a:lnTo>
                  <a:lnTo>
                    <a:pt x="785444" y="924039"/>
                  </a:lnTo>
                  <a:close/>
                </a:path>
                <a:path w="928370" h="1026160">
                  <a:moveTo>
                    <a:pt x="800722" y="829995"/>
                  </a:moveTo>
                  <a:lnTo>
                    <a:pt x="800188" y="828725"/>
                  </a:lnTo>
                  <a:lnTo>
                    <a:pt x="798093" y="826617"/>
                  </a:lnTo>
                  <a:lnTo>
                    <a:pt x="796823" y="826096"/>
                  </a:lnTo>
                  <a:lnTo>
                    <a:pt x="795337" y="826096"/>
                  </a:lnTo>
                  <a:lnTo>
                    <a:pt x="523341" y="826135"/>
                  </a:lnTo>
                  <a:lnTo>
                    <a:pt x="522109" y="826681"/>
                  </a:lnTo>
                  <a:lnTo>
                    <a:pt x="520077" y="828763"/>
                  </a:lnTo>
                  <a:lnTo>
                    <a:pt x="519569" y="830021"/>
                  </a:lnTo>
                  <a:lnTo>
                    <a:pt x="519569" y="832929"/>
                  </a:lnTo>
                  <a:lnTo>
                    <a:pt x="520077" y="834161"/>
                  </a:lnTo>
                  <a:lnTo>
                    <a:pt x="522122" y="836206"/>
                  </a:lnTo>
                  <a:lnTo>
                    <a:pt x="523354" y="836714"/>
                  </a:lnTo>
                  <a:lnTo>
                    <a:pt x="796810" y="836752"/>
                  </a:lnTo>
                  <a:lnTo>
                    <a:pt x="798080" y="836256"/>
                  </a:lnTo>
                  <a:lnTo>
                    <a:pt x="800188" y="834199"/>
                  </a:lnTo>
                  <a:lnTo>
                    <a:pt x="800722" y="832954"/>
                  </a:lnTo>
                  <a:lnTo>
                    <a:pt x="800722" y="829995"/>
                  </a:lnTo>
                  <a:close/>
                </a:path>
                <a:path w="928370" h="1026160">
                  <a:moveTo>
                    <a:pt x="928293" y="4495"/>
                  </a:moveTo>
                  <a:lnTo>
                    <a:pt x="924306" y="0"/>
                  </a:lnTo>
                  <a:lnTo>
                    <a:pt x="922743" y="165"/>
                  </a:lnTo>
                  <a:lnTo>
                    <a:pt x="916520" y="165"/>
                  </a:lnTo>
                  <a:lnTo>
                    <a:pt x="916520" y="10363"/>
                  </a:lnTo>
                  <a:lnTo>
                    <a:pt x="809498" y="729830"/>
                  </a:lnTo>
                  <a:lnTo>
                    <a:pt x="62585" y="729830"/>
                  </a:lnTo>
                  <a:lnTo>
                    <a:pt x="170040" y="10363"/>
                  </a:lnTo>
                  <a:lnTo>
                    <a:pt x="916520" y="10363"/>
                  </a:lnTo>
                  <a:lnTo>
                    <a:pt x="916520" y="165"/>
                  </a:lnTo>
                  <a:lnTo>
                    <a:pt x="165506" y="165"/>
                  </a:lnTo>
                  <a:lnTo>
                    <a:pt x="164198" y="114"/>
                  </a:lnTo>
                  <a:lnTo>
                    <a:pt x="163042" y="508"/>
                  </a:lnTo>
                  <a:lnTo>
                    <a:pt x="161036" y="2197"/>
                  </a:lnTo>
                  <a:lnTo>
                    <a:pt x="160451" y="3263"/>
                  </a:lnTo>
                  <a:lnTo>
                    <a:pt x="51117" y="734783"/>
                  </a:lnTo>
                  <a:lnTo>
                    <a:pt x="50863" y="736409"/>
                  </a:lnTo>
                  <a:lnTo>
                    <a:pt x="51282" y="737819"/>
                  </a:lnTo>
                  <a:lnTo>
                    <a:pt x="52400" y="739025"/>
                  </a:lnTo>
                  <a:lnTo>
                    <a:pt x="53403" y="740321"/>
                  </a:lnTo>
                  <a:lnTo>
                    <a:pt x="54724" y="740930"/>
                  </a:lnTo>
                  <a:lnTo>
                    <a:pt x="56362" y="740867"/>
                  </a:lnTo>
                  <a:lnTo>
                    <a:pt x="813600" y="740867"/>
                  </a:lnTo>
                  <a:lnTo>
                    <a:pt x="814895" y="740892"/>
                  </a:lnTo>
                  <a:lnTo>
                    <a:pt x="816038" y="740486"/>
                  </a:lnTo>
                  <a:lnTo>
                    <a:pt x="818032" y="738822"/>
                  </a:lnTo>
                  <a:lnTo>
                    <a:pt x="818629" y="737768"/>
                  </a:lnTo>
                  <a:lnTo>
                    <a:pt x="818845" y="736485"/>
                  </a:lnTo>
                  <a:lnTo>
                    <a:pt x="819835" y="729830"/>
                  </a:lnTo>
                  <a:lnTo>
                    <a:pt x="927379" y="10363"/>
                  </a:lnTo>
                  <a:lnTo>
                    <a:pt x="927989" y="6261"/>
                  </a:lnTo>
                  <a:lnTo>
                    <a:pt x="928293" y="4495"/>
                  </a:lnTo>
                  <a:close/>
                </a:path>
              </a:pathLst>
            </a:custGeom>
            <a:solidFill>
              <a:srgbClr val="000000"/>
            </a:solidFill>
          </p:spPr>
          <p:txBody>
            <a:bodyPr wrap="square" lIns="0" tIns="0" rIns="0" bIns="0" rtlCol="0"/>
            <a:lstStyle/>
            <a:p/>
          </p:txBody>
        </p:sp>
      </p:grpSp>
      <p:pic>
        <p:nvPicPr>
          <p:cNvPr id="12" name="object 12"/>
          <p:cNvPicPr/>
          <p:nvPr/>
        </p:nvPicPr>
        <p:blipFill>
          <a:blip r:embed="rId1" cstate="print"/>
          <a:stretch>
            <a:fillRect/>
          </a:stretch>
        </p:blipFill>
        <p:spPr>
          <a:xfrm>
            <a:off x="1878751" y="4200670"/>
            <a:ext cx="2273106" cy="3436181"/>
          </a:xfrm>
          <a:prstGeom prst="rect">
            <a:avLst/>
          </a:prstGeom>
        </p:spPr>
      </p:pic>
      <p:sp>
        <p:nvSpPr>
          <p:cNvPr id="13" name="object 13"/>
          <p:cNvSpPr/>
          <p:nvPr/>
        </p:nvSpPr>
        <p:spPr>
          <a:xfrm>
            <a:off x="6093879" y="6031915"/>
            <a:ext cx="289560" cy="58419"/>
          </a:xfrm>
          <a:custGeom>
            <a:avLst/>
            <a:gdLst/>
            <a:ahLst/>
            <a:cxnLst/>
            <a:rect l="l" t="t" r="r" b="b"/>
            <a:pathLst>
              <a:path w="289560" h="58420">
                <a:moveTo>
                  <a:pt x="280873" y="51269"/>
                </a:moveTo>
                <a:lnTo>
                  <a:pt x="280454" y="50114"/>
                </a:lnTo>
                <a:lnTo>
                  <a:pt x="278739" y="48107"/>
                </a:lnTo>
                <a:lnTo>
                  <a:pt x="277660" y="47498"/>
                </a:lnTo>
                <a:lnTo>
                  <a:pt x="276364" y="47282"/>
                </a:lnTo>
                <a:lnTo>
                  <a:pt x="6261" y="47282"/>
                </a:lnTo>
                <a:lnTo>
                  <a:pt x="4622" y="47015"/>
                </a:lnTo>
                <a:lnTo>
                  <a:pt x="3162" y="47421"/>
                </a:lnTo>
                <a:lnTo>
                  <a:pt x="635" y="49568"/>
                </a:lnTo>
                <a:lnTo>
                  <a:pt x="0" y="50927"/>
                </a:lnTo>
                <a:lnTo>
                  <a:pt x="0" y="54254"/>
                </a:lnTo>
                <a:lnTo>
                  <a:pt x="635" y="55613"/>
                </a:lnTo>
                <a:lnTo>
                  <a:pt x="3162" y="57759"/>
                </a:lnTo>
                <a:lnTo>
                  <a:pt x="4622" y="58166"/>
                </a:lnTo>
                <a:lnTo>
                  <a:pt x="6261" y="57899"/>
                </a:lnTo>
                <a:lnTo>
                  <a:pt x="276364" y="57899"/>
                </a:lnTo>
                <a:lnTo>
                  <a:pt x="277660" y="57683"/>
                </a:lnTo>
                <a:lnTo>
                  <a:pt x="278739" y="57073"/>
                </a:lnTo>
                <a:lnTo>
                  <a:pt x="280454" y="55067"/>
                </a:lnTo>
                <a:lnTo>
                  <a:pt x="280873" y="53911"/>
                </a:lnTo>
                <a:lnTo>
                  <a:pt x="280873" y="51269"/>
                </a:lnTo>
                <a:close/>
              </a:path>
              <a:path w="289560" h="58420">
                <a:moveTo>
                  <a:pt x="289534" y="3886"/>
                </a:moveTo>
                <a:lnTo>
                  <a:pt x="289001" y="2616"/>
                </a:lnTo>
                <a:lnTo>
                  <a:pt x="286905" y="520"/>
                </a:lnTo>
                <a:lnTo>
                  <a:pt x="285635" y="0"/>
                </a:lnTo>
                <a:lnTo>
                  <a:pt x="284149" y="0"/>
                </a:lnTo>
                <a:lnTo>
                  <a:pt x="12585" y="38"/>
                </a:lnTo>
                <a:lnTo>
                  <a:pt x="11341" y="571"/>
                </a:lnTo>
                <a:lnTo>
                  <a:pt x="9309" y="2667"/>
                </a:lnTo>
                <a:lnTo>
                  <a:pt x="8801" y="3911"/>
                </a:lnTo>
                <a:lnTo>
                  <a:pt x="8801" y="6819"/>
                </a:lnTo>
                <a:lnTo>
                  <a:pt x="9309" y="8051"/>
                </a:lnTo>
                <a:lnTo>
                  <a:pt x="11353" y="10109"/>
                </a:lnTo>
                <a:lnTo>
                  <a:pt x="12598" y="10617"/>
                </a:lnTo>
                <a:lnTo>
                  <a:pt x="285623" y="10655"/>
                </a:lnTo>
                <a:lnTo>
                  <a:pt x="286893" y="10160"/>
                </a:lnTo>
                <a:lnTo>
                  <a:pt x="289001" y="8102"/>
                </a:lnTo>
                <a:lnTo>
                  <a:pt x="289534" y="6845"/>
                </a:lnTo>
                <a:lnTo>
                  <a:pt x="289534" y="3886"/>
                </a:lnTo>
                <a:close/>
              </a:path>
            </a:pathLst>
          </a:custGeom>
          <a:solidFill>
            <a:srgbClr val="000000"/>
          </a:solidFill>
        </p:spPr>
        <p:txBody>
          <a:bodyPr wrap="square" lIns="0" tIns="0" rIns="0" bIns="0" rtlCol="0"/>
          <a:lstStyle/>
          <a:p/>
        </p:txBody>
      </p:sp>
      <p:sp>
        <p:nvSpPr>
          <p:cNvPr id="14" name="object 14"/>
          <p:cNvSpPr/>
          <p:nvPr/>
        </p:nvSpPr>
        <p:spPr>
          <a:xfrm>
            <a:off x="6117532" y="5937208"/>
            <a:ext cx="281305" cy="11430"/>
          </a:xfrm>
          <a:custGeom>
            <a:avLst/>
            <a:gdLst/>
            <a:ahLst/>
            <a:cxnLst/>
            <a:rect l="l" t="t" r="r" b="b"/>
            <a:pathLst>
              <a:path w="281304" h="11429">
                <a:moveTo>
                  <a:pt x="4612" y="11154"/>
                </a:moveTo>
                <a:lnTo>
                  <a:pt x="3161" y="10751"/>
                </a:lnTo>
                <a:lnTo>
                  <a:pt x="632" y="8602"/>
                </a:lnTo>
                <a:lnTo>
                  <a:pt x="0" y="7236"/>
                </a:lnTo>
                <a:lnTo>
                  <a:pt x="0" y="3917"/>
                </a:lnTo>
                <a:lnTo>
                  <a:pt x="632" y="2551"/>
                </a:lnTo>
                <a:lnTo>
                  <a:pt x="3161" y="402"/>
                </a:lnTo>
                <a:lnTo>
                  <a:pt x="4612" y="0"/>
                </a:lnTo>
                <a:lnTo>
                  <a:pt x="6249" y="268"/>
                </a:lnTo>
                <a:lnTo>
                  <a:pt x="276359" y="268"/>
                </a:lnTo>
                <a:lnTo>
                  <a:pt x="280744" y="7236"/>
                </a:lnTo>
                <a:lnTo>
                  <a:pt x="280443" y="8055"/>
                </a:lnTo>
                <a:lnTo>
                  <a:pt x="278736" y="10064"/>
                </a:lnTo>
                <a:lnTo>
                  <a:pt x="277660" y="10673"/>
                </a:lnTo>
                <a:lnTo>
                  <a:pt x="276359" y="10886"/>
                </a:lnTo>
                <a:lnTo>
                  <a:pt x="6249" y="10886"/>
                </a:lnTo>
                <a:lnTo>
                  <a:pt x="4612" y="11154"/>
                </a:lnTo>
                <a:close/>
              </a:path>
            </a:pathLst>
          </a:custGeom>
          <a:solidFill>
            <a:srgbClr val="000000"/>
          </a:solidFill>
        </p:spPr>
        <p:txBody>
          <a:bodyPr wrap="square" lIns="0" tIns="0" rIns="0" bIns="0" rtlCol="0"/>
          <a:lstStyle/>
          <a:p/>
        </p:txBody>
      </p:sp>
      <p:sp>
        <p:nvSpPr>
          <p:cNvPr id="15" name="object 15"/>
          <p:cNvSpPr/>
          <p:nvPr/>
        </p:nvSpPr>
        <p:spPr>
          <a:xfrm>
            <a:off x="5432247" y="4853177"/>
            <a:ext cx="1263015" cy="2777490"/>
          </a:xfrm>
          <a:custGeom>
            <a:avLst/>
            <a:gdLst/>
            <a:ahLst/>
            <a:cxnLst/>
            <a:rect l="l" t="t" r="r" b="b"/>
            <a:pathLst>
              <a:path w="1263015" h="2777490">
                <a:moveTo>
                  <a:pt x="1001636" y="760476"/>
                </a:moveTo>
                <a:lnTo>
                  <a:pt x="1000569" y="758266"/>
                </a:lnTo>
                <a:lnTo>
                  <a:pt x="911098" y="651230"/>
                </a:lnTo>
                <a:lnTo>
                  <a:pt x="913447" y="648462"/>
                </a:lnTo>
                <a:lnTo>
                  <a:pt x="914679" y="645248"/>
                </a:lnTo>
                <a:lnTo>
                  <a:pt x="914781" y="639470"/>
                </a:lnTo>
                <a:lnTo>
                  <a:pt x="914374" y="637413"/>
                </a:lnTo>
                <a:lnTo>
                  <a:pt x="895362" y="625449"/>
                </a:lnTo>
                <a:lnTo>
                  <a:pt x="892365" y="626351"/>
                </a:lnTo>
                <a:lnTo>
                  <a:pt x="886929" y="630021"/>
                </a:lnTo>
                <a:lnTo>
                  <a:pt x="884974" y="632472"/>
                </a:lnTo>
                <a:lnTo>
                  <a:pt x="883780" y="635520"/>
                </a:lnTo>
                <a:lnTo>
                  <a:pt x="827151" y="635520"/>
                </a:lnTo>
                <a:lnTo>
                  <a:pt x="825944" y="632472"/>
                </a:lnTo>
                <a:lnTo>
                  <a:pt x="823988" y="630021"/>
                </a:lnTo>
                <a:lnTo>
                  <a:pt x="818565" y="626351"/>
                </a:lnTo>
                <a:lnTo>
                  <a:pt x="815568" y="625449"/>
                </a:lnTo>
                <a:lnTo>
                  <a:pt x="810234" y="625475"/>
                </a:lnTo>
                <a:lnTo>
                  <a:pt x="808253" y="625856"/>
                </a:lnTo>
                <a:lnTo>
                  <a:pt x="806335" y="626605"/>
                </a:lnTo>
                <a:lnTo>
                  <a:pt x="741222" y="555815"/>
                </a:lnTo>
                <a:lnTo>
                  <a:pt x="742467" y="553466"/>
                </a:lnTo>
                <a:lnTo>
                  <a:pt x="743127" y="550976"/>
                </a:lnTo>
                <a:lnTo>
                  <a:pt x="743204" y="548309"/>
                </a:lnTo>
                <a:lnTo>
                  <a:pt x="742810" y="544169"/>
                </a:lnTo>
                <a:lnTo>
                  <a:pt x="741070" y="540689"/>
                </a:lnTo>
                <a:lnTo>
                  <a:pt x="734923" y="535089"/>
                </a:lnTo>
                <a:lnTo>
                  <a:pt x="731291" y="533692"/>
                </a:lnTo>
                <a:lnTo>
                  <a:pt x="722972" y="533692"/>
                </a:lnTo>
                <a:lnTo>
                  <a:pt x="719340" y="535089"/>
                </a:lnTo>
                <a:lnTo>
                  <a:pt x="713193" y="540689"/>
                </a:lnTo>
                <a:lnTo>
                  <a:pt x="711454" y="544169"/>
                </a:lnTo>
                <a:lnTo>
                  <a:pt x="711060" y="548309"/>
                </a:lnTo>
                <a:lnTo>
                  <a:pt x="711060" y="550722"/>
                </a:lnTo>
                <a:lnTo>
                  <a:pt x="626122" y="601687"/>
                </a:lnTo>
                <a:lnTo>
                  <a:pt x="623417" y="599579"/>
                </a:lnTo>
                <a:lnTo>
                  <a:pt x="620356" y="598487"/>
                </a:lnTo>
                <a:lnTo>
                  <a:pt x="616026" y="598284"/>
                </a:lnTo>
                <a:lnTo>
                  <a:pt x="614235" y="598424"/>
                </a:lnTo>
                <a:lnTo>
                  <a:pt x="511733" y="407022"/>
                </a:lnTo>
                <a:lnTo>
                  <a:pt x="513435" y="404495"/>
                </a:lnTo>
                <a:lnTo>
                  <a:pt x="514337" y="401713"/>
                </a:lnTo>
                <a:lnTo>
                  <a:pt x="514413" y="396544"/>
                </a:lnTo>
                <a:lnTo>
                  <a:pt x="513981" y="394500"/>
                </a:lnTo>
                <a:lnTo>
                  <a:pt x="500418" y="382676"/>
                </a:lnTo>
                <a:lnTo>
                  <a:pt x="494245" y="382689"/>
                </a:lnTo>
                <a:lnTo>
                  <a:pt x="490728" y="384048"/>
                </a:lnTo>
                <a:lnTo>
                  <a:pt x="484720" y="389458"/>
                </a:lnTo>
                <a:lnTo>
                  <a:pt x="483006" y="392811"/>
                </a:lnTo>
                <a:lnTo>
                  <a:pt x="482574" y="396836"/>
                </a:lnTo>
                <a:lnTo>
                  <a:pt x="404710" y="427977"/>
                </a:lnTo>
                <a:lnTo>
                  <a:pt x="401624" y="423087"/>
                </a:lnTo>
                <a:lnTo>
                  <a:pt x="397179" y="420585"/>
                </a:lnTo>
                <a:lnTo>
                  <a:pt x="390093" y="420611"/>
                </a:lnTo>
                <a:lnTo>
                  <a:pt x="387578" y="421322"/>
                </a:lnTo>
                <a:lnTo>
                  <a:pt x="352437" y="343814"/>
                </a:lnTo>
                <a:lnTo>
                  <a:pt x="351459" y="342887"/>
                </a:lnTo>
                <a:lnTo>
                  <a:pt x="348703" y="341845"/>
                </a:lnTo>
                <a:lnTo>
                  <a:pt x="347357" y="341896"/>
                </a:lnTo>
                <a:lnTo>
                  <a:pt x="344678" y="343115"/>
                </a:lnTo>
                <a:lnTo>
                  <a:pt x="343763" y="344106"/>
                </a:lnTo>
                <a:lnTo>
                  <a:pt x="342747" y="346862"/>
                </a:lnTo>
                <a:lnTo>
                  <a:pt x="342798" y="348208"/>
                </a:lnTo>
                <a:lnTo>
                  <a:pt x="378663" y="427405"/>
                </a:lnTo>
                <a:lnTo>
                  <a:pt x="376466" y="430085"/>
                </a:lnTo>
                <a:lnTo>
                  <a:pt x="375335" y="433158"/>
                </a:lnTo>
                <a:lnTo>
                  <a:pt x="375272" y="436613"/>
                </a:lnTo>
                <a:lnTo>
                  <a:pt x="375615" y="440639"/>
                </a:lnTo>
                <a:lnTo>
                  <a:pt x="377240" y="444042"/>
                </a:lnTo>
                <a:lnTo>
                  <a:pt x="383057" y="449643"/>
                </a:lnTo>
                <a:lnTo>
                  <a:pt x="386524" y="451142"/>
                </a:lnTo>
                <a:lnTo>
                  <a:pt x="394601" y="451319"/>
                </a:lnTo>
                <a:lnTo>
                  <a:pt x="398119" y="449961"/>
                </a:lnTo>
                <a:lnTo>
                  <a:pt x="404126" y="444550"/>
                </a:lnTo>
                <a:lnTo>
                  <a:pt x="405841" y="441198"/>
                </a:lnTo>
                <a:lnTo>
                  <a:pt x="406273" y="437184"/>
                </a:lnTo>
                <a:lnTo>
                  <a:pt x="484276" y="406031"/>
                </a:lnTo>
                <a:lnTo>
                  <a:pt x="487337" y="410857"/>
                </a:lnTo>
                <a:lnTo>
                  <a:pt x="491731" y="413308"/>
                </a:lnTo>
                <a:lnTo>
                  <a:pt x="499198" y="413385"/>
                </a:lnTo>
                <a:lnTo>
                  <a:pt x="500900" y="413054"/>
                </a:lnTo>
                <a:lnTo>
                  <a:pt x="502539" y="412407"/>
                </a:lnTo>
                <a:lnTo>
                  <a:pt x="604037" y="601967"/>
                </a:lnTo>
                <a:lnTo>
                  <a:pt x="601294" y="604977"/>
                </a:lnTo>
                <a:lnTo>
                  <a:pt x="599922" y="608520"/>
                </a:lnTo>
                <a:lnTo>
                  <a:pt x="599935" y="612584"/>
                </a:lnTo>
                <a:lnTo>
                  <a:pt x="600329" y="616737"/>
                </a:lnTo>
                <a:lnTo>
                  <a:pt x="602056" y="620204"/>
                </a:lnTo>
                <a:lnTo>
                  <a:pt x="608215" y="625817"/>
                </a:lnTo>
                <a:lnTo>
                  <a:pt x="611835" y="627214"/>
                </a:lnTo>
                <a:lnTo>
                  <a:pt x="620166" y="627214"/>
                </a:lnTo>
                <a:lnTo>
                  <a:pt x="623785" y="625817"/>
                </a:lnTo>
                <a:lnTo>
                  <a:pt x="629945" y="620204"/>
                </a:lnTo>
                <a:lnTo>
                  <a:pt x="631685" y="616737"/>
                </a:lnTo>
                <a:lnTo>
                  <a:pt x="632218" y="611174"/>
                </a:lnTo>
                <a:lnTo>
                  <a:pt x="632066" y="608342"/>
                </a:lnTo>
                <a:lnTo>
                  <a:pt x="715594" y="558228"/>
                </a:lnTo>
                <a:lnTo>
                  <a:pt x="718591" y="561009"/>
                </a:lnTo>
                <a:lnTo>
                  <a:pt x="722122" y="562419"/>
                </a:lnTo>
                <a:lnTo>
                  <a:pt x="728484" y="562457"/>
                </a:lnTo>
                <a:lnTo>
                  <a:pt x="730656" y="561975"/>
                </a:lnTo>
                <a:lnTo>
                  <a:pt x="732726" y="561060"/>
                </a:lnTo>
                <a:lnTo>
                  <a:pt x="797699" y="631837"/>
                </a:lnTo>
                <a:lnTo>
                  <a:pt x="796124" y="634199"/>
                </a:lnTo>
                <a:lnTo>
                  <a:pt x="795324" y="636790"/>
                </a:lnTo>
                <a:lnTo>
                  <a:pt x="795312" y="641756"/>
                </a:lnTo>
                <a:lnTo>
                  <a:pt x="795743" y="643801"/>
                </a:lnTo>
                <a:lnTo>
                  <a:pt x="809307" y="655624"/>
                </a:lnTo>
                <a:lnTo>
                  <a:pt x="814946" y="655599"/>
                </a:lnTo>
                <a:lnTo>
                  <a:pt x="818108" y="654532"/>
                </a:lnTo>
                <a:lnTo>
                  <a:pt x="823722" y="650290"/>
                </a:lnTo>
                <a:lnTo>
                  <a:pt x="825614" y="647534"/>
                </a:lnTo>
                <a:lnTo>
                  <a:pt x="826579" y="644156"/>
                </a:lnTo>
                <a:lnTo>
                  <a:pt x="883208" y="644156"/>
                </a:lnTo>
                <a:lnTo>
                  <a:pt x="901750" y="655624"/>
                </a:lnTo>
                <a:lnTo>
                  <a:pt x="993152" y="764908"/>
                </a:lnTo>
                <a:lnTo>
                  <a:pt x="994524" y="765517"/>
                </a:lnTo>
                <a:lnTo>
                  <a:pt x="997470" y="765492"/>
                </a:lnTo>
                <a:lnTo>
                  <a:pt x="998613" y="765073"/>
                </a:lnTo>
                <a:lnTo>
                  <a:pt x="999578" y="764209"/>
                </a:lnTo>
                <a:lnTo>
                  <a:pt x="1001306" y="762457"/>
                </a:lnTo>
                <a:lnTo>
                  <a:pt x="1001636" y="760476"/>
                </a:lnTo>
                <a:close/>
              </a:path>
              <a:path w="1263015" h="2777490">
                <a:moveTo>
                  <a:pt x="1262799" y="25577"/>
                </a:moveTo>
                <a:lnTo>
                  <a:pt x="1262329" y="24307"/>
                </a:lnTo>
                <a:lnTo>
                  <a:pt x="1261338" y="23228"/>
                </a:lnTo>
                <a:lnTo>
                  <a:pt x="1260297" y="22009"/>
                </a:lnTo>
                <a:lnTo>
                  <a:pt x="1258976" y="21386"/>
                </a:lnTo>
                <a:lnTo>
                  <a:pt x="1250861" y="21386"/>
                </a:lnTo>
                <a:lnTo>
                  <a:pt x="1250861" y="32004"/>
                </a:lnTo>
                <a:lnTo>
                  <a:pt x="1095133" y="1440078"/>
                </a:lnTo>
                <a:lnTo>
                  <a:pt x="1011186" y="1440078"/>
                </a:lnTo>
                <a:lnTo>
                  <a:pt x="1011186" y="1419542"/>
                </a:lnTo>
                <a:lnTo>
                  <a:pt x="754202" y="1419542"/>
                </a:lnTo>
                <a:lnTo>
                  <a:pt x="754202" y="1476171"/>
                </a:lnTo>
                <a:lnTo>
                  <a:pt x="632206" y="2254681"/>
                </a:lnTo>
                <a:lnTo>
                  <a:pt x="510197" y="1476171"/>
                </a:lnTo>
                <a:lnTo>
                  <a:pt x="754202" y="1476171"/>
                </a:lnTo>
                <a:lnTo>
                  <a:pt x="754202" y="1419542"/>
                </a:lnTo>
                <a:lnTo>
                  <a:pt x="102044" y="1419542"/>
                </a:lnTo>
                <a:lnTo>
                  <a:pt x="102044" y="1440078"/>
                </a:lnTo>
                <a:lnTo>
                  <a:pt x="12852" y="1440078"/>
                </a:lnTo>
                <a:lnTo>
                  <a:pt x="168579" y="32004"/>
                </a:lnTo>
                <a:lnTo>
                  <a:pt x="403580" y="32004"/>
                </a:lnTo>
                <a:lnTo>
                  <a:pt x="403580" y="51257"/>
                </a:lnTo>
                <a:lnTo>
                  <a:pt x="956830" y="51257"/>
                </a:lnTo>
                <a:lnTo>
                  <a:pt x="956830" y="32004"/>
                </a:lnTo>
                <a:lnTo>
                  <a:pt x="1250861" y="32004"/>
                </a:lnTo>
                <a:lnTo>
                  <a:pt x="1250861" y="21386"/>
                </a:lnTo>
                <a:lnTo>
                  <a:pt x="957389" y="21386"/>
                </a:lnTo>
                <a:lnTo>
                  <a:pt x="957389" y="0"/>
                </a:lnTo>
                <a:lnTo>
                  <a:pt x="403580" y="0"/>
                </a:lnTo>
                <a:lnTo>
                  <a:pt x="403580" y="21386"/>
                </a:lnTo>
                <a:lnTo>
                  <a:pt x="164477" y="21386"/>
                </a:lnTo>
                <a:lnTo>
                  <a:pt x="163118" y="21412"/>
                </a:lnTo>
                <a:lnTo>
                  <a:pt x="161937" y="21882"/>
                </a:lnTo>
                <a:lnTo>
                  <a:pt x="159943" y="23710"/>
                </a:lnTo>
                <a:lnTo>
                  <a:pt x="159372" y="24853"/>
                </a:lnTo>
                <a:lnTo>
                  <a:pt x="1498" y="1446301"/>
                </a:lnTo>
                <a:lnTo>
                  <a:pt x="1930" y="1447673"/>
                </a:lnTo>
                <a:lnTo>
                  <a:pt x="2946" y="1448854"/>
                </a:lnTo>
                <a:lnTo>
                  <a:pt x="4013" y="1450009"/>
                </a:lnTo>
                <a:lnTo>
                  <a:pt x="5334" y="1450619"/>
                </a:lnTo>
                <a:lnTo>
                  <a:pt x="6908" y="1450695"/>
                </a:lnTo>
                <a:lnTo>
                  <a:pt x="102044" y="1450695"/>
                </a:lnTo>
                <a:lnTo>
                  <a:pt x="102044" y="1476171"/>
                </a:lnTo>
                <a:lnTo>
                  <a:pt x="203085" y="1476171"/>
                </a:lnTo>
                <a:lnTo>
                  <a:pt x="254" y="2771000"/>
                </a:lnTo>
                <a:lnTo>
                  <a:pt x="0" y="2772448"/>
                </a:lnTo>
                <a:lnTo>
                  <a:pt x="304" y="2773769"/>
                </a:lnTo>
                <a:lnTo>
                  <a:pt x="2032" y="2776156"/>
                </a:lnTo>
                <a:lnTo>
                  <a:pt x="3187" y="2776867"/>
                </a:lnTo>
                <a:lnTo>
                  <a:pt x="4648" y="2777083"/>
                </a:lnTo>
                <a:lnTo>
                  <a:pt x="5499" y="2777083"/>
                </a:lnTo>
                <a:lnTo>
                  <a:pt x="213804" y="1476171"/>
                </a:lnTo>
                <a:lnTo>
                  <a:pt x="499478" y="1476171"/>
                </a:lnTo>
                <a:lnTo>
                  <a:pt x="626833" y="2288946"/>
                </a:lnTo>
                <a:lnTo>
                  <a:pt x="551167" y="2771724"/>
                </a:lnTo>
                <a:lnTo>
                  <a:pt x="551484" y="2773045"/>
                </a:lnTo>
                <a:lnTo>
                  <a:pt x="553186" y="2775407"/>
                </a:lnTo>
                <a:lnTo>
                  <a:pt x="554329" y="2776118"/>
                </a:lnTo>
                <a:lnTo>
                  <a:pt x="555764" y="2776372"/>
                </a:lnTo>
                <a:lnTo>
                  <a:pt x="557923" y="2776359"/>
                </a:lnTo>
                <a:lnTo>
                  <a:pt x="559066" y="2775915"/>
                </a:lnTo>
                <a:lnTo>
                  <a:pt x="561047" y="2774213"/>
                </a:lnTo>
                <a:lnTo>
                  <a:pt x="561632" y="2773172"/>
                </a:lnTo>
                <a:lnTo>
                  <a:pt x="632637" y="2322499"/>
                </a:lnTo>
                <a:lnTo>
                  <a:pt x="703402" y="2771724"/>
                </a:lnTo>
                <a:lnTo>
                  <a:pt x="703567" y="2773172"/>
                </a:lnTo>
                <a:lnTo>
                  <a:pt x="704138" y="2774264"/>
                </a:lnTo>
                <a:lnTo>
                  <a:pt x="706158" y="2776004"/>
                </a:lnTo>
                <a:lnTo>
                  <a:pt x="707326" y="2776423"/>
                </a:lnTo>
                <a:lnTo>
                  <a:pt x="708660" y="2776372"/>
                </a:lnTo>
                <a:lnTo>
                  <a:pt x="709371" y="2776372"/>
                </a:lnTo>
                <a:lnTo>
                  <a:pt x="714108" y="2771724"/>
                </a:lnTo>
                <a:lnTo>
                  <a:pt x="713892" y="2770289"/>
                </a:lnTo>
                <a:lnTo>
                  <a:pt x="643572" y="2322499"/>
                </a:lnTo>
                <a:lnTo>
                  <a:pt x="638302" y="2288946"/>
                </a:lnTo>
                <a:lnTo>
                  <a:pt x="643661" y="2254681"/>
                </a:lnTo>
                <a:lnTo>
                  <a:pt x="765644" y="1476171"/>
                </a:lnTo>
                <a:lnTo>
                  <a:pt x="893191" y="1476171"/>
                </a:lnTo>
                <a:lnTo>
                  <a:pt x="1096391" y="2772460"/>
                </a:lnTo>
                <a:lnTo>
                  <a:pt x="1096556" y="2773870"/>
                </a:lnTo>
                <a:lnTo>
                  <a:pt x="1097127" y="2774975"/>
                </a:lnTo>
                <a:lnTo>
                  <a:pt x="1099146" y="2776715"/>
                </a:lnTo>
                <a:lnTo>
                  <a:pt x="1100315" y="2777121"/>
                </a:lnTo>
                <a:lnTo>
                  <a:pt x="1101648" y="2777083"/>
                </a:lnTo>
                <a:lnTo>
                  <a:pt x="1102360" y="2777083"/>
                </a:lnTo>
                <a:lnTo>
                  <a:pt x="1103820" y="2776867"/>
                </a:lnTo>
                <a:lnTo>
                  <a:pt x="1104988" y="2776156"/>
                </a:lnTo>
                <a:lnTo>
                  <a:pt x="1106754" y="2773781"/>
                </a:lnTo>
                <a:lnTo>
                  <a:pt x="1107097" y="2772460"/>
                </a:lnTo>
                <a:lnTo>
                  <a:pt x="1106881" y="2771000"/>
                </a:lnTo>
                <a:lnTo>
                  <a:pt x="903897" y="1476171"/>
                </a:lnTo>
                <a:lnTo>
                  <a:pt x="1011186" y="1476171"/>
                </a:lnTo>
                <a:lnTo>
                  <a:pt x="1011186" y="1450695"/>
                </a:lnTo>
                <a:lnTo>
                  <a:pt x="1101293" y="1450695"/>
                </a:lnTo>
                <a:lnTo>
                  <a:pt x="1102461" y="1450263"/>
                </a:lnTo>
                <a:lnTo>
                  <a:pt x="1262202" y="32004"/>
                </a:lnTo>
                <a:lnTo>
                  <a:pt x="1262748" y="27051"/>
                </a:lnTo>
                <a:lnTo>
                  <a:pt x="1262799" y="25577"/>
                </a:lnTo>
                <a:close/>
              </a:path>
            </a:pathLst>
          </a:custGeom>
          <a:solidFill>
            <a:srgbClr val="000000"/>
          </a:solidFill>
        </p:spPr>
        <p:txBody>
          <a:bodyPr wrap="square" lIns="0" tIns="0" rIns="0" bIns="0" rtlCol="0"/>
          <a:lstStyle/>
          <a:p/>
        </p:txBody>
      </p:sp>
      <p:sp>
        <p:nvSpPr>
          <p:cNvPr id="16" name="object 16"/>
          <p:cNvSpPr/>
          <p:nvPr/>
        </p:nvSpPr>
        <p:spPr>
          <a:xfrm>
            <a:off x="4427949" y="4377211"/>
            <a:ext cx="882650" cy="698500"/>
          </a:xfrm>
          <a:custGeom>
            <a:avLst/>
            <a:gdLst/>
            <a:ahLst/>
            <a:cxnLst/>
            <a:rect l="l" t="t" r="r" b="b"/>
            <a:pathLst>
              <a:path w="882650" h="698500">
                <a:moveTo>
                  <a:pt x="882387" y="698091"/>
                </a:moveTo>
                <a:lnTo>
                  <a:pt x="0" y="698091"/>
                </a:lnTo>
                <a:lnTo>
                  <a:pt x="0" y="0"/>
                </a:lnTo>
                <a:lnTo>
                  <a:pt x="882387" y="0"/>
                </a:lnTo>
                <a:lnTo>
                  <a:pt x="882387" y="698091"/>
                </a:lnTo>
                <a:close/>
              </a:path>
            </a:pathLst>
          </a:custGeom>
          <a:solidFill>
            <a:srgbClr val="A7D4EF"/>
          </a:solidFill>
        </p:spPr>
        <p:txBody>
          <a:bodyPr wrap="square" lIns="0" tIns="0" rIns="0" bIns="0" rtlCol="0"/>
          <a:lstStyle/>
          <a:p/>
        </p:txBody>
      </p:sp>
      <p:sp>
        <p:nvSpPr>
          <p:cNvPr id="17" name="object 17"/>
          <p:cNvSpPr/>
          <p:nvPr/>
        </p:nvSpPr>
        <p:spPr>
          <a:xfrm>
            <a:off x="4929805" y="5341599"/>
            <a:ext cx="717550" cy="670560"/>
          </a:xfrm>
          <a:custGeom>
            <a:avLst/>
            <a:gdLst/>
            <a:ahLst/>
            <a:cxnLst/>
            <a:rect l="l" t="t" r="r" b="b"/>
            <a:pathLst>
              <a:path w="717550" h="670560">
                <a:moveTo>
                  <a:pt x="495909" y="670060"/>
                </a:moveTo>
                <a:lnTo>
                  <a:pt x="0" y="669494"/>
                </a:lnTo>
                <a:lnTo>
                  <a:pt x="14357" y="592200"/>
                </a:lnTo>
                <a:lnTo>
                  <a:pt x="56573" y="407586"/>
                </a:lnTo>
                <a:lnTo>
                  <a:pt x="125359" y="186552"/>
                </a:lnTo>
                <a:lnTo>
                  <a:pt x="219428" y="0"/>
                </a:lnTo>
                <a:lnTo>
                  <a:pt x="717461" y="4671"/>
                </a:lnTo>
                <a:lnTo>
                  <a:pt x="684138" y="74515"/>
                </a:lnTo>
                <a:lnTo>
                  <a:pt x="610136" y="246370"/>
                </a:lnTo>
                <a:lnTo>
                  <a:pt x="534409" y="463723"/>
                </a:lnTo>
                <a:lnTo>
                  <a:pt x="495909" y="670060"/>
                </a:lnTo>
                <a:close/>
              </a:path>
            </a:pathLst>
          </a:custGeom>
          <a:solidFill>
            <a:srgbClr val="DBB07B"/>
          </a:solidFill>
        </p:spPr>
        <p:txBody>
          <a:bodyPr wrap="square" lIns="0" tIns="0" rIns="0" bIns="0" rtlCol="0"/>
          <a:lstStyle/>
          <a:p/>
        </p:txBody>
      </p:sp>
      <p:sp>
        <p:nvSpPr>
          <p:cNvPr id="18" name="object 18"/>
          <p:cNvSpPr/>
          <p:nvPr/>
        </p:nvSpPr>
        <p:spPr>
          <a:xfrm>
            <a:off x="4458953" y="5182756"/>
            <a:ext cx="295275" cy="283210"/>
          </a:xfrm>
          <a:custGeom>
            <a:avLst/>
            <a:gdLst/>
            <a:ahLst/>
            <a:cxnLst/>
            <a:rect l="l" t="t" r="r" b="b"/>
            <a:pathLst>
              <a:path w="295275" h="283210">
                <a:moveTo>
                  <a:pt x="49689" y="282861"/>
                </a:moveTo>
                <a:lnTo>
                  <a:pt x="40492" y="270853"/>
                </a:lnTo>
                <a:lnTo>
                  <a:pt x="21022" y="240849"/>
                </a:lnTo>
                <a:lnTo>
                  <a:pt x="3463" y="201872"/>
                </a:lnTo>
                <a:lnTo>
                  <a:pt x="0" y="162949"/>
                </a:lnTo>
                <a:lnTo>
                  <a:pt x="10471" y="137386"/>
                </a:lnTo>
                <a:lnTo>
                  <a:pt x="23570" y="127804"/>
                </a:lnTo>
                <a:lnTo>
                  <a:pt x="34759" y="127193"/>
                </a:lnTo>
                <a:lnTo>
                  <a:pt x="39497" y="128547"/>
                </a:lnTo>
                <a:lnTo>
                  <a:pt x="44098" y="117310"/>
                </a:lnTo>
                <a:lnTo>
                  <a:pt x="60909" y="92588"/>
                </a:lnTo>
                <a:lnTo>
                  <a:pt x="94442" y="67866"/>
                </a:lnTo>
                <a:lnTo>
                  <a:pt x="149211" y="56628"/>
                </a:lnTo>
                <a:lnTo>
                  <a:pt x="155152" y="46586"/>
                </a:lnTo>
                <a:lnTo>
                  <a:pt x="171048" y="25129"/>
                </a:lnTo>
                <a:lnTo>
                  <a:pt x="194004" y="5264"/>
                </a:lnTo>
                <a:lnTo>
                  <a:pt x="221127" y="0"/>
                </a:lnTo>
                <a:lnTo>
                  <a:pt x="241039" y="12431"/>
                </a:lnTo>
                <a:lnTo>
                  <a:pt x="248131" y="31499"/>
                </a:lnTo>
                <a:lnTo>
                  <a:pt x="248162" y="48975"/>
                </a:lnTo>
                <a:lnTo>
                  <a:pt x="246892" y="56628"/>
                </a:lnTo>
                <a:lnTo>
                  <a:pt x="250204" y="53821"/>
                </a:lnTo>
                <a:lnTo>
                  <a:pt x="259262" y="49567"/>
                </a:lnTo>
                <a:lnTo>
                  <a:pt x="272752" y="50118"/>
                </a:lnTo>
                <a:lnTo>
                  <a:pt x="289362" y="61725"/>
                </a:lnTo>
                <a:lnTo>
                  <a:pt x="295067" y="86206"/>
                </a:lnTo>
                <a:lnTo>
                  <a:pt x="284567" y="115080"/>
                </a:lnTo>
                <a:lnTo>
                  <a:pt x="269634" y="139149"/>
                </a:lnTo>
                <a:lnTo>
                  <a:pt x="262040" y="149216"/>
                </a:lnTo>
                <a:lnTo>
                  <a:pt x="217447" y="246901"/>
                </a:lnTo>
                <a:lnTo>
                  <a:pt x="49689" y="282861"/>
                </a:lnTo>
                <a:close/>
              </a:path>
            </a:pathLst>
          </a:custGeom>
          <a:solidFill>
            <a:srgbClr val="000000"/>
          </a:solidFill>
        </p:spPr>
        <p:txBody>
          <a:bodyPr wrap="square" lIns="0" tIns="0" rIns="0" bIns="0" rtlCol="0"/>
          <a:lstStyle/>
          <a:p/>
        </p:txBody>
      </p:sp>
      <p:grpSp>
        <p:nvGrpSpPr>
          <p:cNvPr id="19" name="object 19"/>
          <p:cNvGrpSpPr/>
          <p:nvPr/>
        </p:nvGrpSpPr>
        <p:grpSpPr>
          <a:xfrm>
            <a:off x="895085" y="5174153"/>
            <a:ext cx="3235325" cy="2416175"/>
            <a:chOff x="895085" y="5174153"/>
            <a:chExt cx="3235325" cy="2416175"/>
          </a:xfrm>
        </p:grpSpPr>
        <p:sp>
          <p:nvSpPr>
            <p:cNvPr id="20" name="object 20"/>
            <p:cNvSpPr/>
            <p:nvPr/>
          </p:nvSpPr>
          <p:spPr>
            <a:xfrm>
              <a:off x="1916408" y="6019696"/>
              <a:ext cx="754380" cy="413384"/>
            </a:xfrm>
            <a:custGeom>
              <a:avLst/>
              <a:gdLst/>
              <a:ahLst/>
              <a:cxnLst/>
              <a:rect l="l" t="t" r="r" b="b"/>
              <a:pathLst>
                <a:path w="754380" h="413385">
                  <a:moveTo>
                    <a:pt x="572780" y="412858"/>
                  </a:moveTo>
                  <a:lnTo>
                    <a:pt x="0" y="412858"/>
                  </a:lnTo>
                  <a:lnTo>
                    <a:pt x="192210" y="10626"/>
                  </a:lnTo>
                  <a:lnTo>
                    <a:pt x="195526" y="6894"/>
                  </a:lnTo>
                  <a:lnTo>
                    <a:pt x="204332" y="1365"/>
                  </a:lnTo>
                  <a:lnTo>
                    <a:pt x="209133" y="0"/>
                  </a:lnTo>
                  <a:lnTo>
                    <a:pt x="729506" y="26"/>
                  </a:lnTo>
                  <a:lnTo>
                    <a:pt x="754300" y="27623"/>
                  </a:lnTo>
                  <a:lnTo>
                    <a:pt x="754148" y="29876"/>
                  </a:lnTo>
                  <a:lnTo>
                    <a:pt x="753272" y="34344"/>
                  </a:lnTo>
                  <a:lnTo>
                    <a:pt x="752562" y="36488"/>
                  </a:lnTo>
                  <a:lnTo>
                    <a:pt x="572780" y="412858"/>
                  </a:lnTo>
                  <a:close/>
                </a:path>
              </a:pathLst>
            </a:custGeom>
            <a:solidFill>
              <a:srgbClr val="FFFFFF"/>
            </a:solidFill>
          </p:spPr>
          <p:txBody>
            <a:bodyPr wrap="square" lIns="0" tIns="0" rIns="0" bIns="0" rtlCol="0"/>
            <a:lstStyle/>
            <a:p/>
          </p:txBody>
        </p:sp>
        <p:sp>
          <p:nvSpPr>
            <p:cNvPr id="21" name="object 21"/>
            <p:cNvSpPr/>
            <p:nvPr/>
          </p:nvSpPr>
          <p:spPr>
            <a:xfrm>
              <a:off x="1911038" y="6013922"/>
              <a:ext cx="764540" cy="424180"/>
            </a:xfrm>
            <a:custGeom>
              <a:avLst/>
              <a:gdLst/>
              <a:ahLst/>
              <a:cxnLst/>
              <a:rect l="l" t="t" r="r" b="b"/>
              <a:pathLst>
                <a:path w="764539" h="424179">
                  <a:moveTo>
                    <a:pt x="578149" y="423587"/>
                  </a:moveTo>
                  <a:lnTo>
                    <a:pt x="5369" y="423587"/>
                  </a:lnTo>
                  <a:lnTo>
                    <a:pt x="3436" y="423547"/>
                  </a:lnTo>
                  <a:lnTo>
                    <a:pt x="1973" y="422698"/>
                  </a:lnTo>
                  <a:lnTo>
                    <a:pt x="980" y="421039"/>
                  </a:lnTo>
                  <a:lnTo>
                    <a:pt x="0" y="419340"/>
                  </a:lnTo>
                  <a:lnTo>
                    <a:pt x="0" y="417641"/>
                  </a:lnTo>
                  <a:lnTo>
                    <a:pt x="980" y="415942"/>
                  </a:lnTo>
                  <a:lnTo>
                    <a:pt x="193499" y="12783"/>
                  </a:lnTo>
                  <a:lnTo>
                    <a:pt x="197472" y="8309"/>
                  </a:lnTo>
                  <a:lnTo>
                    <a:pt x="208007" y="1660"/>
                  </a:lnTo>
                  <a:lnTo>
                    <a:pt x="213756" y="0"/>
                  </a:lnTo>
                  <a:lnTo>
                    <a:pt x="732882" y="3"/>
                  </a:lnTo>
                  <a:lnTo>
                    <a:pt x="755992" y="10621"/>
                  </a:lnTo>
                  <a:lnTo>
                    <a:pt x="215477" y="10640"/>
                  </a:lnTo>
                  <a:lnTo>
                    <a:pt x="211649" y="11743"/>
                  </a:lnTo>
                  <a:lnTo>
                    <a:pt x="204552" y="16185"/>
                  </a:lnTo>
                  <a:lnTo>
                    <a:pt x="201860" y="19176"/>
                  </a:lnTo>
                  <a:lnTo>
                    <a:pt x="200024" y="22938"/>
                  </a:lnTo>
                  <a:lnTo>
                    <a:pt x="13863" y="412969"/>
                  </a:lnTo>
                  <a:lnTo>
                    <a:pt x="585982" y="412969"/>
                  </a:lnTo>
                  <a:lnTo>
                    <a:pt x="582396" y="420472"/>
                  </a:lnTo>
                  <a:lnTo>
                    <a:pt x="581584" y="422334"/>
                  </a:lnTo>
                  <a:lnTo>
                    <a:pt x="580169" y="423372"/>
                  </a:lnTo>
                  <a:lnTo>
                    <a:pt x="578149" y="423587"/>
                  </a:lnTo>
                  <a:close/>
                </a:path>
                <a:path w="764539" h="424179">
                  <a:moveTo>
                    <a:pt x="585982" y="412969"/>
                  </a:moveTo>
                  <a:lnTo>
                    <a:pt x="574752" y="412969"/>
                  </a:lnTo>
                  <a:lnTo>
                    <a:pt x="752135" y="41625"/>
                  </a:lnTo>
                  <a:lnTo>
                    <a:pt x="752905" y="39973"/>
                  </a:lnTo>
                  <a:lnTo>
                    <a:pt x="753458" y="38251"/>
                  </a:lnTo>
                  <a:lnTo>
                    <a:pt x="754133" y="34669"/>
                  </a:lnTo>
                  <a:lnTo>
                    <a:pt x="754245" y="32863"/>
                  </a:lnTo>
                  <a:lnTo>
                    <a:pt x="754014" y="29225"/>
                  </a:lnTo>
                  <a:lnTo>
                    <a:pt x="732599" y="10621"/>
                  </a:lnTo>
                  <a:lnTo>
                    <a:pt x="755992" y="10621"/>
                  </a:lnTo>
                  <a:lnTo>
                    <a:pt x="764391" y="32863"/>
                  </a:lnTo>
                  <a:lnTo>
                    <a:pt x="764327" y="34669"/>
                  </a:lnTo>
                  <a:lnTo>
                    <a:pt x="764229" y="36043"/>
                  </a:lnTo>
                  <a:lnTo>
                    <a:pt x="763187" y="41326"/>
                  </a:lnTo>
                  <a:lnTo>
                    <a:pt x="762349" y="43864"/>
                  </a:lnTo>
                  <a:lnTo>
                    <a:pt x="585982" y="412969"/>
                  </a:lnTo>
                  <a:close/>
                </a:path>
              </a:pathLst>
            </a:custGeom>
            <a:solidFill>
              <a:srgbClr val="000000"/>
            </a:solidFill>
          </p:spPr>
          <p:txBody>
            <a:bodyPr wrap="square" lIns="0" tIns="0" rIns="0" bIns="0" rtlCol="0"/>
            <a:lstStyle/>
            <a:p/>
          </p:txBody>
        </p:sp>
        <p:sp>
          <p:nvSpPr>
            <p:cNvPr id="22" name="object 22"/>
            <p:cNvSpPr/>
            <p:nvPr/>
          </p:nvSpPr>
          <p:spPr>
            <a:xfrm>
              <a:off x="1993137" y="6061740"/>
              <a:ext cx="601345" cy="328930"/>
            </a:xfrm>
            <a:custGeom>
              <a:avLst/>
              <a:gdLst/>
              <a:ahLst/>
              <a:cxnLst/>
              <a:rect l="l" t="t" r="r" b="b"/>
              <a:pathLst>
                <a:path w="601344" h="328929">
                  <a:moveTo>
                    <a:pt x="456129" y="328767"/>
                  </a:moveTo>
                  <a:lnTo>
                    <a:pt x="0" y="328767"/>
                  </a:lnTo>
                  <a:lnTo>
                    <a:pt x="153102" y="8464"/>
                  </a:lnTo>
                  <a:lnTo>
                    <a:pt x="155741" y="5489"/>
                  </a:lnTo>
                  <a:lnTo>
                    <a:pt x="162760" y="1083"/>
                  </a:lnTo>
                  <a:lnTo>
                    <a:pt x="166586" y="0"/>
                  </a:lnTo>
                  <a:lnTo>
                    <a:pt x="580969" y="22"/>
                  </a:lnTo>
                  <a:lnTo>
                    <a:pt x="600763" y="22046"/>
                  </a:lnTo>
                  <a:lnTo>
                    <a:pt x="599917" y="27412"/>
                  </a:lnTo>
                  <a:lnTo>
                    <a:pt x="598545" y="30758"/>
                  </a:lnTo>
                  <a:lnTo>
                    <a:pt x="456129" y="328767"/>
                  </a:lnTo>
                  <a:close/>
                </a:path>
              </a:pathLst>
            </a:custGeom>
            <a:solidFill>
              <a:srgbClr val="FFFFFF"/>
            </a:solidFill>
          </p:spPr>
          <p:txBody>
            <a:bodyPr wrap="square" lIns="0" tIns="0" rIns="0" bIns="0" rtlCol="0"/>
            <a:lstStyle/>
            <a:p/>
          </p:txBody>
        </p:sp>
        <p:sp>
          <p:nvSpPr>
            <p:cNvPr id="23" name="object 23"/>
            <p:cNvSpPr/>
            <p:nvPr/>
          </p:nvSpPr>
          <p:spPr>
            <a:xfrm>
              <a:off x="1987768" y="6056364"/>
              <a:ext cx="612140" cy="339725"/>
            </a:xfrm>
            <a:custGeom>
              <a:avLst/>
              <a:gdLst/>
              <a:ahLst/>
              <a:cxnLst/>
              <a:rect l="l" t="t" r="r" b="b"/>
              <a:pathLst>
                <a:path w="612139" h="339725">
                  <a:moveTo>
                    <a:pt x="589536" y="33"/>
                  </a:moveTo>
                  <a:lnTo>
                    <a:pt x="584803" y="33"/>
                  </a:lnTo>
                  <a:lnTo>
                    <a:pt x="589404" y="0"/>
                  </a:lnTo>
                  <a:lnTo>
                    <a:pt x="589536" y="33"/>
                  </a:lnTo>
                  <a:close/>
                </a:path>
                <a:path w="612139" h="339725">
                  <a:moveTo>
                    <a:pt x="463872" y="339690"/>
                  </a:moveTo>
                  <a:lnTo>
                    <a:pt x="461498" y="339523"/>
                  </a:lnTo>
                  <a:lnTo>
                    <a:pt x="5369" y="339523"/>
                  </a:lnTo>
                  <a:lnTo>
                    <a:pt x="3436" y="339483"/>
                  </a:lnTo>
                  <a:lnTo>
                    <a:pt x="1973" y="338634"/>
                  </a:lnTo>
                  <a:lnTo>
                    <a:pt x="980" y="336974"/>
                  </a:lnTo>
                  <a:lnTo>
                    <a:pt x="0" y="335276"/>
                  </a:lnTo>
                  <a:lnTo>
                    <a:pt x="0" y="333577"/>
                  </a:lnTo>
                  <a:lnTo>
                    <a:pt x="980" y="331878"/>
                  </a:lnTo>
                  <a:lnTo>
                    <a:pt x="152174" y="15323"/>
                  </a:lnTo>
                  <a:lnTo>
                    <a:pt x="154391" y="10648"/>
                  </a:lnTo>
                  <a:lnTo>
                    <a:pt x="157687" y="6930"/>
                  </a:lnTo>
                  <a:lnTo>
                    <a:pt x="166435" y="1405"/>
                  </a:lnTo>
                  <a:lnTo>
                    <a:pt x="171209" y="26"/>
                  </a:lnTo>
                  <a:lnTo>
                    <a:pt x="589536" y="33"/>
                  </a:lnTo>
                  <a:lnTo>
                    <a:pt x="593720" y="1092"/>
                  </a:lnTo>
                  <a:lnTo>
                    <a:pt x="601784" y="5527"/>
                  </a:lnTo>
                  <a:lnTo>
                    <a:pt x="605018" y="8587"/>
                  </a:lnTo>
                  <a:lnTo>
                    <a:pt x="606182" y="10453"/>
                  </a:lnTo>
                  <a:lnTo>
                    <a:pt x="590810" y="10453"/>
                  </a:lnTo>
                  <a:lnTo>
                    <a:pt x="584661" y="10650"/>
                  </a:lnTo>
                  <a:lnTo>
                    <a:pt x="176099" y="10650"/>
                  </a:lnTo>
                  <a:lnTo>
                    <a:pt x="169563" y="10922"/>
                  </a:lnTo>
                  <a:lnTo>
                    <a:pt x="164844" y="13990"/>
                  </a:lnTo>
                  <a:lnTo>
                    <a:pt x="161942" y="19853"/>
                  </a:lnTo>
                  <a:lnTo>
                    <a:pt x="13863" y="328905"/>
                  </a:lnTo>
                  <a:lnTo>
                    <a:pt x="470249" y="328905"/>
                  </a:lnTo>
                  <a:lnTo>
                    <a:pt x="465571" y="338699"/>
                  </a:lnTo>
                  <a:lnTo>
                    <a:pt x="463872" y="339690"/>
                  </a:lnTo>
                  <a:close/>
                </a:path>
                <a:path w="612139" h="339725">
                  <a:moveTo>
                    <a:pt x="470249" y="328905"/>
                  </a:moveTo>
                  <a:lnTo>
                    <a:pt x="458242" y="328905"/>
                  </a:lnTo>
                  <a:lnTo>
                    <a:pt x="599809" y="33727"/>
                  </a:lnTo>
                  <a:lnTo>
                    <a:pt x="602281" y="28357"/>
                  </a:lnTo>
                  <a:lnTo>
                    <a:pt x="601951" y="23166"/>
                  </a:lnTo>
                  <a:lnTo>
                    <a:pt x="598818" y="18154"/>
                  </a:lnTo>
                  <a:lnTo>
                    <a:pt x="595529" y="12954"/>
                  </a:lnTo>
                  <a:lnTo>
                    <a:pt x="590810" y="10453"/>
                  </a:lnTo>
                  <a:lnTo>
                    <a:pt x="606182" y="10453"/>
                  </a:lnTo>
                  <a:lnTo>
                    <a:pt x="607454" y="12491"/>
                  </a:lnTo>
                  <a:lnTo>
                    <a:pt x="609930" y="16386"/>
                  </a:lnTo>
                  <a:lnTo>
                    <a:pt x="611307" y="20637"/>
                  </a:lnTo>
                  <a:lnTo>
                    <a:pt x="611861" y="29851"/>
                  </a:lnTo>
                  <a:lnTo>
                    <a:pt x="611003" y="34236"/>
                  </a:lnTo>
                  <a:lnTo>
                    <a:pt x="470249" y="328905"/>
                  </a:lnTo>
                  <a:close/>
                </a:path>
              </a:pathLst>
            </a:custGeom>
            <a:solidFill>
              <a:srgbClr val="000000"/>
            </a:solidFill>
          </p:spPr>
          <p:txBody>
            <a:bodyPr wrap="square" lIns="0" tIns="0" rIns="0" bIns="0" rtlCol="0"/>
            <a:lstStyle/>
            <a:p/>
          </p:txBody>
        </p:sp>
        <p:sp>
          <p:nvSpPr>
            <p:cNvPr id="24" name="object 24"/>
            <p:cNvSpPr/>
            <p:nvPr/>
          </p:nvSpPr>
          <p:spPr>
            <a:xfrm>
              <a:off x="1674611" y="6426608"/>
              <a:ext cx="866140" cy="65405"/>
            </a:xfrm>
            <a:custGeom>
              <a:avLst/>
              <a:gdLst/>
              <a:ahLst/>
              <a:cxnLst/>
              <a:rect l="l" t="t" r="r" b="b"/>
              <a:pathLst>
                <a:path w="866139" h="65404">
                  <a:moveTo>
                    <a:pt x="865965" y="65264"/>
                  </a:moveTo>
                  <a:lnTo>
                    <a:pt x="0" y="65264"/>
                  </a:lnTo>
                  <a:lnTo>
                    <a:pt x="0" y="38436"/>
                  </a:lnTo>
                  <a:lnTo>
                    <a:pt x="21925" y="5621"/>
                  </a:lnTo>
                  <a:lnTo>
                    <a:pt x="827531" y="0"/>
                  </a:lnTo>
                  <a:lnTo>
                    <a:pt x="833183" y="1124"/>
                  </a:lnTo>
                  <a:lnTo>
                    <a:pt x="864841" y="32783"/>
                  </a:lnTo>
                  <a:lnTo>
                    <a:pt x="865965" y="65264"/>
                  </a:lnTo>
                  <a:close/>
                </a:path>
              </a:pathLst>
            </a:custGeom>
            <a:solidFill>
              <a:srgbClr val="FFFFFF"/>
            </a:solidFill>
          </p:spPr>
          <p:txBody>
            <a:bodyPr wrap="square" lIns="0" tIns="0" rIns="0" bIns="0" rtlCol="0"/>
            <a:lstStyle/>
            <a:p/>
          </p:txBody>
        </p:sp>
        <p:sp>
          <p:nvSpPr>
            <p:cNvPr id="25" name="object 25"/>
            <p:cNvSpPr/>
            <p:nvPr/>
          </p:nvSpPr>
          <p:spPr>
            <a:xfrm>
              <a:off x="1669373" y="6421370"/>
              <a:ext cx="876935" cy="76200"/>
            </a:xfrm>
            <a:custGeom>
              <a:avLst/>
              <a:gdLst/>
              <a:ahLst/>
              <a:cxnLst/>
              <a:rect l="l" t="t" r="r" b="b"/>
              <a:pathLst>
                <a:path w="876935" h="76200">
                  <a:moveTo>
                    <a:pt x="871203" y="75740"/>
                  </a:moveTo>
                  <a:lnTo>
                    <a:pt x="3791" y="75740"/>
                  </a:lnTo>
                  <a:lnTo>
                    <a:pt x="2556" y="75229"/>
                  </a:lnTo>
                  <a:lnTo>
                    <a:pt x="499" y="73154"/>
                  </a:lnTo>
                  <a:lnTo>
                    <a:pt x="0" y="71949"/>
                  </a:lnTo>
                  <a:lnTo>
                    <a:pt x="0" y="42979"/>
                  </a:lnTo>
                  <a:lnTo>
                    <a:pt x="19158" y="9866"/>
                  </a:lnTo>
                  <a:lnTo>
                    <a:pt x="42977" y="0"/>
                  </a:lnTo>
                  <a:lnTo>
                    <a:pt x="833464" y="0"/>
                  </a:lnTo>
                  <a:lnTo>
                    <a:pt x="44385" y="10617"/>
                  </a:lnTo>
                  <a:lnTo>
                    <a:pt x="39419" y="11605"/>
                  </a:lnTo>
                  <a:lnTo>
                    <a:pt x="11605" y="39420"/>
                  </a:lnTo>
                  <a:lnTo>
                    <a:pt x="10617" y="65122"/>
                  </a:lnTo>
                  <a:lnTo>
                    <a:pt x="876441" y="65122"/>
                  </a:lnTo>
                  <a:lnTo>
                    <a:pt x="876398" y="71949"/>
                  </a:lnTo>
                  <a:lnTo>
                    <a:pt x="875880" y="73154"/>
                  </a:lnTo>
                  <a:lnTo>
                    <a:pt x="873856" y="75179"/>
                  </a:lnTo>
                  <a:lnTo>
                    <a:pt x="872634" y="75703"/>
                  </a:lnTo>
                  <a:lnTo>
                    <a:pt x="871203" y="75740"/>
                  </a:lnTo>
                  <a:close/>
                </a:path>
                <a:path w="876935" h="76200">
                  <a:moveTo>
                    <a:pt x="876441" y="65122"/>
                  </a:moveTo>
                  <a:lnTo>
                    <a:pt x="865824" y="65122"/>
                  </a:lnTo>
                  <a:lnTo>
                    <a:pt x="865824" y="44386"/>
                  </a:lnTo>
                  <a:lnTo>
                    <a:pt x="864836" y="39420"/>
                  </a:lnTo>
                  <a:lnTo>
                    <a:pt x="837021" y="11605"/>
                  </a:lnTo>
                  <a:lnTo>
                    <a:pt x="832055" y="10617"/>
                  </a:lnTo>
                  <a:lnTo>
                    <a:pt x="858034" y="10617"/>
                  </a:lnTo>
                  <a:lnTo>
                    <a:pt x="866575" y="19159"/>
                  </a:lnTo>
                  <a:lnTo>
                    <a:pt x="870155" y="24517"/>
                  </a:lnTo>
                  <a:lnTo>
                    <a:pt x="875184" y="36658"/>
                  </a:lnTo>
                  <a:lnTo>
                    <a:pt x="876441" y="42979"/>
                  </a:lnTo>
                  <a:lnTo>
                    <a:pt x="876441" y="65122"/>
                  </a:lnTo>
                  <a:close/>
                </a:path>
              </a:pathLst>
            </a:custGeom>
            <a:solidFill>
              <a:srgbClr val="000000"/>
            </a:solidFill>
          </p:spPr>
          <p:txBody>
            <a:bodyPr wrap="square" lIns="0" tIns="0" rIns="0" bIns="0" rtlCol="0"/>
            <a:lstStyle/>
            <a:p/>
          </p:txBody>
        </p:sp>
        <p:sp>
          <p:nvSpPr>
            <p:cNvPr id="26" name="object 26"/>
            <p:cNvSpPr/>
            <p:nvPr/>
          </p:nvSpPr>
          <p:spPr>
            <a:xfrm>
              <a:off x="1594342" y="6472053"/>
              <a:ext cx="2528570" cy="59690"/>
            </a:xfrm>
            <a:custGeom>
              <a:avLst/>
              <a:gdLst/>
              <a:ahLst/>
              <a:cxnLst/>
              <a:rect l="l" t="t" r="r" b="b"/>
              <a:pathLst>
                <a:path w="2528570" h="59690">
                  <a:moveTo>
                    <a:pt x="2502736" y="59318"/>
                  </a:moveTo>
                  <a:lnTo>
                    <a:pt x="2498800" y="59318"/>
                  </a:lnTo>
                  <a:lnTo>
                    <a:pt x="0" y="59318"/>
                  </a:lnTo>
                  <a:lnTo>
                    <a:pt x="0" y="0"/>
                  </a:lnTo>
                  <a:lnTo>
                    <a:pt x="2502724" y="0"/>
                  </a:lnTo>
                  <a:lnTo>
                    <a:pt x="2506498" y="750"/>
                  </a:lnTo>
                  <a:lnTo>
                    <a:pt x="2528406" y="33524"/>
                  </a:lnTo>
                  <a:lnTo>
                    <a:pt x="2527669" y="37313"/>
                  </a:lnTo>
                  <a:lnTo>
                    <a:pt x="2506521" y="58563"/>
                  </a:lnTo>
                  <a:lnTo>
                    <a:pt x="2502736" y="59318"/>
                  </a:lnTo>
                  <a:close/>
                </a:path>
              </a:pathLst>
            </a:custGeom>
            <a:solidFill>
              <a:srgbClr val="FFFFFF"/>
            </a:solidFill>
          </p:spPr>
          <p:txBody>
            <a:bodyPr wrap="square" lIns="0" tIns="0" rIns="0" bIns="0" rtlCol="0"/>
            <a:lstStyle/>
            <a:p/>
          </p:txBody>
        </p:sp>
        <p:pic>
          <p:nvPicPr>
            <p:cNvPr id="27" name="object 27"/>
            <p:cNvPicPr/>
            <p:nvPr/>
          </p:nvPicPr>
          <p:blipFill>
            <a:blip r:embed="rId2" cstate="print"/>
            <a:stretch>
              <a:fillRect/>
            </a:stretch>
          </p:blipFill>
          <p:spPr>
            <a:xfrm>
              <a:off x="895085" y="5174153"/>
              <a:ext cx="3235249" cy="2416080"/>
            </a:xfrm>
            <a:prstGeom prst="rect">
              <a:avLst/>
            </a:prstGeom>
          </p:spPr>
        </p:pic>
      </p:grpSp>
      <p:pic>
        <p:nvPicPr>
          <p:cNvPr id="28" name="object 28"/>
          <p:cNvPicPr/>
          <p:nvPr/>
        </p:nvPicPr>
        <p:blipFill>
          <a:blip r:embed="rId3" cstate="print"/>
          <a:stretch>
            <a:fillRect/>
          </a:stretch>
        </p:blipFill>
        <p:spPr>
          <a:xfrm>
            <a:off x="4416735" y="5326301"/>
            <a:ext cx="1129510" cy="2215611"/>
          </a:xfrm>
          <a:prstGeom prst="rect">
            <a:avLst/>
          </a:prstGeom>
        </p:spPr>
      </p:pic>
      <p:grpSp>
        <p:nvGrpSpPr>
          <p:cNvPr id="29" name="object 29"/>
          <p:cNvGrpSpPr/>
          <p:nvPr/>
        </p:nvGrpSpPr>
        <p:grpSpPr>
          <a:xfrm>
            <a:off x="1710144" y="4558546"/>
            <a:ext cx="1069975" cy="527050"/>
            <a:chOff x="1710144" y="4558546"/>
            <a:chExt cx="1069975" cy="527050"/>
          </a:xfrm>
        </p:grpSpPr>
        <p:sp>
          <p:nvSpPr>
            <p:cNvPr id="30" name="object 30"/>
            <p:cNvSpPr/>
            <p:nvPr/>
          </p:nvSpPr>
          <p:spPr>
            <a:xfrm>
              <a:off x="1710144" y="4558546"/>
              <a:ext cx="1069975" cy="527050"/>
            </a:xfrm>
            <a:custGeom>
              <a:avLst/>
              <a:gdLst/>
              <a:ahLst/>
              <a:cxnLst/>
              <a:rect l="l" t="t" r="r" b="b"/>
              <a:pathLst>
                <a:path w="1069975" h="527050">
                  <a:moveTo>
                    <a:pt x="1042144" y="526789"/>
                  </a:moveTo>
                  <a:lnTo>
                    <a:pt x="1037969" y="526808"/>
                  </a:lnTo>
                  <a:lnTo>
                    <a:pt x="27383" y="526808"/>
                  </a:lnTo>
                  <a:lnTo>
                    <a:pt x="23355" y="526007"/>
                  </a:lnTo>
                  <a:lnTo>
                    <a:pt x="0" y="499424"/>
                  </a:lnTo>
                  <a:lnTo>
                    <a:pt x="0" y="27267"/>
                  </a:lnTo>
                  <a:lnTo>
                    <a:pt x="27389" y="0"/>
                  </a:lnTo>
                  <a:lnTo>
                    <a:pt x="1042137" y="18"/>
                  </a:lnTo>
                  <a:lnTo>
                    <a:pt x="1069397" y="27280"/>
                  </a:lnTo>
                  <a:lnTo>
                    <a:pt x="1069397" y="499412"/>
                  </a:lnTo>
                  <a:lnTo>
                    <a:pt x="1042144" y="526789"/>
                  </a:lnTo>
                  <a:close/>
                </a:path>
              </a:pathLst>
            </a:custGeom>
            <a:solidFill>
              <a:srgbClr val="000000"/>
            </a:solidFill>
          </p:spPr>
          <p:txBody>
            <a:bodyPr wrap="square" lIns="0" tIns="0" rIns="0" bIns="0" rtlCol="0"/>
            <a:lstStyle/>
            <a:p/>
          </p:txBody>
        </p:sp>
        <p:sp>
          <p:nvSpPr>
            <p:cNvPr id="31" name="object 31"/>
            <p:cNvSpPr/>
            <p:nvPr/>
          </p:nvSpPr>
          <p:spPr>
            <a:xfrm>
              <a:off x="1754301" y="4592524"/>
              <a:ext cx="991235" cy="459105"/>
            </a:xfrm>
            <a:custGeom>
              <a:avLst/>
              <a:gdLst/>
              <a:ahLst/>
              <a:cxnLst/>
              <a:rect l="l" t="t" r="r" b="b"/>
              <a:pathLst>
                <a:path w="991235" h="459104">
                  <a:moveTo>
                    <a:pt x="988027" y="458580"/>
                  </a:moveTo>
                  <a:lnTo>
                    <a:pt x="983478" y="458569"/>
                  </a:lnTo>
                  <a:lnTo>
                    <a:pt x="495779" y="235310"/>
                  </a:lnTo>
                  <a:lnTo>
                    <a:pt x="8222" y="457578"/>
                  </a:lnTo>
                  <a:lnTo>
                    <a:pt x="3051" y="457694"/>
                  </a:lnTo>
                  <a:lnTo>
                    <a:pt x="1278" y="456333"/>
                  </a:lnTo>
                  <a:lnTo>
                    <a:pt x="0" y="450658"/>
                  </a:lnTo>
                  <a:lnTo>
                    <a:pt x="1017" y="448668"/>
                  </a:lnTo>
                  <a:lnTo>
                    <a:pt x="483038" y="229364"/>
                  </a:lnTo>
                  <a:lnTo>
                    <a:pt x="3084" y="9715"/>
                  </a:lnTo>
                  <a:lnTo>
                    <a:pt x="2178" y="8708"/>
                  </a:lnTo>
                  <a:lnTo>
                    <a:pt x="1188" y="5956"/>
                  </a:lnTo>
                  <a:lnTo>
                    <a:pt x="1244" y="4603"/>
                  </a:lnTo>
                  <a:lnTo>
                    <a:pt x="2515" y="1986"/>
                  </a:lnTo>
                  <a:lnTo>
                    <a:pt x="3528" y="1097"/>
                  </a:lnTo>
                  <a:lnTo>
                    <a:pt x="6252" y="116"/>
                  </a:lnTo>
                  <a:lnTo>
                    <a:pt x="7599" y="156"/>
                  </a:lnTo>
                  <a:lnTo>
                    <a:pt x="495779" y="223559"/>
                  </a:lnTo>
                  <a:lnTo>
                    <a:pt x="984806" y="74"/>
                  </a:lnTo>
                  <a:lnTo>
                    <a:pt x="991221" y="5956"/>
                  </a:lnTo>
                  <a:lnTo>
                    <a:pt x="990230" y="8708"/>
                  </a:lnTo>
                  <a:lnTo>
                    <a:pt x="989325" y="9715"/>
                  </a:lnTo>
                  <a:lnTo>
                    <a:pt x="508662" y="229364"/>
                  </a:lnTo>
                  <a:lnTo>
                    <a:pt x="989315" y="449126"/>
                  </a:lnTo>
                  <a:lnTo>
                    <a:pt x="990217" y="450107"/>
                  </a:lnTo>
                  <a:lnTo>
                    <a:pt x="991211" y="452813"/>
                  </a:lnTo>
                  <a:lnTo>
                    <a:pt x="991159" y="454145"/>
                  </a:lnTo>
                  <a:lnTo>
                    <a:pt x="990557" y="455454"/>
                  </a:lnTo>
                  <a:lnTo>
                    <a:pt x="989631" y="457542"/>
                  </a:lnTo>
                  <a:lnTo>
                    <a:pt x="988027" y="458580"/>
                  </a:lnTo>
                  <a:close/>
                </a:path>
              </a:pathLst>
            </a:custGeom>
            <a:solidFill>
              <a:srgbClr val="FFFFFF"/>
            </a:solidFill>
          </p:spPr>
          <p:txBody>
            <a:bodyPr wrap="square" lIns="0" tIns="0" rIns="0" bIns="0" rtlCol="0"/>
            <a:lstStyle/>
            <a:p/>
          </p:txBody>
        </p:sp>
      </p:grpSp>
      <p:sp>
        <p:nvSpPr>
          <p:cNvPr id="32" name="object 32"/>
          <p:cNvSpPr/>
          <p:nvPr/>
        </p:nvSpPr>
        <p:spPr>
          <a:xfrm>
            <a:off x="2919532" y="4621437"/>
            <a:ext cx="971550" cy="365125"/>
          </a:xfrm>
          <a:custGeom>
            <a:avLst/>
            <a:gdLst/>
            <a:ahLst/>
            <a:cxnLst/>
            <a:rect l="l" t="t" r="r" b="b"/>
            <a:pathLst>
              <a:path w="971550" h="365125">
                <a:moveTo>
                  <a:pt x="4612" y="11154"/>
                </a:moveTo>
                <a:lnTo>
                  <a:pt x="3161" y="10751"/>
                </a:lnTo>
                <a:lnTo>
                  <a:pt x="632" y="8603"/>
                </a:lnTo>
                <a:lnTo>
                  <a:pt x="0" y="7236"/>
                </a:lnTo>
                <a:lnTo>
                  <a:pt x="0" y="3918"/>
                </a:lnTo>
                <a:lnTo>
                  <a:pt x="632" y="2551"/>
                </a:lnTo>
                <a:lnTo>
                  <a:pt x="3161" y="402"/>
                </a:lnTo>
                <a:lnTo>
                  <a:pt x="4612" y="0"/>
                </a:lnTo>
                <a:lnTo>
                  <a:pt x="6249" y="268"/>
                </a:lnTo>
                <a:lnTo>
                  <a:pt x="967691" y="268"/>
                </a:lnTo>
                <a:lnTo>
                  <a:pt x="968941" y="795"/>
                </a:lnTo>
                <a:lnTo>
                  <a:pt x="970998" y="2908"/>
                </a:lnTo>
                <a:lnTo>
                  <a:pt x="971393" y="3918"/>
                </a:lnTo>
                <a:lnTo>
                  <a:pt x="971395" y="7236"/>
                </a:lnTo>
                <a:lnTo>
                  <a:pt x="970943" y="8329"/>
                </a:lnTo>
                <a:lnTo>
                  <a:pt x="968897" y="10374"/>
                </a:lnTo>
                <a:lnTo>
                  <a:pt x="967662" y="10886"/>
                </a:lnTo>
                <a:lnTo>
                  <a:pt x="6249" y="10886"/>
                </a:lnTo>
                <a:lnTo>
                  <a:pt x="4612" y="11154"/>
                </a:lnTo>
                <a:close/>
              </a:path>
              <a:path w="971550" h="365125">
                <a:moveTo>
                  <a:pt x="869891" y="364958"/>
                </a:moveTo>
                <a:lnTo>
                  <a:pt x="868639" y="364430"/>
                </a:lnTo>
                <a:lnTo>
                  <a:pt x="866582" y="362317"/>
                </a:lnTo>
                <a:lnTo>
                  <a:pt x="866132" y="361166"/>
                </a:lnTo>
                <a:lnTo>
                  <a:pt x="866086" y="358115"/>
                </a:lnTo>
                <a:lnTo>
                  <a:pt x="866583" y="356865"/>
                </a:lnTo>
                <a:lnTo>
                  <a:pt x="868653" y="354795"/>
                </a:lnTo>
                <a:lnTo>
                  <a:pt x="869902" y="354298"/>
                </a:lnTo>
                <a:lnTo>
                  <a:pt x="871365" y="354340"/>
                </a:lnTo>
                <a:lnTo>
                  <a:pt x="967782" y="354340"/>
                </a:lnTo>
                <a:lnTo>
                  <a:pt x="968928" y="354795"/>
                </a:lnTo>
                <a:lnTo>
                  <a:pt x="970998" y="356865"/>
                </a:lnTo>
                <a:lnTo>
                  <a:pt x="971494" y="358115"/>
                </a:lnTo>
                <a:lnTo>
                  <a:pt x="971453" y="361166"/>
                </a:lnTo>
                <a:lnTo>
                  <a:pt x="970942" y="362400"/>
                </a:lnTo>
                <a:lnTo>
                  <a:pt x="968896" y="364446"/>
                </a:lnTo>
                <a:lnTo>
                  <a:pt x="967661" y="364957"/>
                </a:lnTo>
                <a:lnTo>
                  <a:pt x="869891" y="364958"/>
                </a:lnTo>
                <a:close/>
              </a:path>
              <a:path w="971550" h="365125">
                <a:moveTo>
                  <a:pt x="967782" y="354340"/>
                </a:moveTo>
                <a:lnTo>
                  <a:pt x="966215" y="354340"/>
                </a:lnTo>
                <a:lnTo>
                  <a:pt x="967679" y="354298"/>
                </a:lnTo>
                <a:close/>
              </a:path>
              <a:path w="971550" h="365125">
                <a:moveTo>
                  <a:pt x="4763" y="364957"/>
                </a:moveTo>
                <a:lnTo>
                  <a:pt x="3495" y="364432"/>
                </a:lnTo>
                <a:lnTo>
                  <a:pt x="1395" y="362331"/>
                </a:lnTo>
                <a:lnTo>
                  <a:pt x="905" y="361150"/>
                </a:lnTo>
                <a:lnTo>
                  <a:pt x="869" y="358103"/>
                </a:lnTo>
                <a:lnTo>
                  <a:pt x="1397" y="356851"/>
                </a:lnTo>
                <a:lnTo>
                  <a:pt x="3510" y="354794"/>
                </a:lnTo>
                <a:lnTo>
                  <a:pt x="4775" y="354300"/>
                </a:lnTo>
                <a:lnTo>
                  <a:pt x="6249" y="354340"/>
                </a:lnTo>
                <a:lnTo>
                  <a:pt x="805709" y="354340"/>
                </a:lnTo>
                <a:lnTo>
                  <a:pt x="806943" y="354851"/>
                </a:lnTo>
                <a:lnTo>
                  <a:pt x="808989" y="356897"/>
                </a:lnTo>
                <a:lnTo>
                  <a:pt x="809488" y="358103"/>
                </a:lnTo>
                <a:lnTo>
                  <a:pt x="809464" y="361150"/>
                </a:lnTo>
                <a:lnTo>
                  <a:pt x="808939" y="362372"/>
                </a:lnTo>
                <a:lnTo>
                  <a:pt x="806915" y="364396"/>
                </a:lnTo>
                <a:lnTo>
                  <a:pt x="805694" y="364920"/>
                </a:lnTo>
                <a:lnTo>
                  <a:pt x="804263" y="364957"/>
                </a:lnTo>
                <a:lnTo>
                  <a:pt x="4763" y="364957"/>
                </a:lnTo>
                <a:close/>
              </a:path>
              <a:path w="971550" h="365125">
                <a:moveTo>
                  <a:pt x="967635" y="279873"/>
                </a:moveTo>
                <a:lnTo>
                  <a:pt x="740982" y="279873"/>
                </a:lnTo>
                <a:lnTo>
                  <a:pt x="736504" y="273160"/>
                </a:lnTo>
                <a:lnTo>
                  <a:pt x="736899" y="272085"/>
                </a:lnTo>
                <a:lnTo>
                  <a:pt x="738605" y="270076"/>
                </a:lnTo>
                <a:lnTo>
                  <a:pt x="739682" y="269468"/>
                </a:lnTo>
                <a:lnTo>
                  <a:pt x="740982" y="269255"/>
                </a:lnTo>
                <a:lnTo>
                  <a:pt x="967691" y="269255"/>
                </a:lnTo>
                <a:lnTo>
                  <a:pt x="968941" y="269782"/>
                </a:lnTo>
                <a:lnTo>
                  <a:pt x="970999" y="271895"/>
                </a:lnTo>
                <a:lnTo>
                  <a:pt x="971493" y="273160"/>
                </a:lnTo>
                <a:lnTo>
                  <a:pt x="971415" y="276195"/>
                </a:lnTo>
                <a:lnTo>
                  <a:pt x="970887" y="277399"/>
                </a:lnTo>
                <a:lnTo>
                  <a:pt x="968853" y="279378"/>
                </a:lnTo>
                <a:lnTo>
                  <a:pt x="967635" y="279873"/>
                </a:lnTo>
                <a:close/>
              </a:path>
              <a:path w="971550" h="365125">
                <a:moveTo>
                  <a:pt x="675594" y="279875"/>
                </a:moveTo>
                <a:lnTo>
                  <a:pt x="475968" y="279873"/>
                </a:lnTo>
                <a:lnTo>
                  <a:pt x="471484" y="273176"/>
                </a:lnTo>
                <a:lnTo>
                  <a:pt x="471885" y="272085"/>
                </a:lnTo>
                <a:lnTo>
                  <a:pt x="473591" y="270076"/>
                </a:lnTo>
                <a:lnTo>
                  <a:pt x="474668" y="269468"/>
                </a:lnTo>
                <a:lnTo>
                  <a:pt x="475968" y="269255"/>
                </a:lnTo>
                <a:lnTo>
                  <a:pt x="674162" y="269255"/>
                </a:lnTo>
                <a:lnTo>
                  <a:pt x="675620" y="269293"/>
                </a:lnTo>
                <a:lnTo>
                  <a:pt x="676857" y="269835"/>
                </a:lnTo>
                <a:lnTo>
                  <a:pt x="678892" y="271924"/>
                </a:lnTo>
                <a:lnTo>
                  <a:pt x="679401" y="273176"/>
                </a:lnTo>
                <a:lnTo>
                  <a:pt x="679400" y="274634"/>
                </a:lnTo>
                <a:lnTo>
                  <a:pt x="679467" y="276206"/>
                </a:lnTo>
                <a:lnTo>
                  <a:pt x="678909" y="277413"/>
                </a:lnTo>
                <a:lnTo>
                  <a:pt x="676830" y="279383"/>
                </a:lnTo>
                <a:lnTo>
                  <a:pt x="675594" y="279875"/>
                </a:lnTo>
                <a:close/>
              </a:path>
              <a:path w="971550" h="365125">
                <a:moveTo>
                  <a:pt x="4753" y="280141"/>
                </a:moveTo>
                <a:lnTo>
                  <a:pt x="3302" y="279738"/>
                </a:lnTo>
                <a:lnTo>
                  <a:pt x="773" y="277590"/>
                </a:lnTo>
                <a:lnTo>
                  <a:pt x="173" y="276292"/>
                </a:lnTo>
                <a:lnTo>
                  <a:pt x="141" y="272904"/>
                </a:lnTo>
                <a:lnTo>
                  <a:pt x="773" y="271538"/>
                </a:lnTo>
                <a:lnTo>
                  <a:pt x="3302" y="269389"/>
                </a:lnTo>
                <a:lnTo>
                  <a:pt x="4753" y="268986"/>
                </a:lnTo>
                <a:lnTo>
                  <a:pt x="6390" y="269255"/>
                </a:lnTo>
                <a:lnTo>
                  <a:pt x="404264" y="269255"/>
                </a:lnTo>
                <a:lnTo>
                  <a:pt x="405531" y="269780"/>
                </a:lnTo>
                <a:lnTo>
                  <a:pt x="407632" y="271881"/>
                </a:lnTo>
                <a:lnTo>
                  <a:pt x="408057" y="272904"/>
                </a:lnTo>
                <a:lnTo>
                  <a:pt x="408158" y="274634"/>
                </a:lnTo>
                <a:lnTo>
                  <a:pt x="408583" y="274776"/>
                </a:lnTo>
                <a:lnTo>
                  <a:pt x="408508" y="276292"/>
                </a:lnTo>
                <a:lnTo>
                  <a:pt x="407900" y="277551"/>
                </a:lnTo>
                <a:lnTo>
                  <a:pt x="405618" y="279555"/>
                </a:lnTo>
                <a:lnTo>
                  <a:pt x="404659" y="279873"/>
                </a:lnTo>
                <a:lnTo>
                  <a:pt x="6390" y="279873"/>
                </a:lnTo>
                <a:lnTo>
                  <a:pt x="4753" y="280141"/>
                </a:lnTo>
                <a:close/>
              </a:path>
              <a:path w="971550" h="365125">
                <a:moveTo>
                  <a:pt x="404291" y="279994"/>
                </a:moveTo>
                <a:lnTo>
                  <a:pt x="402778" y="279873"/>
                </a:lnTo>
                <a:lnTo>
                  <a:pt x="404659" y="279873"/>
                </a:lnTo>
                <a:lnTo>
                  <a:pt x="404291" y="279994"/>
                </a:lnTo>
                <a:close/>
              </a:path>
              <a:path w="971550" h="365125">
                <a:moveTo>
                  <a:pt x="967690" y="180914"/>
                </a:moveTo>
                <a:lnTo>
                  <a:pt x="308353" y="180914"/>
                </a:lnTo>
                <a:lnTo>
                  <a:pt x="303875" y="177008"/>
                </a:lnTo>
                <a:lnTo>
                  <a:pt x="303917" y="174087"/>
                </a:lnTo>
                <a:lnTo>
                  <a:pt x="304270" y="173126"/>
                </a:lnTo>
                <a:lnTo>
                  <a:pt x="305976" y="171118"/>
                </a:lnTo>
                <a:lnTo>
                  <a:pt x="307053" y="170509"/>
                </a:lnTo>
                <a:lnTo>
                  <a:pt x="308353" y="170296"/>
                </a:lnTo>
                <a:lnTo>
                  <a:pt x="967237" y="170296"/>
                </a:lnTo>
                <a:lnTo>
                  <a:pt x="968471" y="170807"/>
                </a:lnTo>
                <a:lnTo>
                  <a:pt x="970517" y="172853"/>
                </a:lnTo>
                <a:lnTo>
                  <a:pt x="971028" y="174087"/>
                </a:lnTo>
                <a:lnTo>
                  <a:pt x="971028" y="175534"/>
                </a:lnTo>
                <a:lnTo>
                  <a:pt x="971453" y="175534"/>
                </a:lnTo>
                <a:lnTo>
                  <a:pt x="971493" y="177008"/>
                </a:lnTo>
                <a:lnTo>
                  <a:pt x="970998" y="178273"/>
                </a:lnTo>
                <a:lnTo>
                  <a:pt x="968941" y="180386"/>
                </a:lnTo>
                <a:lnTo>
                  <a:pt x="967690" y="180914"/>
                </a:lnTo>
                <a:close/>
              </a:path>
              <a:path w="971550" h="365125">
                <a:moveTo>
                  <a:pt x="4612" y="181182"/>
                </a:moveTo>
                <a:lnTo>
                  <a:pt x="3161" y="180779"/>
                </a:lnTo>
                <a:lnTo>
                  <a:pt x="632" y="178631"/>
                </a:lnTo>
                <a:lnTo>
                  <a:pt x="0" y="177264"/>
                </a:lnTo>
                <a:lnTo>
                  <a:pt x="0" y="173946"/>
                </a:lnTo>
                <a:lnTo>
                  <a:pt x="632" y="172579"/>
                </a:lnTo>
                <a:lnTo>
                  <a:pt x="3161" y="170430"/>
                </a:lnTo>
                <a:lnTo>
                  <a:pt x="4612" y="170027"/>
                </a:lnTo>
                <a:lnTo>
                  <a:pt x="6249" y="170296"/>
                </a:lnTo>
                <a:lnTo>
                  <a:pt x="244254" y="170296"/>
                </a:lnTo>
                <a:lnTo>
                  <a:pt x="245488" y="170807"/>
                </a:lnTo>
                <a:lnTo>
                  <a:pt x="247534" y="172853"/>
                </a:lnTo>
                <a:lnTo>
                  <a:pt x="247986" y="173946"/>
                </a:lnTo>
                <a:lnTo>
                  <a:pt x="248045" y="175534"/>
                </a:lnTo>
                <a:lnTo>
                  <a:pt x="248470" y="175534"/>
                </a:lnTo>
                <a:lnTo>
                  <a:pt x="6246" y="180914"/>
                </a:lnTo>
                <a:lnTo>
                  <a:pt x="4612" y="181182"/>
                </a:lnTo>
                <a:close/>
              </a:path>
              <a:path w="971550" h="365125">
                <a:moveTo>
                  <a:pt x="244707" y="180914"/>
                </a:moveTo>
                <a:lnTo>
                  <a:pt x="6249" y="180914"/>
                </a:lnTo>
                <a:lnTo>
                  <a:pt x="244708" y="180914"/>
                </a:lnTo>
                <a:close/>
              </a:path>
              <a:path w="971550" h="365125">
                <a:moveTo>
                  <a:pt x="967792" y="81672"/>
                </a:moveTo>
                <a:lnTo>
                  <a:pt x="692252" y="81672"/>
                </a:lnTo>
                <a:lnTo>
                  <a:pt x="691015" y="81158"/>
                </a:lnTo>
                <a:lnTo>
                  <a:pt x="688966" y="79100"/>
                </a:lnTo>
                <a:lnTo>
                  <a:pt x="688461" y="77880"/>
                </a:lnTo>
                <a:lnTo>
                  <a:pt x="688467" y="74960"/>
                </a:lnTo>
                <a:lnTo>
                  <a:pt x="967265" y="71053"/>
                </a:lnTo>
                <a:lnTo>
                  <a:pt x="968517" y="71581"/>
                </a:lnTo>
                <a:lnTo>
                  <a:pt x="970585" y="73724"/>
                </a:lnTo>
                <a:lnTo>
                  <a:pt x="971068" y="74960"/>
                </a:lnTo>
                <a:lnTo>
                  <a:pt x="971028" y="76434"/>
                </a:lnTo>
                <a:lnTo>
                  <a:pt x="971453" y="76434"/>
                </a:lnTo>
                <a:lnTo>
                  <a:pt x="971489" y="77880"/>
                </a:lnTo>
                <a:lnTo>
                  <a:pt x="970999" y="79115"/>
                </a:lnTo>
                <a:lnTo>
                  <a:pt x="969005" y="81160"/>
                </a:lnTo>
                <a:lnTo>
                  <a:pt x="967792" y="81672"/>
                </a:lnTo>
                <a:close/>
              </a:path>
              <a:path w="971550" h="365125">
                <a:moveTo>
                  <a:pt x="592025" y="81796"/>
                </a:moveTo>
                <a:lnTo>
                  <a:pt x="590496" y="81672"/>
                </a:lnTo>
                <a:lnTo>
                  <a:pt x="4247" y="81672"/>
                </a:lnTo>
                <a:lnTo>
                  <a:pt x="3084" y="81217"/>
                </a:lnTo>
                <a:lnTo>
                  <a:pt x="971" y="79160"/>
                </a:lnTo>
                <a:lnTo>
                  <a:pt x="468" y="77967"/>
                </a:lnTo>
                <a:lnTo>
                  <a:pt x="444" y="74948"/>
                </a:lnTo>
                <a:lnTo>
                  <a:pt x="969" y="73680"/>
                </a:lnTo>
                <a:lnTo>
                  <a:pt x="3070" y="71579"/>
                </a:lnTo>
                <a:lnTo>
                  <a:pt x="4338" y="71054"/>
                </a:lnTo>
                <a:lnTo>
                  <a:pt x="590496" y="71054"/>
                </a:lnTo>
                <a:lnTo>
                  <a:pt x="595734" y="76434"/>
                </a:lnTo>
                <a:lnTo>
                  <a:pt x="596159" y="76434"/>
                </a:lnTo>
                <a:lnTo>
                  <a:pt x="596164" y="77967"/>
                </a:lnTo>
                <a:lnTo>
                  <a:pt x="595604" y="79255"/>
                </a:lnTo>
                <a:lnTo>
                  <a:pt x="593352" y="81338"/>
                </a:lnTo>
                <a:lnTo>
                  <a:pt x="592385" y="81672"/>
                </a:lnTo>
                <a:lnTo>
                  <a:pt x="5824" y="81672"/>
                </a:lnTo>
                <a:lnTo>
                  <a:pt x="4350" y="81712"/>
                </a:lnTo>
                <a:lnTo>
                  <a:pt x="592269" y="81712"/>
                </a:lnTo>
                <a:lnTo>
                  <a:pt x="592025" y="81796"/>
                </a:lnTo>
                <a:close/>
              </a:path>
            </a:pathLst>
          </a:custGeom>
          <a:solidFill>
            <a:srgbClr val="000000"/>
          </a:solidFill>
        </p:spPr>
        <p:txBody>
          <a:bodyPr wrap="square" lIns="0" tIns="0" rIns="0" bIns="0" rtlCol="0"/>
          <a:lstStyle/>
          <a:p/>
        </p:txBody>
      </p:sp>
      <p:sp>
        <p:nvSpPr>
          <p:cNvPr id="33" name="object 33"/>
          <p:cNvSpPr/>
          <p:nvPr/>
        </p:nvSpPr>
        <p:spPr>
          <a:xfrm>
            <a:off x="4483463" y="4461481"/>
            <a:ext cx="92075" cy="281940"/>
          </a:xfrm>
          <a:custGeom>
            <a:avLst/>
            <a:gdLst/>
            <a:ahLst/>
            <a:cxnLst/>
            <a:rect l="l" t="t" r="r" b="b"/>
            <a:pathLst>
              <a:path w="92075" h="281939">
                <a:moveTo>
                  <a:pt x="42344" y="97171"/>
                </a:moveTo>
                <a:lnTo>
                  <a:pt x="16583" y="95222"/>
                </a:lnTo>
                <a:lnTo>
                  <a:pt x="5076" y="90287"/>
                </a:lnTo>
                <a:lnTo>
                  <a:pt x="3879" y="77946"/>
                </a:lnTo>
                <a:lnTo>
                  <a:pt x="1555" y="57071"/>
                </a:lnTo>
                <a:lnTo>
                  <a:pt x="0" y="34045"/>
                </a:lnTo>
                <a:lnTo>
                  <a:pt x="1112" y="15254"/>
                </a:lnTo>
                <a:lnTo>
                  <a:pt x="5963" y="7726"/>
                </a:lnTo>
                <a:lnTo>
                  <a:pt x="53492" y="0"/>
                </a:lnTo>
                <a:lnTo>
                  <a:pt x="74824" y="2172"/>
                </a:lnTo>
                <a:lnTo>
                  <a:pt x="88034" y="9308"/>
                </a:lnTo>
                <a:lnTo>
                  <a:pt x="91596" y="25104"/>
                </a:lnTo>
                <a:lnTo>
                  <a:pt x="91255" y="47231"/>
                </a:lnTo>
                <a:lnTo>
                  <a:pt x="88313" y="69651"/>
                </a:lnTo>
                <a:lnTo>
                  <a:pt x="84071" y="86323"/>
                </a:lnTo>
                <a:lnTo>
                  <a:pt x="69219" y="94687"/>
                </a:lnTo>
                <a:lnTo>
                  <a:pt x="42344" y="97171"/>
                </a:lnTo>
                <a:close/>
              </a:path>
              <a:path w="92075" h="281939">
                <a:moveTo>
                  <a:pt x="63714" y="185565"/>
                </a:moveTo>
                <a:lnTo>
                  <a:pt x="24895" y="185565"/>
                </a:lnTo>
                <a:lnTo>
                  <a:pt x="33646" y="184917"/>
                </a:lnTo>
                <a:lnTo>
                  <a:pt x="53492" y="184521"/>
                </a:lnTo>
                <a:lnTo>
                  <a:pt x="63714" y="185565"/>
                </a:lnTo>
                <a:close/>
              </a:path>
              <a:path w="92075" h="281939">
                <a:moveTo>
                  <a:pt x="42344" y="281693"/>
                </a:moveTo>
                <a:lnTo>
                  <a:pt x="16583" y="279710"/>
                </a:lnTo>
                <a:lnTo>
                  <a:pt x="5076" y="274755"/>
                </a:lnTo>
                <a:lnTo>
                  <a:pt x="3879" y="262414"/>
                </a:lnTo>
                <a:lnTo>
                  <a:pt x="1555" y="241539"/>
                </a:lnTo>
                <a:lnTo>
                  <a:pt x="0" y="218514"/>
                </a:lnTo>
                <a:lnTo>
                  <a:pt x="1112" y="199722"/>
                </a:lnTo>
                <a:lnTo>
                  <a:pt x="5963" y="192075"/>
                </a:lnTo>
                <a:lnTo>
                  <a:pt x="14012" y="187813"/>
                </a:lnTo>
                <a:lnTo>
                  <a:pt x="21558" y="185965"/>
                </a:lnTo>
                <a:lnTo>
                  <a:pt x="24895" y="185565"/>
                </a:lnTo>
                <a:lnTo>
                  <a:pt x="63714" y="185565"/>
                </a:lnTo>
                <a:lnTo>
                  <a:pt x="74824" y="186700"/>
                </a:lnTo>
                <a:lnTo>
                  <a:pt x="88034" y="193776"/>
                </a:lnTo>
                <a:lnTo>
                  <a:pt x="91596" y="209374"/>
                </a:lnTo>
                <a:lnTo>
                  <a:pt x="91255" y="231488"/>
                </a:lnTo>
                <a:lnTo>
                  <a:pt x="88313" y="254000"/>
                </a:lnTo>
                <a:lnTo>
                  <a:pt x="84071" y="270791"/>
                </a:lnTo>
                <a:lnTo>
                  <a:pt x="69219" y="279215"/>
                </a:lnTo>
                <a:lnTo>
                  <a:pt x="42344" y="281693"/>
                </a:lnTo>
                <a:close/>
              </a:path>
            </a:pathLst>
          </a:custGeom>
          <a:solidFill>
            <a:srgbClr val="FFFFFF"/>
          </a:solidFill>
        </p:spPr>
        <p:txBody>
          <a:bodyPr wrap="square" lIns="0" tIns="0" rIns="0" bIns="0" rtlCol="0"/>
          <a:lstStyle/>
          <a:p/>
        </p:txBody>
      </p:sp>
      <p:grpSp>
        <p:nvGrpSpPr>
          <p:cNvPr id="34" name="object 34"/>
          <p:cNvGrpSpPr/>
          <p:nvPr/>
        </p:nvGrpSpPr>
        <p:grpSpPr>
          <a:xfrm>
            <a:off x="4362442" y="4319307"/>
            <a:ext cx="893444" cy="708660"/>
            <a:chOff x="4362442" y="4319307"/>
            <a:chExt cx="893444" cy="708660"/>
          </a:xfrm>
        </p:grpSpPr>
        <p:pic>
          <p:nvPicPr>
            <p:cNvPr id="35" name="object 35"/>
            <p:cNvPicPr/>
            <p:nvPr/>
          </p:nvPicPr>
          <p:blipFill>
            <a:blip r:embed="rId4" cstate="print"/>
            <a:stretch>
              <a:fillRect/>
            </a:stretch>
          </p:blipFill>
          <p:spPr>
            <a:xfrm>
              <a:off x="4483464" y="4815624"/>
              <a:ext cx="91596" cy="97242"/>
            </a:xfrm>
            <a:prstGeom prst="rect">
              <a:avLst/>
            </a:prstGeom>
          </p:spPr>
        </p:pic>
        <p:sp>
          <p:nvSpPr>
            <p:cNvPr id="36" name="object 36"/>
            <p:cNvSpPr/>
            <p:nvPr/>
          </p:nvSpPr>
          <p:spPr>
            <a:xfrm>
              <a:off x="4362437" y="4319307"/>
              <a:ext cx="893444" cy="708660"/>
            </a:xfrm>
            <a:custGeom>
              <a:avLst/>
              <a:gdLst/>
              <a:ahLst/>
              <a:cxnLst/>
              <a:rect l="l" t="t" r="r" b="b"/>
              <a:pathLst>
                <a:path w="893445" h="708660">
                  <a:moveTo>
                    <a:pt x="282067" y="307390"/>
                  </a:moveTo>
                  <a:lnTo>
                    <a:pt x="281559" y="306133"/>
                  </a:lnTo>
                  <a:lnTo>
                    <a:pt x="279514" y="304038"/>
                  </a:lnTo>
                  <a:lnTo>
                    <a:pt x="278269" y="303517"/>
                  </a:lnTo>
                  <a:lnTo>
                    <a:pt x="275323" y="303517"/>
                  </a:lnTo>
                  <a:lnTo>
                    <a:pt x="274066" y="304038"/>
                  </a:lnTo>
                  <a:lnTo>
                    <a:pt x="273037" y="305092"/>
                  </a:lnTo>
                  <a:lnTo>
                    <a:pt x="188950" y="382257"/>
                  </a:lnTo>
                  <a:lnTo>
                    <a:pt x="166865" y="353936"/>
                  </a:lnTo>
                  <a:lnTo>
                    <a:pt x="165900" y="352983"/>
                  </a:lnTo>
                  <a:lnTo>
                    <a:pt x="164731" y="352475"/>
                  </a:lnTo>
                  <a:lnTo>
                    <a:pt x="162026" y="352336"/>
                  </a:lnTo>
                  <a:lnTo>
                    <a:pt x="160807" y="352717"/>
                  </a:lnTo>
                  <a:lnTo>
                    <a:pt x="158686" y="354418"/>
                  </a:lnTo>
                  <a:lnTo>
                    <a:pt x="158038" y="355511"/>
                  </a:lnTo>
                  <a:lnTo>
                    <a:pt x="157568" y="358190"/>
                  </a:lnTo>
                  <a:lnTo>
                    <a:pt x="157810" y="359435"/>
                  </a:lnTo>
                  <a:lnTo>
                    <a:pt x="158521" y="360591"/>
                  </a:lnTo>
                  <a:lnTo>
                    <a:pt x="185127" y="393014"/>
                  </a:lnTo>
                  <a:lnTo>
                    <a:pt x="186080" y="394182"/>
                  </a:lnTo>
                  <a:lnTo>
                    <a:pt x="187299" y="394843"/>
                  </a:lnTo>
                  <a:lnTo>
                    <a:pt x="188810" y="394995"/>
                  </a:lnTo>
                  <a:lnTo>
                    <a:pt x="190106" y="394919"/>
                  </a:lnTo>
                  <a:lnTo>
                    <a:pt x="280543" y="312597"/>
                  </a:lnTo>
                  <a:lnTo>
                    <a:pt x="282067" y="310299"/>
                  </a:lnTo>
                  <a:lnTo>
                    <a:pt x="282067" y="307390"/>
                  </a:lnTo>
                  <a:close/>
                </a:path>
                <a:path w="893445" h="708660">
                  <a:moveTo>
                    <a:pt x="282155" y="126619"/>
                  </a:moveTo>
                  <a:lnTo>
                    <a:pt x="276047" y="120040"/>
                  </a:lnTo>
                  <a:lnTo>
                    <a:pt x="274853" y="120319"/>
                  </a:lnTo>
                  <a:lnTo>
                    <a:pt x="273748" y="121056"/>
                  </a:lnTo>
                  <a:lnTo>
                    <a:pt x="189661" y="198208"/>
                  </a:lnTo>
                  <a:lnTo>
                    <a:pt x="167576" y="169887"/>
                  </a:lnTo>
                  <a:lnTo>
                    <a:pt x="166611" y="168935"/>
                  </a:lnTo>
                  <a:lnTo>
                    <a:pt x="165442" y="168427"/>
                  </a:lnTo>
                  <a:lnTo>
                    <a:pt x="162725" y="168287"/>
                  </a:lnTo>
                  <a:lnTo>
                    <a:pt x="161518" y="168681"/>
                  </a:lnTo>
                  <a:lnTo>
                    <a:pt x="159397" y="170370"/>
                  </a:lnTo>
                  <a:lnTo>
                    <a:pt x="158750" y="171462"/>
                  </a:lnTo>
                  <a:lnTo>
                    <a:pt x="158280" y="174142"/>
                  </a:lnTo>
                  <a:lnTo>
                    <a:pt x="158508" y="175387"/>
                  </a:lnTo>
                  <a:lnTo>
                    <a:pt x="159219" y="176542"/>
                  </a:lnTo>
                  <a:lnTo>
                    <a:pt x="185940" y="210007"/>
                  </a:lnTo>
                  <a:lnTo>
                    <a:pt x="187159" y="210667"/>
                  </a:lnTo>
                  <a:lnTo>
                    <a:pt x="188671" y="210807"/>
                  </a:lnTo>
                  <a:lnTo>
                    <a:pt x="190119" y="210997"/>
                  </a:lnTo>
                  <a:lnTo>
                    <a:pt x="191439" y="210667"/>
                  </a:lnTo>
                  <a:lnTo>
                    <a:pt x="192633" y="209816"/>
                  </a:lnTo>
                  <a:lnTo>
                    <a:pt x="205295" y="198208"/>
                  </a:lnTo>
                  <a:lnTo>
                    <a:pt x="280974" y="128841"/>
                  </a:lnTo>
                  <a:lnTo>
                    <a:pt x="281774" y="127800"/>
                  </a:lnTo>
                  <a:lnTo>
                    <a:pt x="282155" y="126619"/>
                  </a:lnTo>
                  <a:close/>
                </a:path>
                <a:path w="893445" h="708660">
                  <a:moveTo>
                    <a:pt x="461391" y="367093"/>
                  </a:moveTo>
                  <a:lnTo>
                    <a:pt x="456933" y="360311"/>
                  </a:lnTo>
                  <a:lnTo>
                    <a:pt x="380453" y="360311"/>
                  </a:lnTo>
                  <a:lnTo>
                    <a:pt x="379196" y="360819"/>
                  </a:lnTo>
                  <a:lnTo>
                    <a:pt x="377113" y="362851"/>
                  </a:lnTo>
                  <a:lnTo>
                    <a:pt x="376593" y="364032"/>
                  </a:lnTo>
                  <a:lnTo>
                    <a:pt x="376529" y="365544"/>
                  </a:lnTo>
                  <a:lnTo>
                    <a:pt x="376250" y="365544"/>
                  </a:lnTo>
                  <a:lnTo>
                    <a:pt x="376250" y="367093"/>
                  </a:lnTo>
                  <a:lnTo>
                    <a:pt x="376796" y="368388"/>
                  </a:lnTo>
                  <a:lnTo>
                    <a:pt x="379044" y="370509"/>
                  </a:lnTo>
                  <a:lnTo>
                    <a:pt x="380365" y="371005"/>
                  </a:lnTo>
                  <a:lnTo>
                    <a:pt x="381914" y="370928"/>
                  </a:lnTo>
                  <a:lnTo>
                    <a:pt x="456933" y="370928"/>
                  </a:lnTo>
                  <a:lnTo>
                    <a:pt x="458241" y="370713"/>
                  </a:lnTo>
                  <a:lnTo>
                    <a:pt x="459320" y="370103"/>
                  </a:lnTo>
                  <a:lnTo>
                    <a:pt x="461022" y="368096"/>
                  </a:lnTo>
                  <a:lnTo>
                    <a:pt x="461391" y="367093"/>
                  </a:lnTo>
                  <a:close/>
                </a:path>
                <a:path w="893445" h="708660">
                  <a:moveTo>
                    <a:pt x="608558" y="193929"/>
                  </a:moveTo>
                  <a:lnTo>
                    <a:pt x="608253" y="193103"/>
                  </a:lnTo>
                  <a:lnTo>
                    <a:pt x="606552" y="191096"/>
                  </a:lnTo>
                  <a:lnTo>
                    <a:pt x="605472" y="190487"/>
                  </a:lnTo>
                  <a:lnTo>
                    <a:pt x="604164" y="190284"/>
                  </a:lnTo>
                  <a:lnTo>
                    <a:pt x="380136" y="190284"/>
                  </a:lnTo>
                  <a:lnTo>
                    <a:pt x="378866" y="190804"/>
                  </a:lnTo>
                  <a:lnTo>
                    <a:pt x="376770" y="192900"/>
                  </a:lnTo>
                  <a:lnTo>
                    <a:pt x="376351" y="193929"/>
                  </a:lnTo>
                  <a:lnTo>
                    <a:pt x="376339" y="197243"/>
                  </a:lnTo>
                  <a:lnTo>
                    <a:pt x="376821" y="198348"/>
                  </a:lnTo>
                  <a:lnTo>
                    <a:pt x="378917" y="200393"/>
                  </a:lnTo>
                  <a:lnTo>
                    <a:pt x="380161" y="200901"/>
                  </a:lnTo>
                  <a:lnTo>
                    <a:pt x="604164" y="200901"/>
                  </a:lnTo>
                  <a:lnTo>
                    <a:pt x="605472" y="200685"/>
                  </a:lnTo>
                  <a:lnTo>
                    <a:pt x="606552" y="200075"/>
                  </a:lnTo>
                  <a:lnTo>
                    <a:pt x="608253" y="198069"/>
                  </a:lnTo>
                  <a:lnTo>
                    <a:pt x="608558" y="197243"/>
                  </a:lnTo>
                  <a:lnTo>
                    <a:pt x="608558" y="193929"/>
                  </a:lnTo>
                  <a:close/>
                </a:path>
                <a:path w="893445" h="708660">
                  <a:moveTo>
                    <a:pt x="609447" y="548119"/>
                  </a:moveTo>
                  <a:lnTo>
                    <a:pt x="608952" y="546874"/>
                  </a:lnTo>
                  <a:lnTo>
                    <a:pt x="606882" y="544804"/>
                  </a:lnTo>
                  <a:lnTo>
                    <a:pt x="605739" y="544347"/>
                  </a:lnTo>
                  <a:lnTo>
                    <a:pt x="604164" y="544347"/>
                  </a:lnTo>
                  <a:lnTo>
                    <a:pt x="381622" y="544347"/>
                  </a:lnTo>
                  <a:lnTo>
                    <a:pt x="380149" y="544309"/>
                  </a:lnTo>
                  <a:lnTo>
                    <a:pt x="378891" y="544804"/>
                  </a:lnTo>
                  <a:lnTo>
                    <a:pt x="376770" y="546862"/>
                  </a:lnTo>
                  <a:lnTo>
                    <a:pt x="376250" y="548119"/>
                  </a:lnTo>
                  <a:lnTo>
                    <a:pt x="376288" y="551192"/>
                  </a:lnTo>
                  <a:lnTo>
                    <a:pt x="376821" y="552424"/>
                  </a:lnTo>
                  <a:lnTo>
                    <a:pt x="378891" y="554443"/>
                  </a:lnTo>
                  <a:lnTo>
                    <a:pt x="380161" y="554964"/>
                  </a:lnTo>
                  <a:lnTo>
                    <a:pt x="605637" y="554964"/>
                  </a:lnTo>
                  <a:lnTo>
                    <a:pt x="606894" y="554443"/>
                  </a:lnTo>
                  <a:lnTo>
                    <a:pt x="608952" y="552323"/>
                  </a:lnTo>
                  <a:lnTo>
                    <a:pt x="609396" y="551192"/>
                  </a:lnTo>
                  <a:lnTo>
                    <a:pt x="609447" y="548119"/>
                  </a:lnTo>
                  <a:close/>
                </a:path>
                <a:path w="893445" h="708660">
                  <a:moveTo>
                    <a:pt x="751370" y="367093"/>
                  </a:moveTo>
                  <a:lnTo>
                    <a:pt x="751357" y="364032"/>
                  </a:lnTo>
                  <a:lnTo>
                    <a:pt x="750785" y="362762"/>
                  </a:lnTo>
                  <a:lnTo>
                    <a:pt x="748563" y="360705"/>
                  </a:lnTo>
                  <a:lnTo>
                    <a:pt x="747242" y="360222"/>
                  </a:lnTo>
                  <a:lnTo>
                    <a:pt x="745744" y="360311"/>
                  </a:lnTo>
                  <a:lnTo>
                    <a:pt x="509320" y="360311"/>
                  </a:lnTo>
                  <a:lnTo>
                    <a:pt x="504863" y="367093"/>
                  </a:lnTo>
                  <a:lnTo>
                    <a:pt x="505231" y="368096"/>
                  </a:lnTo>
                  <a:lnTo>
                    <a:pt x="506945" y="370103"/>
                  </a:lnTo>
                  <a:lnTo>
                    <a:pt x="508012" y="370713"/>
                  </a:lnTo>
                  <a:lnTo>
                    <a:pt x="509320" y="370928"/>
                  </a:lnTo>
                  <a:lnTo>
                    <a:pt x="746023" y="370928"/>
                  </a:lnTo>
                  <a:lnTo>
                    <a:pt x="747509" y="370928"/>
                  </a:lnTo>
                  <a:lnTo>
                    <a:pt x="748766" y="370395"/>
                  </a:lnTo>
                  <a:lnTo>
                    <a:pt x="750874" y="368300"/>
                  </a:lnTo>
                  <a:lnTo>
                    <a:pt x="751370" y="367093"/>
                  </a:lnTo>
                  <a:close/>
                </a:path>
                <a:path w="893445" h="708660">
                  <a:moveTo>
                    <a:pt x="785253" y="193929"/>
                  </a:moveTo>
                  <a:lnTo>
                    <a:pt x="784618" y="192557"/>
                  </a:lnTo>
                  <a:lnTo>
                    <a:pt x="782091" y="190411"/>
                  </a:lnTo>
                  <a:lnTo>
                    <a:pt x="780643" y="190017"/>
                  </a:lnTo>
                  <a:lnTo>
                    <a:pt x="779005" y="190284"/>
                  </a:lnTo>
                  <a:lnTo>
                    <a:pt x="651598" y="190284"/>
                  </a:lnTo>
                  <a:lnTo>
                    <a:pt x="650113" y="190284"/>
                  </a:lnTo>
                  <a:lnTo>
                    <a:pt x="648843" y="190804"/>
                  </a:lnTo>
                  <a:lnTo>
                    <a:pt x="646734" y="192900"/>
                  </a:lnTo>
                  <a:lnTo>
                    <a:pt x="646315" y="193929"/>
                  </a:lnTo>
                  <a:lnTo>
                    <a:pt x="646315" y="197243"/>
                  </a:lnTo>
                  <a:lnTo>
                    <a:pt x="646798" y="198348"/>
                  </a:lnTo>
                  <a:lnTo>
                    <a:pt x="648881" y="200393"/>
                  </a:lnTo>
                  <a:lnTo>
                    <a:pt x="650138" y="200901"/>
                  </a:lnTo>
                  <a:lnTo>
                    <a:pt x="779005" y="200901"/>
                  </a:lnTo>
                  <a:lnTo>
                    <a:pt x="780643" y="201168"/>
                  </a:lnTo>
                  <a:lnTo>
                    <a:pt x="781608" y="200901"/>
                  </a:lnTo>
                  <a:lnTo>
                    <a:pt x="782091" y="200761"/>
                  </a:lnTo>
                  <a:lnTo>
                    <a:pt x="784618" y="198615"/>
                  </a:lnTo>
                  <a:lnTo>
                    <a:pt x="785253" y="197243"/>
                  </a:lnTo>
                  <a:lnTo>
                    <a:pt x="785253" y="193929"/>
                  </a:lnTo>
                  <a:close/>
                </a:path>
                <a:path w="893445" h="708660">
                  <a:moveTo>
                    <a:pt x="892962" y="10629"/>
                  </a:moveTo>
                  <a:lnTo>
                    <a:pt x="892924" y="3784"/>
                  </a:lnTo>
                  <a:lnTo>
                    <a:pt x="892390" y="2552"/>
                  </a:lnTo>
                  <a:lnTo>
                    <a:pt x="890295" y="520"/>
                  </a:lnTo>
                  <a:lnTo>
                    <a:pt x="889050" y="12"/>
                  </a:lnTo>
                  <a:lnTo>
                    <a:pt x="882345" y="12"/>
                  </a:lnTo>
                  <a:lnTo>
                    <a:pt x="882345" y="10629"/>
                  </a:lnTo>
                  <a:lnTo>
                    <a:pt x="882345" y="697953"/>
                  </a:lnTo>
                  <a:lnTo>
                    <a:pt x="10579" y="697953"/>
                  </a:lnTo>
                  <a:lnTo>
                    <a:pt x="10579" y="10629"/>
                  </a:lnTo>
                  <a:lnTo>
                    <a:pt x="882345" y="10629"/>
                  </a:lnTo>
                  <a:lnTo>
                    <a:pt x="882345" y="12"/>
                  </a:lnTo>
                  <a:lnTo>
                    <a:pt x="3886" y="0"/>
                  </a:lnTo>
                  <a:lnTo>
                    <a:pt x="2628" y="520"/>
                  </a:lnTo>
                  <a:lnTo>
                    <a:pt x="546" y="2552"/>
                  </a:lnTo>
                  <a:lnTo>
                    <a:pt x="0" y="3784"/>
                  </a:lnTo>
                  <a:lnTo>
                    <a:pt x="0" y="704799"/>
                  </a:lnTo>
                  <a:lnTo>
                    <a:pt x="546" y="706031"/>
                  </a:lnTo>
                  <a:lnTo>
                    <a:pt x="2628" y="708063"/>
                  </a:lnTo>
                  <a:lnTo>
                    <a:pt x="3886" y="708571"/>
                  </a:lnTo>
                  <a:lnTo>
                    <a:pt x="889050" y="708571"/>
                  </a:lnTo>
                  <a:lnTo>
                    <a:pt x="890295" y="708063"/>
                  </a:lnTo>
                  <a:lnTo>
                    <a:pt x="892390" y="706031"/>
                  </a:lnTo>
                  <a:lnTo>
                    <a:pt x="892924" y="704799"/>
                  </a:lnTo>
                  <a:lnTo>
                    <a:pt x="892962" y="697953"/>
                  </a:lnTo>
                  <a:lnTo>
                    <a:pt x="892962" y="10629"/>
                  </a:lnTo>
                  <a:close/>
                </a:path>
              </a:pathLst>
            </a:custGeom>
            <a:solidFill>
              <a:srgbClr val="000000"/>
            </a:solidFill>
          </p:spPr>
          <p:txBody>
            <a:bodyPr wrap="square" lIns="0" tIns="0" rIns="0" bIns="0" rtlCol="0"/>
            <a:lstStyle/>
            <a:p/>
          </p:txBody>
        </p:sp>
      </p:grpSp>
      <p:sp>
        <p:nvSpPr>
          <p:cNvPr id="37" name="object 37"/>
          <p:cNvSpPr txBox="1">
            <a:spLocks noGrp="1"/>
          </p:cNvSpPr>
          <p:nvPr>
            <p:ph type="title"/>
          </p:nvPr>
        </p:nvSpPr>
        <p:spPr>
          <a:xfrm>
            <a:off x="8329101" y="1657410"/>
            <a:ext cx="9295765" cy="2748915"/>
          </a:xfrm>
          <a:prstGeom prst="rect">
            <a:avLst/>
          </a:prstGeom>
        </p:spPr>
        <p:txBody>
          <a:bodyPr vert="horz" wrap="square" lIns="0" tIns="152400" rIns="0" bIns="0" rtlCol="0">
            <a:spAutoFit/>
          </a:bodyPr>
          <a:lstStyle/>
          <a:p>
            <a:pPr marL="12700" marR="5080" algn="just">
              <a:lnSpc>
                <a:spcPts val="6750"/>
              </a:lnSpc>
              <a:spcBef>
                <a:spcPts val="1200"/>
              </a:spcBef>
            </a:pPr>
            <a:r>
              <a:rPr sz="6500" spc="-685" dirty="0">
                <a:solidFill>
                  <a:srgbClr val="94DDDE"/>
                </a:solidFill>
              </a:rPr>
              <a:t>O</a:t>
            </a:r>
            <a:r>
              <a:rPr sz="6500" spc="-305" dirty="0">
                <a:solidFill>
                  <a:srgbClr val="94DDDE"/>
                </a:solidFill>
              </a:rPr>
              <a:t>u</a:t>
            </a:r>
            <a:r>
              <a:rPr sz="6500" spc="-155" dirty="0">
                <a:solidFill>
                  <a:srgbClr val="94DDDE"/>
                </a:solidFill>
              </a:rPr>
              <a:t>r</a:t>
            </a:r>
            <a:r>
              <a:rPr sz="6500" spc="-345" dirty="0">
                <a:solidFill>
                  <a:srgbClr val="94DDDE"/>
                </a:solidFill>
              </a:rPr>
              <a:t> </a:t>
            </a:r>
            <a:r>
              <a:rPr sz="6500" spc="-114" dirty="0">
                <a:solidFill>
                  <a:srgbClr val="94DDDE"/>
                </a:solidFill>
              </a:rPr>
              <a:t>C</a:t>
            </a:r>
            <a:r>
              <a:rPr sz="6500" spc="-535" dirty="0">
                <a:solidFill>
                  <a:srgbClr val="94DDDE"/>
                </a:solidFill>
              </a:rPr>
              <a:t>N</a:t>
            </a:r>
            <a:r>
              <a:rPr sz="6500" spc="-530" dirty="0">
                <a:solidFill>
                  <a:srgbClr val="94DDDE"/>
                </a:solidFill>
              </a:rPr>
              <a:t>N</a:t>
            </a:r>
            <a:r>
              <a:rPr sz="6500" spc="-345" dirty="0">
                <a:solidFill>
                  <a:srgbClr val="94DDDE"/>
                </a:solidFill>
              </a:rPr>
              <a:t> </a:t>
            </a:r>
            <a:r>
              <a:rPr sz="6500" spc="-525" dirty="0">
                <a:solidFill>
                  <a:srgbClr val="94DDDE"/>
                </a:solidFill>
              </a:rPr>
              <a:t>m</a:t>
            </a:r>
            <a:r>
              <a:rPr sz="6500" spc="-240" dirty="0">
                <a:solidFill>
                  <a:srgbClr val="94DDDE"/>
                </a:solidFill>
              </a:rPr>
              <a:t>o</a:t>
            </a:r>
            <a:r>
              <a:rPr sz="6500" spc="-235" dirty="0">
                <a:solidFill>
                  <a:srgbClr val="94DDDE"/>
                </a:solidFill>
              </a:rPr>
              <a:t>d</a:t>
            </a:r>
            <a:r>
              <a:rPr sz="6500" spc="-240" dirty="0">
                <a:solidFill>
                  <a:srgbClr val="94DDDE"/>
                </a:solidFill>
              </a:rPr>
              <a:t>e</a:t>
            </a:r>
            <a:r>
              <a:rPr sz="6500" spc="-225" dirty="0">
                <a:solidFill>
                  <a:srgbClr val="94DDDE"/>
                </a:solidFill>
              </a:rPr>
              <a:t>l</a:t>
            </a:r>
            <a:r>
              <a:rPr sz="6500" spc="55" dirty="0">
                <a:solidFill>
                  <a:srgbClr val="94DDDE"/>
                </a:solidFill>
              </a:rPr>
              <a:t>’</a:t>
            </a:r>
            <a:r>
              <a:rPr sz="6500" spc="-90" dirty="0">
                <a:solidFill>
                  <a:srgbClr val="94DDDE"/>
                </a:solidFill>
              </a:rPr>
              <a:t>s</a:t>
            </a:r>
            <a:r>
              <a:rPr sz="6500" spc="-345" dirty="0">
                <a:solidFill>
                  <a:srgbClr val="94DDDE"/>
                </a:solidFill>
              </a:rPr>
              <a:t> </a:t>
            </a:r>
            <a:r>
              <a:rPr sz="6500" spc="-240" dirty="0">
                <a:solidFill>
                  <a:srgbClr val="94DDDE"/>
                </a:solidFill>
              </a:rPr>
              <a:t>o</a:t>
            </a:r>
            <a:r>
              <a:rPr sz="6500" spc="-470" dirty="0">
                <a:solidFill>
                  <a:srgbClr val="94DDDE"/>
                </a:solidFill>
              </a:rPr>
              <a:t>v</a:t>
            </a:r>
            <a:r>
              <a:rPr sz="6500" spc="-240" dirty="0">
                <a:solidFill>
                  <a:srgbClr val="94DDDE"/>
                </a:solidFill>
              </a:rPr>
              <a:t>e</a:t>
            </a:r>
            <a:r>
              <a:rPr sz="6500" spc="-160" dirty="0">
                <a:solidFill>
                  <a:srgbClr val="94DDDE"/>
                </a:solidFill>
              </a:rPr>
              <a:t>r</a:t>
            </a:r>
            <a:r>
              <a:rPr sz="6500" spc="-285" dirty="0">
                <a:solidFill>
                  <a:srgbClr val="94DDDE"/>
                </a:solidFill>
              </a:rPr>
              <a:t>a</a:t>
            </a:r>
            <a:r>
              <a:rPr sz="6500" spc="-225" dirty="0">
                <a:solidFill>
                  <a:srgbClr val="94DDDE"/>
                </a:solidFill>
              </a:rPr>
              <a:t>l</a:t>
            </a:r>
            <a:r>
              <a:rPr sz="6500" spc="-215" dirty="0">
                <a:solidFill>
                  <a:srgbClr val="94DDDE"/>
                </a:solidFill>
              </a:rPr>
              <a:t>l  </a:t>
            </a:r>
            <a:r>
              <a:rPr sz="6500" spc="-285" dirty="0">
                <a:solidFill>
                  <a:srgbClr val="94DDDE"/>
                </a:solidFill>
              </a:rPr>
              <a:t>a</a:t>
            </a:r>
            <a:r>
              <a:rPr sz="6500" spc="-75" dirty="0">
                <a:solidFill>
                  <a:srgbClr val="94DDDE"/>
                </a:solidFill>
              </a:rPr>
              <a:t>cc</a:t>
            </a:r>
            <a:r>
              <a:rPr sz="6500" spc="-305" dirty="0">
                <a:solidFill>
                  <a:srgbClr val="94DDDE"/>
                </a:solidFill>
              </a:rPr>
              <a:t>u</a:t>
            </a:r>
            <a:r>
              <a:rPr sz="6500" spc="-160" dirty="0">
                <a:solidFill>
                  <a:srgbClr val="94DDDE"/>
                </a:solidFill>
              </a:rPr>
              <a:t>r</a:t>
            </a:r>
            <a:r>
              <a:rPr sz="6500" spc="-285" dirty="0">
                <a:solidFill>
                  <a:srgbClr val="94DDDE"/>
                </a:solidFill>
              </a:rPr>
              <a:t>a</a:t>
            </a:r>
            <a:r>
              <a:rPr sz="6500" spc="-75" dirty="0">
                <a:solidFill>
                  <a:srgbClr val="94DDDE"/>
                </a:solidFill>
              </a:rPr>
              <a:t>c</a:t>
            </a:r>
            <a:r>
              <a:rPr sz="6500" spc="-300" dirty="0">
                <a:solidFill>
                  <a:srgbClr val="94DDDE"/>
                </a:solidFill>
              </a:rPr>
              <a:t>y</a:t>
            </a:r>
            <a:r>
              <a:rPr sz="6500" spc="-345" dirty="0">
                <a:solidFill>
                  <a:srgbClr val="94DDDE"/>
                </a:solidFill>
              </a:rPr>
              <a:t> </a:t>
            </a:r>
            <a:r>
              <a:rPr sz="6500" spc="-240" dirty="0">
                <a:solidFill>
                  <a:srgbClr val="94DDDE"/>
                </a:solidFill>
              </a:rPr>
              <a:t>o</a:t>
            </a:r>
            <a:r>
              <a:rPr sz="6500" spc="-300" dirty="0">
                <a:solidFill>
                  <a:srgbClr val="94DDDE"/>
                </a:solidFill>
              </a:rPr>
              <a:t>n</a:t>
            </a:r>
            <a:r>
              <a:rPr sz="6500" spc="-345" dirty="0">
                <a:solidFill>
                  <a:srgbClr val="94DDDE"/>
                </a:solidFill>
              </a:rPr>
              <a:t> </a:t>
            </a:r>
            <a:r>
              <a:rPr sz="6500" spc="-365" dirty="0">
                <a:solidFill>
                  <a:srgbClr val="94DDDE"/>
                </a:solidFill>
              </a:rPr>
              <a:t>t</a:t>
            </a:r>
            <a:r>
              <a:rPr sz="6500" spc="-305" dirty="0">
                <a:solidFill>
                  <a:srgbClr val="94DDDE"/>
                </a:solidFill>
              </a:rPr>
              <a:t>h</a:t>
            </a:r>
            <a:r>
              <a:rPr sz="6500" spc="-235" dirty="0">
                <a:solidFill>
                  <a:srgbClr val="94DDDE"/>
                </a:solidFill>
              </a:rPr>
              <a:t>e</a:t>
            </a:r>
            <a:r>
              <a:rPr sz="6500" spc="-345" dirty="0">
                <a:solidFill>
                  <a:srgbClr val="94DDDE"/>
                </a:solidFill>
              </a:rPr>
              <a:t> </a:t>
            </a:r>
            <a:r>
              <a:rPr sz="6500" spc="-365" dirty="0">
                <a:solidFill>
                  <a:srgbClr val="94DDDE"/>
                </a:solidFill>
              </a:rPr>
              <a:t>t</a:t>
            </a:r>
            <a:r>
              <a:rPr sz="6500" spc="-240" dirty="0">
                <a:solidFill>
                  <a:srgbClr val="94DDDE"/>
                </a:solidFill>
              </a:rPr>
              <a:t>e</a:t>
            </a:r>
            <a:r>
              <a:rPr sz="6500" spc="-95" dirty="0">
                <a:solidFill>
                  <a:srgbClr val="94DDDE"/>
                </a:solidFill>
              </a:rPr>
              <a:t>s</a:t>
            </a:r>
            <a:r>
              <a:rPr sz="6500" spc="-360" dirty="0">
                <a:solidFill>
                  <a:srgbClr val="94DDDE"/>
                </a:solidFill>
              </a:rPr>
              <a:t>t</a:t>
            </a:r>
            <a:r>
              <a:rPr sz="6500" spc="-345" dirty="0">
                <a:solidFill>
                  <a:srgbClr val="94DDDE"/>
                </a:solidFill>
              </a:rPr>
              <a:t> </a:t>
            </a:r>
            <a:r>
              <a:rPr sz="6500" spc="-95" dirty="0">
                <a:solidFill>
                  <a:srgbClr val="94DDDE"/>
                </a:solidFill>
              </a:rPr>
              <a:t>s</a:t>
            </a:r>
            <a:r>
              <a:rPr sz="6500" spc="-240" dirty="0">
                <a:solidFill>
                  <a:srgbClr val="94DDDE"/>
                </a:solidFill>
              </a:rPr>
              <a:t>e</a:t>
            </a:r>
            <a:r>
              <a:rPr sz="6500" spc="-290" dirty="0">
                <a:solidFill>
                  <a:srgbClr val="94DDDE"/>
                </a:solidFill>
              </a:rPr>
              <a:t>t  </a:t>
            </a:r>
            <a:r>
              <a:rPr sz="6500" spc="-225" dirty="0">
                <a:solidFill>
                  <a:srgbClr val="94DDDE"/>
                </a:solidFill>
              </a:rPr>
              <a:t>i</a:t>
            </a:r>
            <a:r>
              <a:rPr sz="6500" spc="-90" dirty="0">
                <a:solidFill>
                  <a:srgbClr val="94DDDE"/>
                </a:solidFill>
              </a:rPr>
              <a:t>s</a:t>
            </a:r>
            <a:r>
              <a:rPr sz="6500" spc="-345" dirty="0">
                <a:solidFill>
                  <a:srgbClr val="94DDDE"/>
                </a:solidFill>
              </a:rPr>
              <a:t> </a:t>
            </a:r>
            <a:r>
              <a:rPr lang="en-US" sz="6500" spc="-325" dirty="0">
                <a:solidFill>
                  <a:srgbClr val="F6B4A6"/>
                </a:solidFill>
              </a:rPr>
              <a:t>90</a:t>
            </a:r>
            <a:r>
              <a:rPr sz="6500" spc="-185" dirty="0">
                <a:solidFill>
                  <a:srgbClr val="F6B4A6"/>
                </a:solidFill>
              </a:rPr>
              <a:t>.</a:t>
            </a:r>
            <a:r>
              <a:rPr sz="6500" spc="-85" dirty="0">
                <a:solidFill>
                  <a:srgbClr val="F6B4A6"/>
                </a:solidFill>
              </a:rPr>
              <a:t>1</a:t>
            </a:r>
            <a:r>
              <a:rPr sz="6500" spc="-325" dirty="0">
                <a:solidFill>
                  <a:srgbClr val="F6B4A6"/>
                </a:solidFill>
              </a:rPr>
              <a:t>6</a:t>
            </a:r>
            <a:r>
              <a:rPr sz="6500" spc="-935" dirty="0">
                <a:solidFill>
                  <a:srgbClr val="F6B4A6"/>
                </a:solidFill>
              </a:rPr>
              <a:t>%</a:t>
            </a:r>
            <a:r>
              <a:rPr sz="6500" spc="-180" dirty="0">
                <a:solidFill>
                  <a:srgbClr val="94DDDE"/>
                </a:solidFill>
              </a:rPr>
              <a:t>.</a:t>
            </a:r>
            <a:endParaRPr sz="6500"/>
          </a:p>
        </p:txBody>
      </p:sp>
      <p:pic>
        <p:nvPicPr>
          <p:cNvPr id="38" name="object 38"/>
          <p:cNvPicPr/>
          <p:nvPr/>
        </p:nvPicPr>
        <p:blipFill>
          <a:blip r:embed="rId5" cstate="print"/>
          <a:stretch>
            <a:fillRect/>
          </a:stretch>
        </p:blipFill>
        <p:spPr>
          <a:xfrm>
            <a:off x="8779951" y="5706668"/>
            <a:ext cx="180975" cy="180974"/>
          </a:xfrm>
          <a:prstGeom prst="rect">
            <a:avLst/>
          </a:prstGeom>
        </p:spPr>
      </p:pic>
      <p:sp>
        <p:nvSpPr>
          <p:cNvPr id="40" name="object 40"/>
          <p:cNvSpPr txBox="1"/>
          <p:nvPr/>
        </p:nvSpPr>
        <p:spPr>
          <a:xfrm>
            <a:off x="9192602" y="5338362"/>
            <a:ext cx="7332345" cy="1489710"/>
          </a:xfrm>
          <a:prstGeom prst="rect">
            <a:avLst/>
          </a:prstGeom>
        </p:spPr>
        <p:txBody>
          <a:bodyPr vert="horz" wrap="square" lIns="0" tIns="12700" rIns="0" bIns="0" rtlCol="0">
            <a:spAutoFit/>
          </a:bodyPr>
          <a:lstStyle/>
          <a:p>
            <a:pPr marL="12700" marR="461010">
              <a:lnSpc>
                <a:spcPct val="120000"/>
              </a:lnSpc>
              <a:spcBef>
                <a:spcPts val="100"/>
              </a:spcBef>
            </a:pPr>
            <a:r>
              <a:rPr sz="4000" spc="-555" dirty="0">
                <a:solidFill>
                  <a:srgbClr val="94DDDE"/>
                </a:solidFill>
                <a:latin typeface="Arial Black" panose="020B0A04020102020204"/>
                <a:cs typeface="Arial Black" panose="020B0A04020102020204"/>
              </a:rPr>
              <a:t>A</a:t>
            </a:r>
            <a:r>
              <a:rPr sz="4000" spc="-635" dirty="0">
                <a:solidFill>
                  <a:srgbClr val="94DDDE"/>
                </a:solidFill>
                <a:latin typeface="Arial Black" panose="020B0A04020102020204"/>
                <a:cs typeface="Arial Black" panose="020B0A04020102020204"/>
              </a:rPr>
              <a:t>cc</a:t>
            </a:r>
            <a:r>
              <a:rPr sz="4000" spc="-350" dirty="0">
                <a:solidFill>
                  <a:srgbClr val="94DDDE"/>
                </a:solidFill>
                <a:latin typeface="Arial Black" panose="020B0A04020102020204"/>
                <a:cs typeface="Arial Black" panose="020B0A04020102020204"/>
              </a:rPr>
              <a:t>u</a:t>
            </a:r>
            <a:r>
              <a:rPr sz="4000" spc="-170" dirty="0">
                <a:solidFill>
                  <a:srgbClr val="94DDDE"/>
                </a:solidFill>
                <a:latin typeface="Arial Black" panose="020B0A04020102020204"/>
                <a:cs typeface="Arial Black" panose="020B0A04020102020204"/>
              </a:rPr>
              <a:t>r</a:t>
            </a:r>
            <a:r>
              <a:rPr sz="4000" spc="-490" dirty="0">
                <a:solidFill>
                  <a:srgbClr val="94DDDE"/>
                </a:solidFill>
                <a:latin typeface="Arial Black" panose="020B0A04020102020204"/>
                <a:cs typeface="Arial Black" panose="020B0A04020102020204"/>
              </a:rPr>
              <a:t>a</a:t>
            </a:r>
            <a:r>
              <a:rPr sz="4000" spc="-635" dirty="0">
                <a:solidFill>
                  <a:srgbClr val="94DDDE"/>
                </a:solidFill>
                <a:latin typeface="Arial Black" panose="020B0A04020102020204"/>
                <a:cs typeface="Arial Black" panose="020B0A04020102020204"/>
              </a:rPr>
              <a:t>c</a:t>
            </a:r>
            <a:r>
              <a:rPr sz="4000" spc="-370" dirty="0">
                <a:solidFill>
                  <a:srgbClr val="94DDDE"/>
                </a:solidFill>
                <a:latin typeface="Arial Black" panose="020B0A04020102020204"/>
                <a:cs typeface="Arial Black" panose="020B0A04020102020204"/>
              </a:rPr>
              <a:t>y</a:t>
            </a:r>
            <a:r>
              <a:rPr sz="4000" spc="-315" dirty="0">
                <a:solidFill>
                  <a:srgbClr val="94DDDE"/>
                </a:solidFill>
                <a:latin typeface="Arial Black" panose="020B0A04020102020204"/>
                <a:cs typeface="Arial Black" panose="020B0A04020102020204"/>
              </a:rPr>
              <a:t> </a:t>
            </a:r>
            <a:r>
              <a:rPr sz="4000" spc="-380" dirty="0">
                <a:solidFill>
                  <a:srgbClr val="94DDDE"/>
                </a:solidFill>
                <a:latin typeface="Arial Black" panose="020B0A04020102020204"/>
                <a:cs typeface="Arial Black" panose="020B0A04020102020204"/>
              </a:rPr>
              <a:t>o</a:t>
            </a:r>
            <a:r>
              <a:rPr sz="4000" spc="-345" dirty="0">
                <a:solidFill>
                  <a:srgbClr val="94DDDE"/>
                </a:solidFill>
                <a:latin typeface="Arial Black" panose="020B0A04020102020204"/>
                <a:cs typeface="Arial Black" panose="020B0A04020102020204"/>
              </a:rPr>
              <a:t>n</a:t>
            </a:r>
            <a:r>
              <a:rPr sz="4000" spc="-315" dirty="0">
                <a:solidFill>
                  <a:srgbClr val="94DDDE"/>
                </a:solidFill>
                <a:latin typeface="Arial Black" panose="020B0A04020102020204"/>
                <a:cs typeface="Arial Black" panose="020B0A04020102020204"/>
              </a:rPr>
              <a:t> </a:t>
            </a:r>
            <a:r>
              <a:rPr sz="4000" spc="-350" dirty="0">
                <a:solidFill>
                  <a:srgbClr val="94DDDE"/>
                </a:solidFill>
                <a:latin typeface="Arial Black" panose="020B0A04020102020204"/>
                <a:cs typeface="Arial Black" panose="020B0A04020102020204"/>
              </a:rPr>
              <a:t>th</a:t>
            </a:r>
            <a:r>
              <a:rPr sz="4000" spc="-500" dirty="0">
                <a:solidFill>
                  <a:srgbClr val="94DDDE"/>
                </a:solidFill>
                <a:latin typeface="Arial Black" panose="020B0A04020102020204"/>
                <a:cs typeface="Arial Black" panose="020B0A04020102020204"/>
              </a:rPr>
              <a:t>e</a:t>
            </a:r>
            <a:r>
              <a:rPr sz="4000" spc="-315" dirty="0">
                <a:solidFill>
                  <a:srgbClr val="94DDDE"/>
                </a:solidFill>
                <a:latin typeface="Arial Black" panose="020B0A04020102020204"/>
                <a:cs typeface="Arial Black" panose="020B0A04020102020204"/>
              </a:rPr>
              <a:t> </a:t>
            </a:r>
            <a:r>
              <a:rPr sz="4000" spc="-350" dirty="0">
                <a:solidFill>
                  <a:srgbClr val="94DDDE"/>
                </a:solidFill>
                <a:latin typeface="Arial Black" panose="020B0A04020102020204"/>
                <a:cs typeface="Arial Black" panose="020B0A04020102020204"/>
              </a:rPr>
              <a:t>t</a:t>
            </a:r>
            <a:r>
              <a:rPr sz="4000" spc="-170" dirty="0">
                <a:solidFill>
                  <a:srgbClr val="94DDDE"/>
                </a:solidFill>
                <a:latin typeface="Arial Black" panose="020B0A04020102020204"/>
                <a:cs typeface="Arial Black" panose="020B0A04020102020204"/>
              </a:rPr>
              <a:t>r</a:t>
            </a:r>
            <a:r>
              <a:rPr sz="4000" spc="-490" dirty="0">
                <a:solidFill>
                  <a:srgbClr val="94DDDE"/>
                </a:solidFill>
                <a:latin typeface="Arial Black" panose="020B0A04020102020204"/>
                <a:cs typeface="Arial Black" panose="020B0A04020102020204"/>
              </a:rPr>
              <a:t>a</a:t>
            </a:r>
            <a:r>
              <a:rPr sz="4000" spc="-300" dirty="0">
                <a:solidFill>
                  <a:srgbClr val="94DDDE"/>
                </a:solidFill>
                <a:latin typeface="Arial Black" panose="020B0A04020102020204"/>
                <a:cs typeface="Arial Black" panose="020B0A04020102020204"/>
              </a:rPr>
              <a:t>i</a:t>
            </a:r>
            <a:r>
              <a:rPr sz="4000" spc="-350" dirty="0">
                <a:solidFill>
                  <a:srgbClr val="94DDDE"/>
                </a:solidFill>
                <a:latin typeface="Arial Black" panose="020B0A04020102020204"/>
                <a:cs typeface="Arial Black" panose="020B0A04020102020204"/>
              </a:rPr>
              <a:t>n</a:t>
            </a:r>
            <a:r>
              <a:rPr sz="4000" spc="-300" dirty="0">
                <a:solidFill>
                  <a:srgbClr val="94DDDE"/>
                </a:solidFill>
                <a:latin typeface="Arial Black" panose="020B0A04020102020204"/>
                <a:cs typeface="Arial Black" panose="020B0A04020102020204"/>
              </a:rPr>
              <a:t>i</a:t>
            </a:r>
            <a:r>
              <a:rPr sz="4000" spc="-350" dirty="0">
                <a:solidFill>
                  <a:srgbClr val="94DDDE"/>
                </a:solidFill>
                <a:latin typeface="Arial Black" panose="020B0A04020102020204"/>
                <a:cs typeface="Arial Black" panose="020B0A04020102020204"/>
              </a:rPr>
              <a:t>n</a:t>
            </a:r>
            <a:r>
              <a:rPr sz="4000" spc="-340" dirty="0">
                <a:solidFill>
                  <a:srgbClr val="94DDDE"/>
                </a:solidFill>
                <a:latin typeface="Arial Black" panose="020B0A04020102020204"/>
                <a:cs typeface="Arial Black" panose="020B0A04020102020204"/>
              </a:rPr>
              <a:t>g</a:t>
            </a:r>
            <a:r>
              <a:rPr sz="4000" spc="-315" dirty="0">
                <a:solidFill>
                  <a:srgbClr val="94DDDE"/>
                </a:solidFill>
                <a:latin typeface="Arial Black" panose="020B0A04020102020204"/>
                <a:cs typeface="Arial Black" panose="020B0A04020102020204"/>
              </a:rPr>
              <a:t> </a:t>
            </a:r>
            <a:r>
              <a:rPr sz="4000" spc="-480" dirty="0">
                <a:solidFill>
                  <a:srgbClr val="94DDDE"/>
                </a:solidFill>
                <a:latin typeface="Arial Black" panose="020B0A04020102020204"/>
                <a:cs typeface="Arial Black" panose="020B0A04020102020204"/>
              </a:rPr>
              <a:t>s</a:t>
            </a:r>
            <a:r>
              <a:rPr sz="4000" spc="-505" dirty="0">
                <a:solidFill>
                  <a:srgbClr val="94DDDE"/>
                </a:solidFill>
                <a:latin typeface="Arial Black" panose="020B0A04020102020204"/>
                <a:cs typeface="Arial Black" panose="020B0A04020102020204"/>
              </a:rPr>
              <a:t>e</a:t>
            </a:r>
            <a:r>
              <a:rPr sz="4000" spc="-345" dirty="0">
                <a:solidFill>
                  <a:srgbClr val="94DDDE"/>
                </a:solidFill>
                <a:latin typeface="Arial Black" panose="020B0A04020102020204"/>
                <a:cs typeface="Arial Black" panose="020B0A04020102020204"/>
              </a:rPr>
              <a:t>t</a:t>
            </a:r>
            <a:r>
              <a:rPr sz="4000" spc="-315" dirty="0">
                <a:solidFill>
                  <a:srgbClr val="94DDDE"/>
                </a:solidFill>
                <a:latin typeface="Arial Black" panose="020B0A04020102020204"/>
                <a:cs typeface="Arial Black" panose="020B0A04020102020204"/>
              </a:rPr>
              <a:t> </a:t>
            </a:r>
            <a:r>
              <a:rPr sz="4000" spc="240" dirty="0">
                <a:solidFill>
                  <a:srgbClr val="94DDDE"/>
                </a:solidFill>
                <a:latin typeface="Arial Black" panose="020B0A04020102020204"/>
                <a:cs typeface="Arial Black" panose="020B0A04020102020204"/>
              </a:rPr>
              <a:t>-  </a:t>
            </a:r>
            <a:r>
              <a:rPr sz="4000" spc="-215" dirty="0">
                <a:solidFill>
                  <a:srgbClr val="F6B4A6"/>
                </a:solidFill>
                <a:latin typeface="Arial Black" panose="020B0A04020102020204"/>
                <a:cs typeface="Arial Black" panose="020B0A04020102020204"/>
              </a:rPr>
              <a:t>9</a:t>
            </a:r>
            <a:r>
              <a:rPr lang="en-US" sz="4000" spc="-215" dirty="0">
                <a:solidFill>
                  <a:srgbClr val="F6B4A6"/>
                </a:solidFill>
                <a:latin typeface="Arial Black" panose="020B0A04020102020204"/>
                <a:cs typeface="Arial Black" panose="020B0A04020102020204"/>
              </a:rPr>
              <a:t>3</a:t>
            </a:r>
            <a:r>
              <a:rPr sz="4000" spc="-215" dirty="0">
                <a:solidFill>
                  <a:srgbClr val="F6B4A6"/>
                </a:solidFill>
                <a:latin typeface="Arial Black" panose="020B0A04020102020204"/>
                <a:cs typeface="Arial Black" panose="020B0A04020102020204"/>
              </a:rPr>
              <a:t>.12%</a:t>
            </a:r>
            <a:r>
              <a:rPr sz="4000" spc="-215" dirty="0">
                <a:solidFill>
                  <a:srgbClr val="94DDDE"/>
                </a:solidFill>
                <a:latin typeface="Arial Black" panose="020B0A04020102020204"/>
                <a:cs typeface="Arial Black" panose="020B0A04020102020204"/>
              </a:rPr>
              <a:t>.</a:t>
            </a:r>
            <a:endParaRPr sz="4000">
              <a:latin typeface="Arial Black" panose="020B0A04020102020204"/>
              <a:cs typeface="Arial Black" panose="020B0A04020102020204"/>
            </a:endParaRPr>
          </a:p>
        </p:txBody>
      </p:sp>
      <p:sp>
        <p:nvSpPr>
          <p:cNvPr id="41" name="object 40"/>
          <p:cNvSpPr txBox="1"/>
          <p:nvPr/>
        </p:nvSpPr>
        <p:spPr>
          <a:xfrm>
            <a:off x="5409907" y="7955197"/>
            <a:ext cx="7332345" cy="1502410"/>
          </a:xfrm>
          <a:prstGeom prst="rect">
            <a:avLst/>
          </a:prstGeom>
        </p:spPr>
        <p:txBody>
          <a:bodyPr vert="horz" wrap="square" lIns="0" tIns="12700" rIns="0" bIns="0" rtlCol="0">
            <a:spAutoFit/>
          </a:bodyPr>
          <a:p>
            <a:pPr marL="12700" marR="461010">
              <a:lnSpc>
                <a:spcPct val="120000"/>
              </a:lnSpc>
              <a:spcBef>
                <a:spcPts val="100"/>
              </a:spcBef>
            </a:pPr>
            <a:r>
              <a:rPr lang="en-US" sz="4000" b="1">
                <a:solidFill>
                  <a:schemeClr val="accent5">
                    <a:lumMod val="60000"/>
                    <a:lumOff val="40000"/>
                  </a:schemeClr>
                </a:solidFill>
                <a:latin typeface="Arial Black" panose="020B0A04020102020204"/>
                <a:cs typeface="Arial Black" panose="020B0A04020102020204"/>
              </a:rPr>
              <a:t>     </a:t>
            </a:r>
            <a:endParaRPr lang="en-US" sz="4000" b="1">
              <a:solidFill>
                <a:schemeClr val="accent5">
                  <a:lumMod val="60000"/>
                  <a:lumOff val="40000"/>
                </a:schemeClr>
              </a:solidFill>
              <a:latin typeface="Arial Black" panose="020B0A04020102020204"/>
              <a:cs typeface="Arial Black" panose="020B0A04020102020204"/>
            </a:endParaRPr>
          </a:p>
          <a:p>
            <a:pPr marL="12700" marR="461010">
              <a:lnSpc>
                <a:spcPct val="120000"/>
              </a:lnSpc>
              <a:spcBef>
                <a:spcPts val="100"/>
              </a:spcBef>
            </a:pPr>
            <a:r>
              <a:rPr lang="en-US" sz="4000" b="1">
                <a:solidFill>
                  <a:schemeClr val="accent5">
                    <a:lumMod val="60000"/>
                    <a:lumOff val="40000"/>
                  </a:schemeClr>
                </a:solidFill>
                <a:latin typeface="Arial Black" panose="020B0A04020102020204"/>
                <a:cs typeface="Arial Black" panose="020B0A04020102020204"/>
              </a:rPr>
              <a:t>        For Characters</a:t>
            </a:r>
            <a:endParaRPr lang="en-US" sz="4000" b="1">
              <a:solidFill>
                <a:schemeClr val="accent5">
                  <a:lumMod val="60000"/>
                  <a:lumOff val="40000"/>
                </a:schemeClr>
              </a:solidFill>
              <a:latin typeface="Arial Black" panose="020B0A04020102020204"/>
              <a:cs typeface="Arial Black" panose="020B0A04020102020204"/>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A4A81"/>
          </a:solidFill>
        </p:spPr>
        <p:txBody>
          <a:bodyPr wrap="square" lIns="0" tIns="0" rIns="0" bIns="0" rtlCol="0"/>
          <a:lstStyle/>
          <a:p/>
        </p:txBody>
      </p:sp>
      <p:sp>
        <p:nvSpPr>
          <p:cNvPr id="3" name="object 3"/>
          <p:cNvSpPr/>
          <p:nvPr/>
        </p:nvSpPr>
        <p:spPr>
          <a:xfrm>
            <a:off x="2765573" y="1535575"/>
            <a:ext cx="1775460" cy="1691005"/>
          </a:xfrm>
          <a:custGeom>
            <a:avLst/>
            <a:gdLst/>
            <a:ahLst/>
            <a:cxnLst/>
            <a:rect l="l" t="t" r="r" b="b"/>
            <a:pathLst>
              <a:path w="1775460" h="1691005">
                <a:moveTo>
                  <a:pt x="1435876" y="1690576"/>
                </a:moveTo>
                <a:lnTo>
                  <a:pt x="887430" y="1401782"/>
                </a:lnTo>
                <a:lnTo>
                  <a:pt x="338984" y="1690576"/>
                </a:lnTo>
                <a:lnTo>
                  <a:pt x="443715" y="1078977"/>
                </a:lnTo>
                <a:lnTo>
                  <a:pt x="0" y="645760"/>
                </a:lnTo>
                <a:lnTo>
                  <a:pt x="613257" y="556519"/>
                </a:lnTo>
                <a:lnTo>
                  <a:pt x="887430" y="0"/>
                </a:lnTo>
                <a:lnTo>
                  <a:pt x="1161653" y="556519"/>
                </a:lnTo>
                <a:lnTo>
                  <a:pt x="1774861" y="645760"/>
                </a:lnTo>
                <a:lnTo>
                  <a:pt x="1331195" y="1078977"/>
                </a:lnTo>
                <a:lnTo>
                  <a:pt x="1435876" y="1690576"/>
                </a:lnTo>
                <a:close/>
              </a:path>
            </a:pathLst>
          </a:custGeom>
          <a:solidFill>
            <a:srgbClr val="94DDDE"/>
          </a:solidFill>
        </p:spPr>
        <p:txBody>
          <a:bodyPr wrap="square" lIns="0" tIns="0" rIns="0" bIns="0" rtlCol="0"/>
          <a:lstStyle/>
          <a:p/>
        </p:txBody>
      </p:sp>
      <p:sp>
        <p:nvSpPr>
          <p:cNvPr id="4" name="object 4"/>
          <p:cNvSpPr/>
          <p:nvPr/>
        </p:nvSpPr>
        <p:spPr>
          <a:xfrm>
            <a:off x="4776291" y="2274441"/>
            <a:ext cx="1360170" cy="1356995"/>
          </a:xfrm>
          <a:custGeom>
            <a:avLst/>
            <a:gdLst/>
            <a:ahLst/>
            <a:cxnLst/>
            <a:rect l="l" t="t" r="r" b="b"/>
            <a:pathLst>
              <a:path w="1360170" h="1356995">
                <a:moveTo>
                  <a:pt x="982845" y="1356735"/>
                </a:moveTo>
                <a:lnTo>
                  <a:pt x="595026" y="1073860"/>
                </a:lnTo>
                <a:lnTo>
                  <a:pt x="142495" y="1233381"/>
                </a:lnTo>
                <a:lnTo>
                  <a:pt x="291302" y="776638"/>
                </a:lnTo>
                <a:lnTo>
                  <a:pt x="0" y="394890"/>
                </a:lnTo>
                <a:lnTo>
                  <a:pt x="479777" y="395442"/>
                </a:lnTo>
                <a:lnTo>
                  <a:pt x="752247" y="0"/>
                </a:lnTo>
                <a:lnTo>
                  <a:pt x="899851" y="457144"/>
                </a:lnTo>
                <a:lnTo>
                  <a:pt x="1359644" y="594493"/>
                </a:lnTo>
                <a:lnTo>
                  <a:pt x="971174" y="876465"/>
                </a:lnTo>
                <a:lnTo>
                  <a:pt x="982845" y="1356735"/>
                </a:lnTo>
                <a:close/>
              </a:path>
            </a:pathLst>
          </a:custGeom>
          <a:solidFill>
            <a:srgbClr val="94DDDE"/>
          </a:solidFill>
        </p:spPr>
        <p:txBody>
          <a:bodyPr wrap="square" lIns="0" tIns="0" rIns="0" bIns="0" rtlCol="0"/>
          <a:lstStyle/>
          <a:p/>
        </p:txBody>
      </p:sp>
      <p:sp>
        <p:nvSpPr>
          <p:cNvPr id="5" name="object 5"/>
          <p:cNvSpPr/>
          <p:nvPr/>
        </p:nvSpPr>
        <p:spPr>
          <a:xfrm>
            <a:off x="1170122" y="2274441"/>
            <a:ext cx="1360170" cy="1356995"/>
          </a:xfrm>
          <a:custGeom>
            <a:avLst/>
            <a:gdLst/>
            <a:ahLst/>
            <a:cxnLst/>
            <a:rect l="l" t="t" r="r" b="b"/>
            <a:pathLst>
              <a:path w="1360170" h="1356995">
                <a:moveTo>
                  <a:pt x="376749" y="1356735"/>
                </a:moveTo>
                <a:lnTo>
                  <a:pt x="388469" y="876465"/>
                </a:lnTo>
                <a:lnTo>
                  <a:pt x="0" y="594493"/>
                </a:lnTo>
                <a:lnTo>
                  <a:pt x="459793" y="457144"/>
                </a:lnTo>
                <a:lnTo>
                  <a:pt x="607397" y="0"/>
                </a:lnTo>
                <a:lnTo>
                  <a:pt x="879817" y="395442"/>
                </a:lnTo>
                <a:lnTo>
                  <a:pt x="1359644" y="394890"/>
                </a:lnTo>
                <a:lnTo>
                  <a:pt x="1068292" y="776638"/>
                </a:lnTo>
                <a:lnTo>
                  <a:pt x="1217149" y="1233381"/>
                </a:lnTo>
                <a:lnTo>
                  <a:pt x="764618" y="1073860"/>
                </a:lnTo>
                <a:lnTo>
                  <a:pt x="376749" y="1356735"/>
                </a:lnTo>
                <a:close/>
              </a:path>
            </a:pathLst>
          </a:custGeom>
          <a:solidFill>
            <a:srgbClr val="94DDDE"/>
          </a:solidFill>
        </p:spPr>
        <p:txBody>
          <a:bodyPr wrap="square" lIns="0" tIns="0" rIns="0" bIns="0" rtlCol="0"/>
          <a:lstStyle/>
          <a:p/>
        </p:txBody>
      </p:sp>
      <p:sp>
        <p:nvSpPr>
          <p:cNvPr id="6" name="object 6"/>
          <p:cNvSpPr/>
          <p:nvPr/>
        </p:nvSpPr>
        <p:spPr>
          <a:xfrm>
            <a:off x="4433895" y="7435308"/>
            <a:ext cx="690880" cy="224154"/>
          </a:xfrm>
          <a:custGeom>
            <a:avLst/>
            <a:gdLst/>
            <a:ahLst/>
            <a:cxnLst/>
            <a:rect l="l" t="t" r="r" b="b"/>
            <a:pathLst>
              <a:path w="690879" h="224154">
                <a:moveTo>
                  <a:pt x="240664" y="224108"/>
                </a:moveTo>
                <a:lnTo>
                  <a:pt x="158539" y="215299"/>
                </a:lnTo>
                <a:lnTo>
                  <a:pt x="88648" y="203182"/>
                </a:lnTo>
                <a:lnTo>
                  <a:pt x="28548" y="191621"/>
                </a:lnTo>
                <a:lnTo>
                  <a:pt x="0" y="184893"/>
                </a:lnTo>
                <a:lnTo>
                  <a:pt x="254" y="163595"/>
                </a:lnTo>
                <a:lnTo>
                  <a:pt x="9785" y="121433"/>
                </a:lnTo>
                <a:lnTo>
                  <a:pt x="21042" y="80174"/>
                </a:lnTo>
                <a:lnTo>
                  <a:pt x="26473" y="61583"/>
                </a:lnTo>
                <a:lnTo>
                  <a:pt x="61856" y="72019"/>
                </a:lnTo>
                <a:lnTo>
                  <a:pt x="97740" y="79131"/>
                </a:lnTo>
                <a:lnTo>
                  <a:pt x="134126" y="82920"/>
                </a:lnTo>
                <a:lnTo>
                  <a:pt x="171013" y="83386"/>
                </a:lnTo>
                <a:lnTo>
                  <a:pt x="147937" y="141006"/>
                </a:lnTo>
                <a:lnTo>
                  <a:pt x="162446" y="152816"/>
                </a:lnTo>
                <a:lnTo>
                  <a:pt x="194354" y="179425"/>
                </a:lnTo>
                <a:lnTo>
                  <a:pt x="226235" y="207600"/>
                </a:lnTo>
                <a:lnTo>
                  <a:pt x="240664" y="224108"/>
                </a:lnTo>
                <a:close/>
              </a:path>
              <a:path w="690879" h="224154">
                <a:moveTo>
                  <a:pt x="470145" y="180504"/>
                </a:moveTo>
                <a:lnTo>
                  <a:pt x="458286" y="162777"/>
                </a:lnTo>
                <a:lnTo>
                  <a:pt x="442273" y="122672"/>
                </a:lnTo>
                <a:lnTo>
                  <a:pt x="428199" y="82355"/>
                </a:lnTo>
                <a:lnTo>
                  <a:pt x="422153" y="63990"/>
                </a:lnTo>
                <a:lnTo>
                  <a:pt x="457080" y="52474"/>
                </a:lnTo>
                <a:lnTo>
                  <a:pt x="490548" y="37970"/>
                </a:lnTo>
                <a:lnTo>
                  <a:pt x="522555" y="20479"/>
                </a:lnTo>
                <a:lnTo>
                  <a:pt x="553103" y="0"/>
                </a:lnTo>
                <a:lnTo>
                  <a:pt x="567260" y="60451"/>
                </a:lnTo>
                <a:lnTo>
                  <a:pt x="585869" y="61975"/>
                </a:lnTo>
                <a:lnTo>
                  <a:pt x="627160" y="65848"/>
                </a:lnTo>
                <a:lnTo>
                  <a:pt x="669327" y="71022"/>
                </a:lnTo>
                <a:lnTo>
                  <a:pt x="690565" y="76449"/>
                </a:lnTo>
                <a:lnTo>
                  <a:pt x="670427" y="89825"/>
                </a:lnTo>
                <a:lnTo>
                  <a:pt x="617971" y="115747"/>
                </a:lnTo>
                <a:lnTo>
                  <a:pt x="553542" y="145385"/>
                </a:lnTo>
                <a:lnTo>
                  <a:pt x="497485" y="169913"/>
                </a:lnTo>
                <a:lnTo>
                  <a:pt x="470145" y="180504"/>
                </a:lnTo>
                <a:close/>
              </a:path>
            </a:pathLst>
          </a:custGeom>
          <a:solidFill>
            <a:srgbClr val="000000"/>
          </a:solidFill>
        </p:spPr>
        <p:txBody>
          <a:bodyPr wrap="square" lIns="0" tIns="0" rIns="0" bIns="0" rtlCol="0"/>
          <a:lstStyle/>
          <a:p/>
        </p:txBody>
      </p:sp>
      <p:sp>
        <p:nvSpPr>
          <p:cNvPr id="7" name="object 7"/>
          <p:cNvSpPr/>
          <p:nvPr/>
        </p:nvSpPr>
        <p:spPr>
          <a:xfrm>
            <a:off x="1386522" y="6539016"/>
            <a:ext cx="674370" cy="904875"/>
          </a:xfrm>
          <a:custGeom>
            <a:avLst/>
            <a:gdLst/>
            <a:ahLst/>
            <a:cxnLst/>
            <a:rect l="l" t="t" r="r" b="b"/>
            <a:pathLst>
              <a:path w="674369" h="904875">
                <a:moveTo>
                  <a:pt x="447042" y="904765"/>
                </a:moveTo>
                <a:lnTo>
                  <a:pt x="393096" y="902663"/>
                </a:lnTo>
                <a:lnTo>
                  <a:pt x="324339" y="889200"/>
                </a:lnTo>
                <a:lnTo>
                  <a:pt x="258076" y="856227"/>
                </a:lnTo>
                <a:lnTo>
                  <a:pt x="313429" y="374174"/>
                </a:lnTo>
                <a:lnTo>
                  <a:pt x="311306" y="367804"/>
                </a:lnTo>
                <a:lnTo>
                  <a:pt x="205413" y="834991"/>
                </a:lnTo>
                <a:lnTo>
                  <a:pt x="116640" y="851272"/>
                </a:lnTo>
                <a:lnTo>
                  <a:pt x="52326" y="845680"/>
                </a:lnTo>
                <a:lnTo>
                  <a:pt x="13203" y="832125"/>
                </a:lnTo>
                <a:lnTo>
                  <a:pt x="0" y="824515"/>
                </a:lnTo>
                <a:lnTo>
                  <a:pt x="60732" y="363698"/>
                </a:lnTo>
                <a:lnTo>
                  <a:pt x="308333" y="358602"/>
                </a:lnTo>
                <a:lnTo>
                  <a:pt x="287239" y="294894"/>
                </a:lnTo>
                <a:lnTo>
                  <a:pt x="220136" y="0"/>
                </a:lnTo>
                <a:lnTo>
                  <a:pt x="269519" y="5344"/>
                </a:lnTo>
                <a:lnTo>
                  <a:pt x="383098" y="19076"/>
                </a:lnTo>
                <a:lnTo>
                  <a:pt x="509020" y="37746"/>
                </a:lnTo>
                <a:lnTo>
                  <a:pt x="595431" y="57902"/>
                </a:lnTo>
                <a:lnTo>
                  <a:pt x="643909" y="95373"/>
                </a:lnTo>
                <a:lnTo>
                  <a:pt x="670923" y="167743"/>
                </a:lnTo>
                <a:lnTo>
                  <a:pt x="673767" y="219404"/>
                </a:lnTo>
                <a:lnTo>
                  <a:pt x="668110" y="282658"/>
                </a:lnTo>
                <a:lnTo>
                  <a:pt x="652907" y="358460"/>
                </a:lnTo>
                <a:lnTo>
                  <a:pt x="604144" y="524754"/>
                </a:lnTo>
                <a:lnTo>
                  <a:pt x="543104" y="703153"/>
                </a:lnTo>
                <a:lnTo>
                  <a:pt x="490956" y="845503"/>
                </a:lnTo>
                <a:lnTo>
                  <a:pt x="468870" y="903654"/>
                </a:lnTo>
                <a:lnTo>
                  <a:pt x="447042" y="904765"/>
                </a:lnTo>
                <a:close/>
              </a:path>
            </a:pathLst>
          </a:custGeom>
          <a:solidFill>
            <a:srgbClr val="FFFFFF"/>
          </a:solidFill>
        </p:spPr>
        <p:txBody>
          <a:bodyPr wrap="square" lIns="0" tIns="0" rIns="0" bIns="0" rtlCol="0"/>
          <a:lstStyle/>
          <a:p/>
        </p:txBody>
      </p:sp>
      <p:grpSp>
        <p:nvGrpSpPr>
          <p:cNvPr id="8" name="object 8"/>
          <p:cNvGrpSpPr/>
          <p:nvPr/>
        </p:nvGrpSpPr>
        <p:grpSpPr>
          <a:xfrm>
            <a:off x="5491968" y="4948171"/>
            <a:ext cx="1250315" cy="1418590"/>
            <a:chOff x="5491968" y="4948171"/>
            <a:chExt cx="1250315" cy="1418590"/>
          </a:xfrm>
        </p:grpSpPr>
        <p:sp>
          <p:nvSpPr>
            <p:cNvPr id="9" name="object 9"/>
            <p:cNvSpPr/>
            <p:nvPr/>
          </p:nvSpPr>
          <p:spPr>
            <a:xfrm>
              <a:off x="5491968" y="4948171"/>
              <a:ext cx="1250315" cy="1418590"/>
            </a:xfrm>
            <a:custGeom>
              <a:avLst/>
              <a:gdLst/>
              <a:ahLst/>
              <a:cxnLst/>
              <a:rect l="l" t="t" r="r" b="b"/>
              <a:pathLst>
                <a:path w="1250315" h="1418589">
                  <a:moveTo>
                    <a:pt x="1092897" y="1418552"/>
                  </a:moveTo>
                  <a:lnTo>
                    <a:pt x="0" y="1418552"/>
                  </a:lnTo>
                  <a:lnTo>
                    <a:pt x="157422" y="0"/>
                  </a:lnTo>
                  <a:lnTo>
                    <a:pt x="1249895" y="0"/>
                  </a:lnTo>
                  <a:lnTo>
                    <a:pt x="1092897" y="1418552"/>
                  </a:lnTo>
                  <a:close/>
                </a:path>
              </a:pathLst>
            </a:custGeom>
            <a:solidFill>
              <a:srgbClr val="A7D4EF"/>
            </a:solidFill>
          </p:spPr>
          <p:txBody>
            <a:bodyPr wrap="square" lIns="0" tIns="0" rIns="0" bIns="0" rtlCol="0"/>
            <a:lstStyle/>
            <a:p/>
          </p:txBody>
        </p:sp>
        <p:sp>
          <p:nvSpPr>
            <p:cNvPr id="10" name="object 10"/>
            <p:cNvSpPr/>
            <p:nvPr/>
          </p:nvSpPr>
          <p:spPr>
            <a:xfrm>
              <a:off x="5697381" y="5100644"/>
              <a:ext cx="866775" cy="730250"/>
            </a:xfrm>
            <a:custGeom>
              <a:avLst/>
              <a:gdLst/>
              <a:ahLst/>
              <a:cxnLst/>
              <a:rect l="l" t="t" r="r" b="b"/>
              <a:pathLst>
                <a:path w="866775" h="730250">
                  <a:moveTo>
                    <a:pt x="757242" y="730228"/>
                  </a:moveTo>
                  <a:lnTo>
                    <a:pt x="0" y="730228"/>
                  </a:lnTo>
                  <a:lnTo>
                    <a:pt x="109148" y="0"/>
                  </a:lnTo>
                  <a:lnTo>
                    <a:pt x="866249" y="0"/>
                  </a:lnTo>
                  <a:lnTo>
                    <a:pt x="757242" y="730228"/>
                  </a:lnTo>
                  <a:close/>
                </a:path>
              </a:pathLst>
            </a:custGeom>
            <a:solidFill>
              <a:srgbClr val="FFFFFF"/>
            </a:solidFill>
          </p:spPr>
          <p:txBody>
            <a:bodyPr wrap="square" lIns="0" tIns="0" rIns="0" bIns="0" rtlCol="0"/>
            <a:lstStyle/>
            <a:p/>
          </p:txBody>
        </p:sp>
        <p:sp>
          <p:nvSpPr>
            <p:cNvPr id="11" name="object 11"/>
            <p:cNvSpPr/>
            <p:nvPr/>
          </p:nvSpPr>
          <p:spPr>
            <a:xfrm>
              <a:off x="5606758" y="5064099"/>
              <a:ext cx="928369" cy="1026160"/>
            </a:xfrm>
            <a:custGeom>
              <a:avLst/>
              <a:gdLst/>
              <a:ahLst/>
              <a:cxnLst/>
              <a:rect l="l" t="t" r="r" b="b"/>
              <a:pathLst>
                <a:path w="928370" h="1026160">
                  <a:moveTo>
                    <a:pt x="440309" y="1018743"/>
                  </a:moveTo>
                  <a:lnTo>
                    <a:pt x="439674" y="1017384"/>
                  </a:lnTo>
                  <a:lnTo>
                    <a:pt x="437146" y="1015238"/>
                  </a:lnTo>
                  <a:lnTo>
                    <a:pt x="435698" y="1014831"/>
                  </a:lnTo>
                  <a:lnTo>
                    <a:pt x="434060" y="1015098"/>
                  </a:lnTo>
                  <a:lnTo>
                    <a:pt x="6248" y="1015098"/>
                  </a:lnTo>
                  <a:lnTo>
                    <a:pt x="4610" y="1014831"/>
                  </a:lnTo>
                  <a:lnTo>
                    <a:pt x="3149" y="1015238"/>
                  </a:lnTo>
                  <a:lnTo>
                    <a:pt x="622" y="1017384"/>
                  </a:lnTo>
                  <a:lnTo>
                    <a:pt x="0" y="1018743"/>
                  </a:lnTo>
                  <a:lnTo>
                    <a:pt x="0" y="1022070"/>
                  </a:lnTo>
                  <a:lnTo>
                    <a:pt x="622" y="1023429"/>
                  </a:lnTo>
                  <a:lnTo>
                    <a:pt x="3149" y="1025575"/>
                  </a:lnTo>
                  <a:lnTo>
                    <a:pt x="4610" y="1025982"/>
                  </a:lnTo>
                  <a:lnTo>
                    <a:pt x="6248" y="1025715"/>
                  </a:lnTo>
                  <a:lnTo>
                    <a:pt x="434060" y="1025715"/>
                  </a:lnTo>
                  <a:lnTo>
                    <a:pt x="435698" y="1025982"/>
                  </a:lnTo>
                  <a:lnTo>
                    <a:pt x="437146" y="1025575"/>
                  </a:lnTo>
                  <a:lnTo>
                    <a:pt x="439674" y="1023429"/>
                  </a:lnTo>
                  <a:lnTo>
                    <a:pt x="440309" y="1022070"/>
                  </a:lnTo>
                  <a:lnTo>
                    <a:pt x="440309" y="1018743"/>
                  </a:lnTo>
                  <a:close/>
                </a:path>
                <a:path w="928370" h="1026160">
                  <a:moveTo>
                    <a:pt x="446659" y="971727"/>
                  </a:moveTo>
                  <a:lnTo>
                    <a:pt x="446151" y="970483"/>
                  </a:lnTo>
                  <a:lnTo>
                    <a:pt x="444119" y="968387"/>
                  </a:lnTo>
                  <a:lnTo>
                    <a:pt x="442874" y="967854"/>
                  </a:lnTo>
                  <a:lnTo>
                    <a:pt x="441426" y="967816"/>
                  </a:lnTo>
                  <a:lnTo>
                    <a:pt x="12687" y="967816"/>
                  </a:lnTo>
                  <a:lnTo>
                    <a:pt x="11417" y="968336"/>
                  </a:lnTo>
                  <a:lnTo>
                    <a:pt x="9321" y="970432"/>
                  </a:lnTo>
                  <a:lnTo>
                    <a:pt x="8788" y="971702"/>
                  </a:lnTo>
                  <a:lnTo>
                    <a:pt x="8788" y="974661"/>
                  </a:lnTo>
                  <a:lnTo>
                    <a:pt x="9321" y="975918"/>
                  </a:lnTo>
                  <a:lnTo>
                    <a:pt x="11430" y="977976"/>
                  </a:lnTo>
                  <a:lnTo>
                    <a:pt x="12700" y="978471"/>
                  </a:lnTo>
                  <a:lnTo>
                    <a:pt x="442861" y="978433"/>
                  </a:lnTo>
                  <a:lnTo>
                    <a:pt x="444106" y="977925"/>
                  </a:lnTo>
                  <a:lnTo>
                    <a:pt x="446151" y="975868"/>
                  </a:lnTo>
                  <a:lnTo>
                    <a:pt x="446659" y="974636"/>
                  </a:lnTo>
                  <a:lnTo>
                    <a:pt x="446659" y="971727"/>
                  </a:lnTo>
                  <a:close/>
                </a:path>
                <a:path w="928370" h="1026160">
                  <a:moveTo>
                    <a:pt x="456018" y="924039"/>
                  </a:moveTo>
                  <a:lnTo>
                    <a:pt x="455396" y="922667"/>
                  </a:lnTo>
                  <a:lnTo>
                    <a:pt x="452856" y="920521"/>
                  </a:lnTo>
                  <a:lnTo>
                    <a:pt x="451408" y="920115"/>
                  </a:lnTo>
                  <a:lnTo>
                    <a:pt x="449770" y="920381"/>
                  </a:lnTo>
                  <a:lnTo>
                    <a:pt x="21958" y="920381"/>
                  </a:lnTo>
                  <a:lnTo>
                    <a:pt x="20662" y="920597"/>
                  </a:lnTo>
                  <a:lnTo>
                    <a:pt x="19583" y="921207"/>
                  </a:lnTo>
                  <a:lnTo>
                    <a:pt x="17868" y="923213"/>
                  </a:lnTo>
                  <a:lnTo>
                    <a:pt x="17449" y="924382"/>
                  </a:lnTo>
                  <a:lnTo>
                    <a:pt x="17449" y="927011"/>
                  </a:lnTo>
                  <a:lnTo>
                    <a:pt x="17868" y="928179"/>
                  </a:lnTo>
                  <a:lnTo>
                    <a:pt x="19583" y="930186"/>
                  </a:lnTo>
                  <a:lnTo>
                    <a:pt x="20662" y="930795"/>
                  </a:lnTo>
                  <a:lnTo>
                    <a:pt x="21958" y="930998"/>
                  </a:lnTo>
                  <a:lnTo>
                    <a:pt x="449770" y="930998"/>
                  </a:lnTo>
                  <a:lnTo>
                    <a:pt x="451408" y="931265"/>
                  </a:lnTo>
                  <a:lnTo>
                    <a:pt x="452856" y="930871"/>
                  </a:lnTo>
                  <a:lnTo>
                    <a:pt x="455396" y="928725"/>
                  </a:lnTo>
                  <a:lnTo>
                    <a:pt x="456018" y="927354"/>
                  </a:lnTo>
                  <a:lnTo>
                    <a:pt x="456018" y="924039"/>
                  </a:lnTo>
                  <a:close/>
                </a:path>
                <a:path w="928370" h="1026160">
                  <a:moveTo>
                    <a:pt x="462216" y="877379"/>
                  </a:moveTo>
                  <a:lnTo>
                    <a:pt x="461784" y="876211"/>
                  </a:lnTo>
                  <a:lnTo>
                    <a:pt x="460082" y="874204"/>
                  </a:lnTo>
                  <a:lnTo>
                    <a:pt x="459003" y="873594"/>
                  </a:lnTo>
                  <a:lnTo>
                    <a:pt x="457695" y="873379"/>
                  </a:lnTo>
                  <a:lnTo>
                    <a:pt x="29883" y="873379"/>
                  </a:lnTo>
                  <a:lnTo>
                    <a:pt x="28244" y="873112"/>
                  </a:lnTo>
                  <a:lnTo>
                    <a:pt x="26797" y="873518"/>
                  </a:lnTo>
                  <a:lnTo>
                    <a:pt x="24269" y="875665"/>
                  </a:lnTo>
                  <a:lnTo>
                    <a:pt x="23634" y="877036"/>
                  </a:lnTo>
                  <a:lnTo>
                    <a:pt x="23634" y="880351"/>
                  </a:lnTo>
                  <a:lnTo>
                    <a:pt x="24269" y="881722"/>
                  </a:lnTo>
                  <a:lnTo>
                    <a:pt x="26797" y="883869"/>
                  </a:lnTo>
                  <a:lnTo>
                    <a:pt x="28244" y="884275"/>
                  </a:lnTo>
                  <a:lnTo>
                    <a:pt x="29883" y="883996"/>
                  </a:lnTo>
                  <a:lnTo>
                    <a:pt x="457695" y="883996"/>
                  </a:lnTo>
                  <a:lnTo>
                    <a:pt x="459003" y="883793"/>
                  </a:lnTo>
                  <a:lnTo>
                    <a:pt x="460082" y="883183"/>
                  </a:lnTo>
                  <a:lnTo>
                    <a:pt x="461784" y="881176"/>
                  </a:lnTo>
                  <a:lnTo>
                    <a:pt x="462216" y="880008"/>
                  </a:lnTo>
                  <a:lnTo>
                    <a:pt x="462216" y="877379"/>
                  </a:lnTo>
                  <a:close/>
                </a:path>
                <a:path w="928370" h="1026160">
                  <a:moveTo>
                    <a:pt x="470865" y="829995"/>
                  </a:moveTo>
                  <a:lnTo>
                    <a:pt x="470344" y="828725"/>
                  </a:lnTo>
                  <a:lnTo>
                    <a:pt x="468236" y="826617"/>
                  </a:lnTo>
                  <a:lnTo>
                    <a:pt x="466966" y="826096"/>
                  </a:lnTo>
                  <a:lnTo>
                    <a:pt x="465493" y="826096"/>
                  </a:lnTo>
                  <a:lnTo>
                    <a:pt x="36207" y="826135"/>
                  </a:lnTo>
                  <a:lnTo>
                    <a:pt x="34975" y="826681"/>
                  </a:lnTo>
                  <a:lnTo>
                    <a:pt x="32943" y="828763"/>
                  </a:lnTo>
                  <a:lnTo>
                    <a:pt x="32435" y="830021"/>
                  </a:lnTo>
                  <a:lnTo>
                    <a:pt x="32435" y="832929"/>
                  </a:lnTo>
                  <a:lnTo>
                    <a:pt x="32943" y="834161"/>
                  </a:lnTo>
                  <a:lnTo>
                    <a:pt x="34988" y="836206"/>
                  </a:lnTo>
                  <a:lnTo>
                    <a:pt x="36220" y="836714"/>
                  </a:lnTo>
                  <a:lnTo>
                    <a:pt x="466966" y="836752"/>
                  </a:lnTo>
                  <a:lnTo>
                    <a:pt x="468223" y="836256"/>
                  </a:lnTo>
                  <a:lnTo>
                    <a:pt x="470344" y="834199"/>
                  </a:lnTo>
                  <a:lnTo>
                    <a:pt x="470865" y="832954"/>
                  </a:lnTo>
                  <a:lnTo>
                    <a:pt x="470865" y="829995"/>
                  </a:lnTo>
                  <a:close/>
                </a:path>
                <a:path w="928370" h="1026160">
                  <a:moveTo>
                    <a:pt x="785444" y="924039"/>
                  </a:moveTo>
                  <a:lnTo>
                    <a:pt x="784821" y="922667"/>
                  </a:lnTo>
                  <a:lnTo>
                    <a:pt x="782281" y="920521"/>
                  </a:lnTo>
                  <a:lnTo>
                    <a:pt x="780834" y="920115"/>
                  </a:lnTo>
                  <a:lnTo>
                    <a:pt x="779195" y="920381"/>
                  </a:lnTo>
                  <a:lnTo>
                    <a:pt x="509092" y="920381"/>
                  </a:lnTo>
                  <a:lnTo>
                    <a:pt x="507784" y="920597"/>
                  </a:lnTo>
                  <a:lnTo>
                    <a:pt x="506717" y="921207"/>
                  </a:lnTo>
                  <a:lnTo>
                    <a:pt x="505002" y="923213"/>
                  </a:lnTo>
                  <a:lnTo>
                    <a:pt x="504583" y="924382"/>
                  </a:lnTo>
                  <a:lnTo>
                    <a:pt x="504583" y="927011"/>
                  </a:lnTo>
                  <a:lnTo>
                    <a:pt x="505002" y="928179"/>
                  </a:lnTo>
                  <a:lnTo>
                    <a:pt x="506717" y="930186"/>
                  </a:lnTo>
                  <a:lnTo>
                    <a:pt x="507784" y="930795"/>
                  </a:lnTo>
                  <a:lnTo>
                    <a:pt x="509092" y="930998"/>
                  </a:lnTo>
                  <a:lnTo>
                    <a:pt x="779195" y="930998"/>
                  </a:lnTo>
                  <a:lnTo>
                    <a:pt x="780834" y="931265"/>
                  </a:lnTo>
                  <a:lnTo>
                    <a:pt x="782281" y="930871"/>
                  </a:lnTo>
                  <a:lnTo>
                    <a:pt x="784821" y="928725"/>
                  </a:lnTo>
                  <a:lnTo>
                    <a:pt x="785444" y="927354"/>
                  </a:lnTo>
                  <a:lnTo>
                    <a:pt x="785444" y="924039"/>
                  </a:lnTo>
                  <a:close/>
                </a:path>
                <a:path w="928370" h="1026160">
                  <a:moveTo>
                    <a:pt x="800722" y="829995"/>
                  </a:moveTo>
                  <a:lnTo>
                    <a:pt x="800188" y="828725"/>
                  </a:lnTo>
                  <a:lnTo>
                    <a:pt x="798093" y="826617"/>
                  </a:lnTo>
                  <a:lnTo>
                    <a:pt x="796823" y="826096"/>
                  </a:lnTo>
                  <a:lnTo>
                    <a:pt x="795337" y="826096"/>
                  </a:lnTo>
                  <a:lnTo>
                    <a:pt x="523341" y="826135"/>
                  </a:lnTo>
                  <a:lnTo>
                    <a:pt x="522109" y="826681"/>
                  </a:lnTo>
                  <a:lnTo>
                    <a:pt x="520077" y="828763"/>
                  </a:lnTo>
                  <a:lnTo>
                    <a:pt x="519569" y="830021"/>
                  </a:lnTo>
                  <a:lnTo>
                    <a:pt x="519569" y="832929"/>
                  </a:lnTo>
                  <a:lnTo>
                    <a:pt x="520077" y="834161"/>
                  </a:lnTo>
                  <a:lnTo>
                    <a:pt x="522122" y="836206"/>
                  </a:lnTo>
                  <a:lnTo>
                    <a:pt x="523354" y="836714"/>
                  </a:lnTo>
                  <a:lnTo>
                    <a:pt x="796810" y="836752"/>
                  </a:lnTo>
                  <a:lnTo>
                    <a:pt x="798080" y="836256"/>
                  </a:lnTo>
                  <a:lnTo>
                    <a:pt x="800188" y="834199"/>
                  </a:lnTo>
                  <a:lnTo>
                    <a:pt x="800722" y="832954"/>
                  </a:lnTo>
                  <a:lnTo>
                    <a:pt x="800722" y="829995"/>
                  </a:lnTo>
                  <a:close/>
                </a:path>
                <a:path w="928370" h="1026160">
                  <a:moveTo>
                    <a:pt x="928293" y="4495"/>
                  </a:moveTo>
                  <a:lnTo>
                    <a:pt x="924306" y="0"/>
                  </a:lnTo>
                  <a:lnTo>
                    <a:pt x="922743" y="165"/>
                  </a:lnTo>
                  <a:lnTo>
                    <a:pt x="916520" y="165"/>
                  </a:lnTo>
                  <a:lnTo>
                    <a:pt x="916520" y="10363"/>
                  </a:lnTo>
                  <a:lnTo>
                    <a:pt x="809498" y="729830"/>
                  </a:lnTo>
                  <a:lnTo>
                    <a:pt x="62585" y="729830"/>
                  </a:lnTo>
                  <a:lnTo>
                    <a:pt x="170040" y="10363"/>
                  </a:lnTo>
                  <a:lnTo>
                    <a:pt x="916520" y="10363"/>
                  </a:lnTo>
                  <a:lnTo>
                    <a:pt x="916520" y="165"/>
                  </a:lnTo>
                  <a:lnTo>
                    <a:pt x="165506" y="165"/>
                  </a:lnTo>
                  <a:lnTo>
                    <a:pt x="164198" y="114"/>
                  </a:lnTo>
                  <a:lnTo>
                    <a:pt x="163042" y="508"/>
                  </a:lnTo>
                  <a:lnTo>
                    <a:pt x="161036" y="2197"/>
                  </a:lnTo>
                  <a:lnTo>
                    <a:pt x="160451" y="3263"/>
                  </a:lnTo>
                  <a:lnTo>
                    <a:pt x="51117" y="734783"/>
                  </a:lnTo>
                  <a:lnTo>
                    <a:pt x="50863" y="736409"/>
                  </a:lnTo>
                  <a:lnTo>
                    <a:pt x="51282" y="737819"/>
                  </a:lnTo>
                  <a:lnTo>
                    <a:pt x="52400" y="739025"/>
                  </a:lnTo>
                  <a:lnTo>
                    <a:pt x="53403" y="740321"/>
                  </a:lnTo>
                  <a:lnTo>
                    <a:pt x="54724" y="740930"/>
                  </a:lnTo>
                  <a:lnTo>
                    <a:pt x="56362" y="740867"/>
                  </a:lnTo>
                  <a:lnTo>
                    <a:pt x="813600" y="740867"/>
                  </a:lnTo>
                  <a:lnTo>
                    <a:pt x="814895" y="740892"/>
                  </a:lnTo>
                  <a:lnTo>
                    <a:pt x="816038" y="740486"/>
                  </a:lnTo>
                  <a:lnTo>
                    <a:pt x="818032" y="738822"/>
                  </a:lnTo>
                  <a:lnTo>
                    <a:pt x="818629" y="737768"/>
                  </a:lnTo>
                  <a:lnTo>
                    <a:pt x="818845" y="736485"/>
                  </a:lnTo>
                  <a:lnTo>
                    <a:pt x="819835" y="729830"/>
                  </a:lnTo>
                  <a:lnTo>
                    <a:pt x="927379" y="10363"/>
                  </a:lnTo>
                  <a:lnTo>
                    <a:pt x="927989" y="6261"/>
                  </a:lnTo>
                  <a:lnTo>
                    <a:pt x="928293" y="4495"/>
                  </a:lnTo>
                  <a:close/>
                </a:path>
              </a:pathLst>
            </a:custGeom>
            <a:solidFill>
              <a:srgbClr val="000000"/>
            </a:solidFill>
          </p:spPr>
          <p:txBody>
            <a:bodyPr wrap="square" lIns="0" tIns="0" rIns="0" bIns="0" rtlCol="0"/>
            <a:lstStyle/>
            <a:p/>
          </p:txBody>
        </p:sp>
      </p:grpSp>
      <p:pic>
        <p:nvPicPr>
          <p:cNvPr id="12" name="object 12"/>
          <p:cNvPicPr/>
          <p:nvPr/>
        </p:nvPicPr>
        <p:blipFill>
          <a:blip r:embed="rId1" cstate="print"/>
          <a:stretch>
            <a:fillRect/>
          </a:stretch>
        </p:blipFill>
        <p:spPr>
          <a:xfrm>
            <a:off x="1878751" y="4200670"/>
            <a:ext cx="2273106" cy="3436181"/>
          </a:xfrm>
          <a:prstGeom prst="rect">
            <a:avLst/>
          </a:prstGeom>
        </p:spPr>
      </p:pic>
      <p:sp>
        <p:nvSpPr>
          <p:cNvPr id="13" name="object 13"/>
          <p:cNvSpPr/>
          <p:nvPr/>
        </p:nvSpPr>
        <p:spPr>
          <a:xfrm>
            <a:off x="6093879" y="6031915"/>
            <a:ext cx="289560" cy="58419"/>
          </a:xfrm>
          <a:custGeom>
            <a:avLst/>
            <a:gdLst/>
            <a:ahLst/>
            <a:cxnLst/>
            <a:rect l="l" t="t" r="r" b="b"/>
            <a:pathLst>
              <a:path w="289560" h="58420">
                <a:moveTo>
                  <a:pt x="280873" y="51269"/>
                </a:moveTo>
                <a:lnTo>
                  <a:pt x="280454" y="50114"/>
                </a:lnTo>
                <a:lnTo>
                  <a:pt x="278739" y="48107"/>
                </a:lnTo>
                <a:lnTo>
                  <a:pt x="277660" y="47498"/>
                </a:lnTo>
                <a:lnTo>
                  <a:pt x="276364" y="47282"/>
                </a:lnTo>
                <a:lnTo>
                  <a:pt x="6261" y="47282"/>
                </a:lnTo>
                <a:lnTo>
                  <a:pt x="4622" y="47015"/>
                </a:lnTo>
                <a:lnTo>
                  <a:pt x="3162" y="47421"/>
                </a:lnTo>
                <a:lnTo>
                  <a:pt x="635" y="49568"/>
                </a:lnTo>
                <a:lnTo>
                  <a:pt x="0" y="50927"/>
                </a:lnTo>
                <a:lnTo>
                  <a:pt x="0" y="54254"/>
                </a:lnTo>
                <a:lnTo>
                  <a:pt x="635" y="55613"/>
                </a:lnTo>
                <a:lnTo>
                  <a:pt x="3162" y="57759"/>
                </a:lnTo>
                <a:lnTo>
                  <a:pt x="4622" y="58166"/>
                </a:lnTo>
                <a:lnTo>
                  <a:pt x="6261" y="57899"/>
                </a:lnTo>
                <a:lnTo>
                  <a:pt x="276364" y="57899"/>
                </a:lnTo>
                <a:lnTo>
                  <a:pt x="277660" y="57683"/>
                </a:lnTo>
                <a:lnTo>
                  <a:pt x="278739" y="57073"/>
                </a:lnTo>
                <a:lnTo>
                  <a:pt x="280454" y="55067"/>
                </a:lnTo>
                <a:lnTo>
                  <a:pt x="280873" y="53911"/>
                </a:lnTo>
                <a:lnTo>
                  <a:pt x="280873" y="51269"/>
                </a:lnTo>
                <a:close/>
              </a:path>
              <a:path w="289560" h="58420">
                <a:moveTo>
                  <a:pt x="289534" y="3886"/>
                </a:moveTo>
                <a:lnTo>
                  <a:pt x="289001" y="2616"/>
                </a:lnTo>
                <a:lnTo>
                  <a:pt x="286905" y="520"/>
                </a:lnTo>
                <a:lnTo>
                  <a:pt x="285635" y="0"/>
                </a:lnTo>
                <a:lnTo>
                  <a:pt x="284149" y="0"/>
                </a:lnTo>
                <a:lnTo>
                  <a:pt x="12585" y="38"/>
                </a:lnTo>
                <a:lnTo>
                  <a:pt x="11341" y="571"/>
                </a:lnTo>
                <a:lnTo>
                  <a:pt x="9309" y="2667"/>
                </a:lnTo>
                <a:lnTo>
                  <a:pt x="8801" y="3911"/>
                </a:lnTo>
                <a:lnTo>
                  <a:pt x="8801" y="6819"/>
                </a:lnTo>
                <a:lnTo>
                  <a:pt x="9309" y="8051"/>
                </a:lnTo>
                <a:lnTo>
                  <a:pt x="11353" y="10109"/>
                </a:lnTo>
                <a:lnTo>
                  <a:pt x="12598" y="10617"/>
                </a:lnTo>
                <a:lnTo>
                  <a:pt x="285623" y="10655"/>
                </a:lnTo>
                <a:lnTo>
                  <a:pt x="286893" y="10160"/>
                </a:lnTo>
                <a:lnTo>
                  <a:pt x="289001" y="8102"/>
                </a:lnTo>
                <a:lnTo>
                  <a:pt x="289534" y="6845"/>
                </a:lnTo>
                <a:lnTo>
                  <a:pt x="289534" y="3886"/>
                </a:lnTo>
                <a:close/>
              </a:path>
            </a:pathLst>
          </a:custGeom>
          <a:solidFill>
            <a:srgbClr val="000000"/>
          </a:solidFill>
        </p:spPr>
        <p:txBody>
          <a:bodyPr wrap="square" lIns="0" tIns="0" rIns="0" bIns="0" rtlCol="0"/>
          <a:lstStyle/>
          <a:p/>
        </p:txBody>
      </p:sp>
      <p:sp>
        <p:nvSpPr>
          <p:cNvPr id="14" name="object 14"/>
          <p:cNvSpPr/>
          <p:nvPr/>
        </p:nvSpPr>
        <p:spPr>
          <a:xfrm>
            <a:off x="6117532" y="5937208"/>
            <a:ext cx="281305" cy="11430"/>
          </a:xfrm>
          <a:custGeom>
            <a:avLst/>
            <a:gdLst/>
            <a:ahLst/>
            <a:cxnLst/>
            <a:rect l="l" t="t" r="r" b="b"/>
            <a:pathLst>
              <a:path w="281304" h="11429">
                <a:moveTo>
                  <a:pt x="4612" y="11154"/>
                </a:moveTo>
                <a:lnTo>
                  <a:pt x="3161" y="10751"/>
                </a:lnTo>
                <a:lnTo>
                  <a:pt x="632" y="8602"/>
                </a:lnTo>
                <a:lnTo>
                  <a:pt x="0" y="7236"/>
                </a:lnTo>
                <a:lnTo>
                  <a:pt x="0" y="3917"/>
                </a:lnTo>
                <a:lnTo>
                  <a:pt x="632" y="2551"/>
                </a:lnTo>
                <a:lnTo>
                  <a:pt x="3161" y="402"/>
                </a:lnTo>
                <a:lnTo>
                  <a:pt x="4612" y="0"/>
                </a:lnTo>
                <a:lnTo>
                  <a:pt x="6249" y="268"/>
                </a:lnTo>
                <a:lnTo>
                  <a:pt x="276359" y="268"/>
                </a:lnTo>
                <a:lnTo>
                  <a:pt x="280744" y="7236"/>
                </a:lnTo>
                <a:lnTo>
                  <a:pt x="280443" y="8055"/>
                </a:lnTo>
                <a:lnTo>
                  <a:pt x="278736" y="10064"/>
                </a:lnTo>
                <a:lnTo>
                  <a:pt x="277660" y="10673"/>
                </a:lnTo>
                <a:lnTo>
                  <a:pt x="276359" y="10886"/>
                </a:lnTo>
                <a:lnTo>
                  <a:pt x="6249" y="10886"/>
                </a:lnTo>
                <a:lnTo>
                  <a:pt x="4612" y="11154"/>
                </a:lnTo>
                <a:close/>
              </a:path>
            </a:pathLst>
          </a:custGeom>
          <a:solidFill>
            <a:srgbClr val="000000"/>
          </a:solidFill>
        </p:spPr>
        <p:txBody>
          <a:bodyPr wrap="square" lIns="0" tIns="0" rIns="0" bIns="0" rtlCol="0"/>
          <a:lstStyle/>
          <a:p/>
        </p:txBody>
      </p:sp>
      <p:sp>
        <p:nvSpPr>
          <p:cNvPr id="15" name="object 15"/>
          <p:cNvSpPr/>
          <p:nvPr/>
        </p:nvSpPr>
        <p:spPr>
          <a:xfrm>
            <a:off x="5432247" y="4853177"/>
            <a:ext cx="1263015" cy="2777490"/>
          </a:xfrm>
          <a:custGeom>
            <a:avLst/>
            <a:gdLst/>
            <a:ahLst/>
            <a:cxnLst/>
            <a:rect l="l" t="t" r="r" b="b"/>
            <a:pathLst>
              <a:path w="1263015" h="2777490">
                <a:moveTo>
                  <a:pt x="1001636" y="760476"/>
                </a:moveTo>
                <a:lnTo>
                  <a:pt x="1000569" y="758266"/>
                </a:lnTo>
                <a:lnTo>
                  <a:pt x="911098" y="651230"/>
                </a:lnTo>
                <a:lnTo>
                  <a:pt x="913447" y="648462"/>
                </a:lnTo>
                <a:lnTo>
                  <a:pt x="914679" y="645248"/>
                </a:lnTo>
                <a:lnTo>
                  <a:pt x="914781" y="639470"/>
                </a:lnTo>
                <a:lnTo>
                  <a:pt x="914374" y="637413"/>
                </a:lnTo>
                <a:lnTo>
                  <a:pt x="895362" y="625449"/>
                </a:lnTo>
                <a:lnTo>
                  <a:pt x="892365" y="626351"/>
                </a:lnTo>
                <a:lnTo>
                  <a:pt x="886929" y="630021"/>
                </a:lnTo>
                <a:lnTo>
                  <a:pt x="884974" y="632472"/>
                </a:lnTo>
                <a:lnTo>
                  <a:pt x="883780" y="635520"/>
                </a:lnTo>
                <a:lnTo>
                  <a:pt x="827151" y="635520"/>
                </a:lnTo>
                <a:lnTo>
                  <a:pt x="825944" y="632472"/>
                </a:lnTo>
                <a:lnTo>
                  <a:pt x="823988" y="630021"/>
                </a:lnTo>
                <a:lnTo>
                  <a:pt x="818565" y="626351"/>
                </a:lnTo>
                <a:lnTo>
                  <a:pt x="815568" y="625449"/>
                </a:lnTo>
                <a:lnTo>
                  <a:pt x="810234" y="625475"/>
                </a:lnTo>
                <a:lnTo>
                  <a:pt x="808253" y="625856"/>
                </a:lnTo>
                <a:lnTo>
                  <a:pt x="806335" y="626605"/>
                </a:lnTo>
                <a:lnTo>
                  <a:pt x="741222" y="555815"/>
                </a:lnTo>
                <a:lnTo>
                  <a:pt x="742467" y="553466"/>
                </a:lnTo>
                <a:lnTo>
                  <a:pt x="743127" y="550976"/>
                </a:lnTo>
                <a:lnTo>
                  <a:pt x="743204" y="548309"/>
                </a:lnTo>
                <a:lnTo>
                  <a:pt x="742810" y="544169"/>
                </a:lnTo>
                <a:lnTo>
                  <a:pt x="741070" y="540689"/>
                </a:lnTo>
                <a:lnTo>
                  <a:pt x="734923" y="535089"/>
                </a:lnTo>
                <a:lnTo>
                  <a:pt x="731291" y="533692"/>
                </a:lnTo>
                <a:lnTo>
                  <a:pt x="722972" y="533692"/>
                </a:lnTo>
                <a:lnTo>
                  <a:pt x="719340" y="535089"/>
                </a:lnTo>
                <a:lnTo>
                  <a:pt x="713193" y="540689"/>
                </a:lnTo>
                <a:lnTo>
                  <a:pt x="711454" y="544169"/>
                </a:lnTo>
                <a:lnTo>
                  <a:pt x="711060" y="548309"/>
                </a:lnTo>
                <a:lnTo>
                  <a:pt x="711060" y="550722"/>
                </a:lnTo>
                <a:lnTo>
                  <a:pt x="626122" y="601687"/>
                </a:lnTo>
                <a:lnTo>
                  <a:pt x="623417" y="599579"/>
                </a:lnTo>
                <a:lnTo>
                  <a:pt x="620356" y="598487"/>
                </a:lnTo>
                <a:lnTo>
                  <a:pt x="616026" y="598284"/>
                </a:lnTo>
                <a:lnTo>
                  <a:pt x="614235" y="598424"/>
                </a:lnTo>
                <a:lnTo>
                  <a:pt x="511733" y="407022"/>
                </a:lnTo>
                <a:lnTo>
                  <a:pt x="513435" y="404495"/>
                </a:lnTo>
                <a:lnTo>
                  <a:pt x="514337" y="401713"/>
                </a:lnTo>
                <a:lnTo>
                  <a:pt x="514413" y="396544"/>
                </a:lnTo>
                <a:lnTo>
                  <a:pt x="513981" y="394500"/>
                </a:lnTo>
                <a:lnTo>
                  <a:pt x="500418" y="382676"/>
                </a:lnTo>
                <a:lnTo>
                  <a:pt x="494245" y="382689"/>
                </a:lnTo>
                <a:lnTo>
                  <a:pt x="490728" y="384048"/>
                </a:lnTo>
                <a:lnTo>
                  <a:pt x="484720" y="389458"/>
                </a:lnTo>
                <a:lnTo>
                  <a:pt x="483006" y="392811"/>
                </a:lnTo>
                <a:lnTo>
                  <a:pt x="482574" y="396836"/>
                </a:lnTo>
                <a:lnTo>
                  <a:pt x="404710" y="427977"/>
                </a:lnTo>
                <a:lnTo>
                  <a:pt x="401624" y="423087"/>
                </a:lnTo>
                <a:lnTo>
                  <a:pt x="397179" y="420585"/>
                </a:lnTo>
                <a:lnTo>
                  <a:pt x="390093" y="420611"/>
                </a:lnTo>
                <a:lnTo>
                  <a:pt x="387578" y="421322"/>
                </a:lnTo>
                <a:lnTo>
                  <a:pt x="352437" y="343814"/>
                </a:lnTo>
                <a:lnTo>
                  <a:pt x="351459" y="342887"/>
                </a:lnTo>
                <a:lnTo>
                  <a:pt x="348703" y="341845"/>
                </a:lnTo>
                <a:lnTo>
                  <a:pt x="347357" y="341896"/>
                </a:lnTo>
                <a:lnTo>
                  <a:pt x="344678" y="343115"/>
                </a:lnTo>
                <a:lnTo>
                  <a:pt x="343763" y="344106"/>
                </a:lnTo>
                <a:lnTo>
                  <a:pt x="342747" y="346862"/>
                </a:lnTo>
                <a:lnTo>
                  <a:pt x="342798" y="348208"/>
                </a:lnTo>
                <a:lnTo>
                  <a:pt x="378663" y="427405"/>
                </a:lnTo>
                <a:lnTo>
                  <a:pt x="376466" y="430085"/>
                </a:lnTo>
                <a:lnTo>
                  <a:pt x="375335" y="433158"/>
                </a:lnTo>
                <a:lnTo>
                  <a:pt x="375272" y="436613"/>
                </a:lnTo>
                <a:lnTo>
                  <a:pt x="375615" y="440639"/>
                </a:lnTo>
                <a:lnTo>
                  <a:pt x="377240" y="444042"/>
                </a:lnTo>
                <a:lnTo>
                  <a:pt x="383057" y="449643"/>
                </a:lnTo>
                <a:lnTo>
                  <a:pt x="386524" y="451142"/>
                </a:lnTo>
                <a:lnTo>
                  <a:pt x="394601" y="451319"/>
                </a:lnTo>
                <a:lnTo>
                  <a:pt x="398119" y="449961"/>
                </a:lnTo>
                <a:lnTo>
                  <a:pt x="404126" y="444550"/>
                </a:lnTo>
                <a:lnTo>
                  <a:pt x="405841" y="441198"/>
                </a:lnTo>
                <a:lnTo>
                  <a:pt x="406273" y="437184"/>
                </a:lnTo>
                <a:lnTo>
                  <a:pt x="484276" y="406031"/>
                </a:lnTo>
                <a:lnTo>
                  <a:pt x="487337" y="410857"/>
                </a:lnTo>
                <a:lnTo>
                  <a:pt x="491731" y="413308"/>
                </a:lnTo>
                <a:lnTo>
                  <a:pt x="499198" y="413385"/>
                </a:lnTo>
                <a:lnTo>
                  <a:pt x="500900" y="413054"/>
                </a:lnTo>
                <a:lnTo>
                  <a:pt x="502539" y="412407"/>
                </a:lnTo>
                <a:lnTo>
                  <a:pt x="604037" y="601967"/>
                </a:lnTo>
                <a:lnTo>
                  <a:pt x="601294" y="604977"/>
                </a:lnTo>
                <a:lnTo>
                  <a:pt x="599922" y="608520"/>
                </a:lnTo>
                <a:lnTo>
                  <a:pt x="599935" y="612584"/>
                </a:lnTo>
                <a:lnTo>
                  <a:pt x="600329" y="616737"/>
                </a:lnTo>
                <a:lnTo>
                  <a:pt x="602056" y="620204"/>
                </a:lnTo>
                <a:lnTo>
                  <a:pt x="608215" y="625817"/>
                </a:lnTo>
                <a:lnTo>
                  <a:pt x="611835" y="627214"/>
                </a:lnTo>
                <a:lnTo>
                  <a:pt x="620166" y="627214"/>
                </a:lnTo>
                <a:lnTo>
                  <a:pt x="623785" y="625817"/>
                </a:lnTo>
                <a:lnTo>
                  <a:pt x="629945" y="620204"/>
                </a:lnTo>
                <a:lnTo>
                  <a:pt x="631685" y="616737"/>
                </a:lnTo>
                <a:lnTo>
                  <a:pt x="632218" y="611174"/>
                </a:lnTo>
                <a:lnTo>
                  <a:pt x="632066" y="608342"/>
                </a:lnTo>
                <a:lnTo>
                  <a:pt x="715594" y="558228"/>
                </a:lnTo>
                <a:lnTo>
                  <a:pt x="718591" y="561009"/>
                </a:lnTo>
                <a:lnTo>
                  <a:pt x="722122" y="562419"/>
                </a:lnTo>
                <a:lnTo>
                  <a:pt x="728484" y="562457"/>
                </a:lnTo>
                <a:lnTo>
                  <a:pt x="730656" y="561975"/>
                </a:lnTo>
                <a:lnTo>
                  <a:pt x="732726" y="561060"/>
                </a:lnTo>
                <a:lnTo>
                  <a:pt x="797699" y="631837"/>
                </a:lnTo>
                <a:lnTo>
                  <a:pt x="796124" y="634199"/>
                </a:lnTo>
                <a:lnTo>
                  <a:pt x="795324" y="636790"/>
                </a:lnTo>
                <a:lnTo>
                  <a:pt x="795312" y="641756"/>
                </a:lnTo>
                <a:lnTo>
                  <a:pt x="795743" y="643801"/>
                </a:lnTo>
                <a:lnTo>
                  <a:pt x="809307" y="655624"/>
                </a:lnTo>
                <a:lnTo>
                  <a:pt x="814946" y="655599"/>
                </a:lnTo>
                <a:lnTo>
                  <a:pt x="818108" y="654532"/>
                </a:lnTo>
                <a:lnTo>
                  <a:pt x="823722" y="650290"/>
                </a:lnTo>
                <a:lnTo>
                  <a:pt x="825614" y="647534"/>
                </a:lnTo>
                <a:lnTo>
                  <a:pt x="826579" y="644156"/>
                </a:lnTo>
                <a:lnTo>
                  <a:pt x="883208" y="644156"/>
                </a:lnTo>
                <a:lnTo>
                  <a:pt x="901750" y="655624"/>
                </a:lnTo>
                <a:lnTo>
                  <a:pt x="993152" y="764908"/>
                </a:lnTo>
                <a:lnTo>
                  <a:pt x="994524" y="765517"/>
                </a:lnTo>
                <a:lnTo>
                  <a:pt x="997470" y="765492"/>
                </a:lnTo>
                <a:lnTo>
                  <a:pt x="998613" y="765073"/>
                </a:lnTo>
                <a:lnTo>
                  <a:pt x="999578" y="764209"/>
                </a:lnTo>
                <a:lnTo>
                  <a:pt x="1001306" y="762457"/>
                </a:lnTo>
                <a:lnTo>
                  <a:pt x="1001636" y="760476"/>
                </a:lnTo>
                <a:close/>
              </a:path>
              <a:path w="1263015" h="2777490">
                <a:moveTo>
                  <a:pt x="1262799" y="25577"/>
                </a:moveTo>
                <a:lnTo>
                  <a:pt x="1262329" y="24307"/>
                </a:lnTo>
                <a:lnTo>
                  <a:pt x="1261338" y="23228"/>
                </a:lnTo>
                <a:lnTo>
                  <a:pt x="1260297" y="22009"/>
                </a:lnTo>
                <a:lnTo>
                  <a:pt x="1258976" y="21386"/>
                </a:lnTo>
                <a:lnTo>
                  <a:pt x="1250861" y="21386"/>
                </a:lnTo>
                <a:lnTo>
                  <a:pt x="1250861" y="32004"/>
                </a:lnTo>
                <a:lnTo>
                  <a:pt x="1095133" y="1440078"/>
                </a:lnTo>
                <a:lnTo>
                  <a:pt x="1011186" y="1440078"/>
                </a:lnTo>
                <a:lnTo>
                  <a:pt x="1011186" y="1419542"/>
                </a:lnTo>
                <a:lnTo>
                  <a:pt x="754202" y="1419542"/>
                </a:lnTo>
                <a:lnTo>
                  <a:pt x="754202" y="1476171"/>
                </a:lnTo>
                <a:lnTo>
                  <a:pt x="632206" y="2254681"/>
                </a:lnTo>
                <a:lnTo>
                  <a:pt x="510197" y="1476171"/>
                </a:lnTo>
                <a:lnTo>
                  <a:pt x="754202" y="1476171"/>
                </a:lnTo>
                <a:lnTo>
                  <a:pt x="754202" y="1419542"/>
                </a:lnTo>
                <a:lnTo>
                  <a:pt x="102044" y="1419542"/>
                </a:lnTo>
                <a:lnTo>
                  <a:pt x="102044" y="1440078"/>
                </a:lnTo>
                <a:lnTo>
                  <a:pt x="12852" y="1440078"/>
                </a:lnTo>
                <a:lnTo>
                  <a:pt x="168579" y="32004"/>
                </a:lnTo>
                <a:lnTo>
                  <a:pt x="403580" y="32004"/>
                </a:lnTo>
                <a:lnTo>
                  <a:pt x="403580" y="51257"/>
                </a:lnTo>
                <a:lnTo>
                  <a:pt x="956830" y="51257"/>
                </a:lnTo>
                <a:lnTo>
                  <a:pt x="956830" y="32004"/>
                </a:lnTo>
                <a:lnTo>
                  <a:pt x="1250861" y="32004"/>
                </a:lnTo>
                <a:lnTo>
                  <a:pt x="1250861" y="21386"/>
                </a:lnTo>
                <a:lnTo>
                  <a:pt x="957389" y="21386"/>
                </a:lnTo>
                <a:lnTo>
                  <a:pt x="957389" y="0"/>
                </a:lnTo>
                <a:lnTo>
                  <a:pt x="403580" y="0"/>
                </a:lnTo>
                <a:lnTo>
                  <a:pt x="403580" y="21386"/>
                </a:lnTo>
                <a:lnTo>
                  <a:pt x="164477" y="21386"/>
                </a:lnTo>
                <a:lnTo>
                  <a:pt x="163118" y="21412"/>
                </a:lnTo>
                <a:lnTo>
                  <a:pt x="161937" y="21882"/>
                </a:lnTo>
                <a:lnTo>
                  <a:pt x="159943" y="23710"/>
                </a:lnTo>
                <a:lnTo>
                  <a:pt x="159372" y="24853"/>
                </a:lnTo>
                <a:lnTo>
                  <a:pt x="1498" y="1446301"/>
                </a:lnTo>
                <a:lnTo>
                  <a:pt x="1930" y="1447673"/>
                </a:lnTo>
                <a:lnTo>
                  <a:pt x="2946" y="1448854"/>
                </a:lnTo>
                <a:lnTo>
                  <a:pt x="4013" y="1450009"/>
                </a:lnTo>
                <a:lnTo>
                  <a:pt x="5334" y="1450619"/>
                </a:lnTo>
                <a:lnTo>
                  <a:pt x="6908" y="1450695"/>
                </a:lnTo>
                <a:lnTo>
                  <a:pt x="102044" y="1450695"/>
                </a:lnTo>
                <a:lnTo>
                  <a:pt x="102044" y="1476171"/>
                </a:lnTo>
                <a:lnTo>
                  <a:pt x="203085" y="1476171"/>
                </a:lnTo>
                <a:lnTo>
                  <a:pt x="254" y="2771000"/>
                </a:lnTo>
                <a:lnTo>
                  <a:pt x="0" y="2772448"/>
                </a:lnTo>
                <a:lnTo>
                  <a:pt x="304" y="2773769"/>
                </a:lnTo>
                <a:lnTo>
                  <a:pt x="2032" y="2776156"/>
                </a:lnTo>
                <a:lnTo>
                  <a:pt x="3187" y="2776867"/>
                </a:lnTo>
                <a:lnTo>
                  <a:pt x="4648" y="2777083"/>
                </a:lnTo>
                <a:lnTo>
                  <a:pt x="5499" y="2777083"/>
                </a:lnTo>
                <a:lnTo>
                  <a:pt x="213804" y="1476171"/>
                </a:lnTo>
                <a:lnTo>
                  <a:pt x="499478" y="1476171"/>
                </a:lnTo>
                <a:lnTo>
                  <a:pt x="626833" y="2288946"/>
                </a:lnTo>
                <a:lnTo>
                  <a:pt x="551167" y="2771724"/>
                </a:lnTo>
                <a:lnTo>
                  <a:pt x="551484" y="2773045"/>
                </a:lnTo>
                <a:lnTo>
                  <a:pt x="553186" y="2775407"/>
                </a:lnTo>
                <a:lnTo>
                  <a:pt x="554329" y="2776118"/>
                </a:lnTo>
                <a:lnTo>
                  <a:pt x="555764" y="2776372"/>
                </a:lnTo>
                <a:lnTo>
                  <a:pt x="557923" y="2776359"/>
                </a:lnTo>
                <a:lnTo>
                  <a:pt x="559066" y="2775915"/>
                </a:lnTo>
                <a:lnTo>
                  <a:pt x="561047" y="2774213"/>
                </a:lnTo>
                <a:lnTo>
                  <a:pt x="561632" y="2773172"/>
                </a:lnTo>
                <a:lnTo>
                  <a:pt x="632637" y="2322499"/>
                </a:lnTo>
                <a:lnTo>
                  <a:pt x="703402" y="2771724"/>
                </a:lnTo>
                <a:lnTo>
                  <a:pt x="703567" y="2773172"/>
                </a:lnTo>
                <a:lnTo>
                  <a:pt x="704138" y="2774264"/>
                </a:lnTo>
                <a:lnTo>
                  <a:pt x="706158" y="2776004"/>
                </a:lnTo>
                <a:lnTo>
                  <a:pt x="707326" y="2776423"/>
                </a:lnTo>
                <a:lnTo>
                  <a:pt x="708660" y="2776372"/>
                </a:lnTo>
                <a:lnTo>
                  <a:pt x="709371" y="2776372"/>
                </a:lnTo>
                <a:lnTo>
                  <a:pt x="714108" y="2771724"/>
                </a:lnTo>
                <a:lnTo>
                  <a:pt x="713892" y="2770289"/>
                </a:lnTo>
                <a:lnTo>
                  <a:pt x="643572" y="2322499"/>
                </a:lnTo>
                <a:lnTo>
                  <a:pt x="638302" y="2288946"/>
                </a:lnTo>
                <a:lnTo>
                  <a:pt x="643661" y="2254681"/>
                </a:lnTo>
                <a:lnTo>
                  <a:pt x="765644" y="1476171"/>
                </a:lnTo>
                <a:lnTo>
                  <a:pt x="893191" y="1476171"/>
                </a:lnTo>
                <a:lnTo>
                  <a:pt x="1096391" y="2772460"/>
                </a:lnTo>
                <a:lnTo>
                  <a:pt x="1096556" y="2773870"/>
                </a:lnTo>
                <a:lnTo>
                  <a:pt x="1097127" y="2774975"/>
                </a:lnTo>
                <a:lnTo>
                  <a:pt x="1099146" y="2776715"/>
                </a:lnTo>
                <a:lnTo>
                  <a:pt x="1100315" y="2777121"/>
                </a:lnTo>
                <a:lnTo>
                  <a:pt x="1101648" y="2777083"/>
                </a:lnTo>
                <a:lnTo>
                  <a:pt x="1102360" y="2777083"/>
                </a:lnTo>
                <a:lnTo>
                  <a:pt x="1103820" y="2776867"/>
                </a:lnTo>
                <a:lnTo>
                  <a:pt x="1104988" y="2776156"/>
                </a:lnTo>
                <a:lnTo>
                  <a:pt x="1106754" y="2773781"/>
                </a:lnTo>
                <a:lnTo>
                  <a:pt x="1107097" y="2772460"/>
                </a:lnTo>
                <a:lnTo>
                  <a:pt x="1106881" y="2771000"/>
                </a:lnTo>
                <a:lnTo>
                  <a:pt x="903897" y="1476171"/>
                </a:lnTo>
                <a:lnTo>
                  <a:pt x="1011186" y="1476171"/>
                </a:lnTo>
                <a:lnTo>
                  <a:pt x="1011186" y="1450695"/>
                </a:lnTo>
                <a:lnTo>
                  <a:pt x="1101293" y="1450695"/>
                </a:lnTo>
                <a:lnTo>
                  <a:pt x="1102461" y="1450263"/>
                </a:lnTo>
                <a:lnTo>
                  <a:pt x="1262202" y="32004"/>
                </a:lnTo>
                <a:lnTo>
                  <a:pt x="1262748" y="27051"/>
                </a:lnTo>
                <a:lnTo>
                  <a:pt x="1262799" y="25577"/>
                </a:lnTo>
                <a:close/>
              </a:path>
            </a:pathLst>
          </a:custGeom>
          <a:solidFill>
            <a:srgbClr val="000000"/>
          </a:solidFill>
        </p:spPr>
        <p:txBody>
          <a:bodyPr wrap="square" lIns="0" tIns="0" rIns="0" bIns="0" rtlCol="0"/>
          <a:lstStyle/>
          <a:p/>
        </p:txBody>
      </p:sp>
      <p:sp>
        <p:nvSpPr>
          <p:cNvPr id="16" name="object 16"/>
          <p:cNvSpPr/>
          <p:nvPr/>
        </p:nvSpPr>
        <p:spPr>
          <a:xfrm>
            <a:off x="4427949" y="4377211"/>
            <a:ext cx="882650" cy="698500"/>
          </a:xfrm>
          <a:custGeom>
            <a:avLst/>
            <a:gdLst/>
            <a:ahLst/>
            <a:cxnLst/>
            <a:rect l="l" t="t" r="r" b="b"/>
            <a:pathLst>
              <a:path w="882650" h="698500">
                <a:moveTo>
                  <a:pt x="882387" y="698091"/>
                </a:moveTo>
                <a:lnTo>
                  <a:pt x="0" y="698091"/>
                </a:lnTo>
                <a:lnTo>
                  <a:pt x="0" y="0"/>
                </a:lnTo>
                <a:lnTo>
                  <a:pt x="882387" y="0"/>
                </a:lnTo>
                <a:lnTo>
                  <a:pt x="882387" y="698091"/>
                </a:lnTo>
                <a:close/>
              </a:path>
            </a:pathLst>
          </a:custGeom>
          <a:solidFill>
            <a:srgbClr val="A7D4EF"/>
          </a:solidFill>
        </p:spPr>
        <p:txBody>
          <a:bodyPr wrap="square" lIns="0" tIns="0" rIns="0" bIns="0" rtlCol="0"/>
          <a:lstStyle/>
          <a:p/>
        </p:txBody>
      </p:sp>
      <p:sp>
        <p:nvSpPr>
          <p:cNvPr id="17" name="object 17"/>
          <p:cNvSpPr/>
          <p:nvPr/>
        </p:nvSpPr>
        <p:spPr>
          <a:xfrm>
            <a:off x="4929805" y="5341599"/>
            <a:ext cx="717550" cy="670560"/>
          </a:xfrm>
          <a:custGeom>
            <a:avLst/>
            <a:gdLst/>
            <a:ahLst/>
            <a:cxnLst/>
            <a:rect l="l" t="t" r="r" b="b"/>
            <a:pathLst>
              <a:path w="717550" h="670560">
                <a:moveTo>
                  <a:pt x="495909" y="670060"/>
                </a:moveTo>
                <a:lnTo>
                  <a:pt x="0" y="669494"/>
                </a:lnTo>
                <a:lnTo>
                  <a:pt x="14357" y="592200"/>
                </a:lnTo>
                <a:lnTo>
                  <a:pt x="56573" y="407586"/>
                </a:lnTo>
                <a:lnTo>
                  <a:pt x="125359" y="186552"/>
                </a:lnTo>
                <a:lnTo>
                  <a:pt x="219428" y="0"/>
                </a:lnTo>
                <a:lnTo>
                  <a:pt x="717461" y="4671"/>
                </a:lnTo>
                <a:lnTo>
                  <a:pt x="684138" y="74515"/>
                </a:lnTo>
                <a:lnTo>
                  <a:pt x="610136" y="246370"/>
                </a:lnTo>
                <a:lnTo>
                  <a:pt x="534409" y="463723"/>
                </a:lnTo>
                <a:lnTo>
                  <a:pt x="495909" y="670060"/>
                </a:lnTo>
                <a:close/>
              </a:path>
            </a:pathLst>
          </a:custGeom>
          <a:solidFill>
            <a:srgbClr val="DBB07B"/>
          </a:solidFill>
        </p:spPr>
        <p:txBody>
          <a:bodyPr wrap="square" lIns="0" tIns="0" rIns="0" bIns="0" rtlCol="0"/>
          <a:lstStyle/>
          <a:p/>
        </p:txBody>
      </p:sp>
      <p:sp>
        <p:nvSpPr>
          <p:cNvPr id="18" name="object 18"/>
          <p:cNvSpPr/>
          <p:nvPr/>
        </p:nvSpPr>
        <p:spPr>
          <a:xfrm>
            <a:off x="4458953" y="5182756"/>
            <a:ext cx="295275" cy="283210"/>
          </a:xfrm>
          <a:custGeom>
            <a:avLst/>
            <a:gdLst/>
            <a:ahLst/>
            <a:cxnLst/>
            <a:rect l="l" t="t" r="r" b="b"/>
            <a:pathLst>
              <a:path w="295275" h="283210">
                <a:moveTo>
                  <a:pt x="49689" y="282861"/>
                </a:moveTo>
                <a:lnTo>
                  <a:pt x="40492" y="270853"/>
                </a:lnTo>
                <a:lnTo>
                  <a:pt x="21022" y="240849"/>
                </a:lnTo>
                <a:lnTo>
                  <a:pt x="3463" y="201872"/>
                </a:lnTo>
                <a:lnTo>
                  <a:pt x="0" y="162949"/>
                </a:lnTo>
                <a:lnTo>
                  <a:pt x="10471" y="137386"/>
                </a:lnTo>
                <a:lnTo>
                  <a:pt x="23570" y="127804"/>
                </a:lnTo>
                <a:lnTo>
                  <a:pt x="34759" y="127193"/>
                </a:lnTo>
                <a:lnTo>
                  <a:pt x="39497" y="128547"/>
                </a:lnTo>
                <a:lnTo>
                  <a:pt x="44098" y="117310"/>
                </a:lnTo>
                <a:lnTo>
                  <a:pt x="60909" y="92588"/>
                </a:lnTo>
                <a:lnTo>
                  <a:pt x="94442" y="67866"/>
                </a:lnTo>
                <a:lnTo>
                  <a:pt x="149211" y="56628"/>
                </a:lnTo>
                <a:lnTo>
                  <a:pt x="155152" y="46586"/>
                </a:lnTo>
                <a:lnTo>
                  <a:pt x="171048" y="25129"/>
                </a:lnTo>
                <a:lnTo>
                  <a:pt x="194004" y="5264"/>
                </a:lnTo>
                <a:lnTo>
                  <a:pt x="221127" y="0"/>
                </a:lnTo>
                <a:lnTo>
                  <a:pt x="241039" y="12431"/>
                </a:lnTo>
                <a:lnTo>
                  <a:pt x="248131" y="31499"/>
                </a:lnTo>
                <a:lnTo>
                  <a:pt x="248162" y="48975"/>
                </a:lnTo>
                <a:lnTo>
                  <a:pt x="246892" y="56628"/>
                </a:lnTo>
                <a:lnTo>
                  <a:pt x="250204" y="53821"/>
                </a:lnTo>
                <a:lnTo>
                  <a:pt x="259262" y="49567"/>
                </a:lnTo>
                <a:lnTo>
                  <a:pt x="272752" y="50118"/>
                </a:lnTo>
                <a:lnTo>
                  <a:pt x="289362" y="61725"/>
                </a:lnTo>
                <a:lnTo>
                  <a:pt x="295067" y="86206"/>
                </a:lnTo>
                <a:lnTo>
                  <a:pt x="284567" y="115080"/>
                </a:lnTo>
                <a:lnTo>
                  <a:pt x="269634" y="139149"/>
                </a:lnTo>
                <a:lnTo>
                  <a:pt x="262040" y="149216"/>
                </a:lnTo>
                <a:lnTo>
                  <a:pt x="217447" y="246901"/>
                </a:lnTo>
                <a:lnTo>
                  <a:pt x="49689" y="282861"/>
                </a:lnTo>
                <a:close/>
              </a:path>
            </a:pathLst>
          </a:custGeom>
          <a:solidFill>
            <a:srgbClr val="000000"/>
          </a:solidFill>
        </p:spPr>
        <p:txBody>
          <a:bodyPr wrap="square" lIns="0" tIns="0" rIns="0" bIns="0" rtlCol="0"/>
          <a:lstStyle/>
          <a:p/>
        </p:txBody>
      </p:sp>
      <p:grpSp>
        <p:nvGrpSpPr>
          <p:cNvPr id="19" name="object 19"/>
          <p:cNvGrpSpPr/>
          <p:nvPr/>
        </p:nvGrpSpPr>
        <p:grpSpPr>
          <a:xfrm>
            <a:off x="895085" y="5174153"/>
            <a:ext cx="3235325" cy="2416175"/>
            <a:chOff x="895085" y="5174153"/>
            <a:chExt cx="3235325" cy="2416175"/>
          </a:xfrm>
        </p:grpSpPr>
        <p:sp>
          <p:nvSpPr>
            <p:cNvPr id="20" name="object 20"/>
            <p:cNvSpPr/>
            <p:nvPr/>
          </p:nvSpPr>
          <p:spPr>
            <a:xfrm>
              <a:off x="1916408" y="6019696"/>
              <a:ext cx="754380" cy="413384"/>
            </a:xfrm>
            <a:custGeom>
              <a:avLst/>
              <a:gdLst/>
              <a:ahLst/>
              <a:cxnLst/>
              <a:rect l="l" t="t" r="r" b="b"/>
              <a:pathLst>
                <a:path w="754380" h="413385">
                  <a:moveTo>
                    <a:pt x="572780" y="412858"/>
                  </a:moveTo>
                  <a:lnTo>
                    <a:pt x="0" y="412858"/>
                  </a:lnTo>
                  <a:lnTo>
                    <a:pt x="192210" y="10626"/>
                  </a:lnTo>
                  <a:lnTo>
                    <a:pt x="195526" y="6894"/>
                  </a:lnTo>
                  <a:lnTo>
                    <a:pt x="204332" y="1365"/>
                  </a:lnTo>
                  <a:lnTo>
                    <a:pt x="209133" y="0"/>
                  </a:lnTo>
                  <a:lnTo>
                    <a:pt x="729506" y="26"/>
                  </a:lnTo>
                  <a:lnTo>
                    <a:pt x="754300" y="27623"/>
                  </a:lnTo>
                  <a:lnTo>
                    <a:pt x="754148" y="29876"/>
                  </a:lnTo>
                  <a:lnTo>
                    <a:pt x="753272" y="34344"/>
                  </a:lnTo>
                  <a:lnTo>
                    <a:pt x="752562" y="36488"/>
                  </a:lnTo>
                  <a:lnTo>
                    <a:pt x="572780" y="412858"/>
                  </a:lnTo>
                  <a:close/>
                </a:path>
              </a:pathLst>
            </a:custGeom>
            <a:solidFill>
              <a:srgbClr val="FFFFFF"/>
            </a:solidFill>
          </p:spPr>
          <p:txBody>
            <a:bodyPr wrap="square" lIns="0" tIns="0" rIns="0" bIns="0" rtlCol="0"/>
            <a:lstStyle/>
            <a:p/>
          </p:txBody>
        </p:sp>
        <p:sp>
          <p:nvSpPr>
            <p:cNvPr id="21" name="object 21"/>
            <p:cNvSpPr/>
            <p:nvPr/>
          </p:nvSpPr>
          <p:spPr>
            <a:xfrm>
              <a:off x="1911038" y="6013922"/>
              <a:ext cx="764540" cy="424180"/>
            </a:xfrm>
            <a:custGeom>
              <a:avLst/>
              <a:gdLst/>
              <a:ahLst/>
              <a:cxnLst/>
              <a:rect l="l" t="t" r="r" b="b"/>
              <a:pathLst>
                <a:path w="764539" h="424179">
                  <a:moveTo>
                    <a:pt x="578149" y="423587"/>
                  </a:moveTo>
                  <a:lnTo>
                    <a:pt x="5369" y="423587"/>
                  </a:lnTo>
                  <a:lnTo>
                    <a:pt x="3436" y="423547"/>
                  </a:lnTo>
                  <a:lnTo>
                    <a:pt x="1973" y="422698"/>
                  </a:lnTo>
                  <a:lnTo>
                    <a:pt x="980" y="421039"/>
                  </a:lnTo>
                  <a:lnTo>
                    <a:pt x="0" y="419340"/>
                  </a:lnTo>
                  <a:lnTo>
                    <a:pt x="0" y="417641"/>
                  </a:lnTo>
                  <a:lnTo>
                    <a:pt x="980" y="415942"/>
                  </a:lnTo>
                  <a:lnTo>
                    <a:pt x="193499" y="12783"/>
                  </a:lnTo>
                  <a:lnTo>
                    <a:pt x="197472" y="8309"/>
                  </a:lnTo>
                  <a:lnTo>
                    <a:pt x="208007" y="1660"/>
                  </a:lnTo>
                  <a:lnTo>
                    <a:pt x="213756" y="0"/>
                  </a:lnTo>
                  <a:lnTo>
                    <a:pt x="732882" y="3"/>
                  </a:lnTo>
                  <a:lnTo>
                    <a:pt x="755992" y="10621"/>
                  </a:lnTo>
                  <a:lnTo>
                    <a:pt x="215477" y="10640"/>
                  </a:lnTo>
                  <a:lnTo>
                    <a:pt x="211649" y="11743"/>
                  </a:lnTo>
                  <a:lnTo>
                    <a:pt x="204552" y="16185"/>
                  </a:lnTo>
                  <a:lnTo>
                    <a:pt x="201860" y="19176"/>
                  </a:lnTo>
                  <a:lnTo>
                    <a:pt x="200024" y="22938"/>
                  </a:lnTo>
                  <a:lnTo>
                    <a:pt x="13863" y="412969"/>
                  </a:lnTo>
                  <a:lnTo>
                    <a:pt x="585982" y="412969"/>
                  </a:lnTo>
                  <a:lnTo>
                    <a:pt x="582396" y="420472"/>
                  </a:lnTo>
                  <a:lnTo>
                    <a:pt x="581584" y="422334"/>
                  </a:lnTo>
                  <a:lnTo>
                    <a:pt x="580169" y="423372"/>
                  </a:lnTo>
                  <a:lnTo>
                    <a:pt x="578149" y="423587"/>
                  </a:lnTo>
                  <a:close/>
                </a:path>
                <a:path w="764539" h="424179">
                  <a:moveTo>
                    <a:pt x="585982" y="412969"/>
                  </a:moveTo>
                  <a:lnTo>
                    <a:pt x="574752" y="412969"/>
                  </a:lnTo>
                  <a:lnTo>
                    <a:pt x="752135" y="41625"/>
                  </a:lnTo>
                  <a:lnTo>
                    <a:pt x="752905" y="39973"/>
                  </a:lnTo>
                  <a:lnTo>
                    <a:pt x="753458" y="38251"/>
                  </a:lnTo>
                  <a:lnTo>
                    <a:pt x="754133" y="34669"/>
                  </a:lnTo>
                  <a:lnTo>
                    <a:pt x="754245" y="32863"/>
                  </a:lnTo>
                  <a:lnTo>
                    <a:pt x="754014" y="29225"/>
                  </a:lnTo>
                  <a:lnTo>
                    <a:pt x="732599" y="10621"/>
                  </a:lnTo>
                  <a:lnTo>
                    <a:pt x="755992" y="10621"/>
                  </a:lnTo>
                  <a:lnTo>
                    <a:pt x="764391" y="32863"/>
                  </a:lnTo>
                  <a:lnTo>
                    <a:pt x="764327" y="34669"/>
                  </a:lnTo>
                  <a:lnTo>
                    <a:pt x="764229" y="36043"/>
                  </a:lnTo>
                  <a:lnTo>
                    <a:pt x="763187" y="41326"/>
                  </a:lnTo>
                  <a:lnTo>
                    <a:pt x="762349" y="43864"/>
                  </a:lnTo>
                  <a:lnTo>
                    <a:pt x="585982" y="412969"/>
                  </a:lnTo>
                  <a:close/>
                </a:path>
              </a:pathLst>
            </a:custGeom>
            <a:solidFill>
              <a:srgbClr val="000000"/>
            </a:solidFill>
          </p:spPr>
          <p:txBody>
            <a:bodyPr wrap="square" lIns="0" tIns="0" rIns="0" bIns="0" rtlCol="0"/>
            <a:lstStyle/>
            <a:p/>
          </p:txBody>
        </p:sp>
        <p:sp>
          <p:nvSpPr>
            <p:cNvPr id="22" name="object 22"/>
            <p:cNvSpPr/>
            <p:nvPr/>
          </p:nvSpPr>
          <p:spPr>
            <a:xfrm>
              <a:off x="1993137" y="6061740"/>
              <a:ext cx="601345" cy="328930"/>
            </a:xfrm>
            <a:custGeom>
              <a:avLst/>
              <a:gdLst/>
              <a:ahLst/>
              <a:cxnLst/>
              <a:rect l="l" t="t" r="r" b="b"/>
              <a:pathLst>
                <a:path w="601344" h="328929">
                  <a:moveTo>
                    <a:pt x="456129" y="328767"/>
                  </a:moveTo>
                  <a:lnTo>
                    <a:pt x="0" y="328767"/>
                  </a:lnTo>
                  <a:lnTo>
                    <a:pt x="153102" y="8464"/>
                  </a:lnTo>
                  <a:lnTo>
                    <a:pt x="155741" y="5489"/>
                  </a:lnTo>
                  <a:lnTo>
                    <a:pt x="162760" y="1083"/>
                  </a:lnTo>
                  <a:lnTo>
                    <a:pt x="166586" y="0"/>
                  </a:lnTo>
                  <a:lnTo>
                    <a:pt x="580969" y="22"/>
                  </a:lnTo>
                  <a:lnTo>
                    <a:pt x="600763" y="22046"/>
                  </a:lnTo>
                  <a:lnTo>
                    <a:pt x="599917" y="27412"/>
                  </a:lnTo>
                  <a:lnTo>
                    <a:pt x="598545" y="30758"/>
                  </a:lnTo>
                  <a:lnTo>
                    <a:pt x="456129" y="328767"/>
                  </a:lnTo>
                  <a:close/>
                </a:path>
              </a:pathLst>
            </a:custGeom>
            <a:solidFill>
              <a:srgbClr val="FFFFFF"/>
            </a:solidFill>
          </p:spPr>
          <p:txBody>
            <a:bodyPr wrap="square" lIns="0" tIns="0" rIns="0" bIns="0" rtlCol="0"/>
            <a:lstStyle/>
            <a:p/>
          </p:txBody>
        </p:sp>
        <p:sp>
          <p:nvSpPr>
            <p:cNvPr id="23" name="object 23"/>
            <p:cNvSpPr/>
            <p:nvPr/>
          </p:nvSpPr>
          <p:spPr>
            <a:xfrm>
              <a:off x="1987768" y="6056364"/>
              <a:ext cx="612140" cy="339725"/>
            </a:xfrm>
            <a:custGeom>
              <a:avLst/>
              <a:gdLst/>
              <a:ahLst/>
              <a:cxnLst/>
              <a:rect l="l" t="t" r="r" b="b"/>
              <a:pathLst>
                <a:path w="612139" h="339725">
                  <a:moveTo>
                    <a:pt x="589536" y="33"/>
                  </a:moveTo>
                  <a:lnTo>
                    <a:pt x="584803" y="33"/>
                  </a:lnTo>
                  <a:lnTo>
                    <a:pt x="589404" y="0"/>
                  </a:lnTo>
                  <a:lnTo>
                    <a:pt x="589536" y="33"/>
                  </a:lnTo>
                  <a:close/>
                </a:path>
                <a:path w="612139" h="339725">
                  <a:moveTo>
                    <a:pt x="463872" y="339690"/>
                  </a:moveTo>
                  <a:lnTo>
                    <a:pt x="461498" y="339523"/>
                  </a:lnTo>
                  <a:lnTo>
                    <a:pt x="5369" y="339523"/>
                  </a:lnTo>
                  <a:lnTo>
                    <a:pt x="3436" y="339483"/>
                  </a:lnTo>
                  <a:lnTo>
                    <a:pt x="1973" y="338634"/>
                  </a:lnTo>
                  <a:lnTo>
                    <a:pt x="980" y="336974"/>
                  </a:lnTo>
                  <a:lnTo>
                    <a:pt x="0" y="335276"/>
                  </a:lnTo>
                  <a:lnTo>
                    <a:pt x="0" y="333577"/>
                  </a:lnTo>
                  <a:lnTo>
                    <a:pt x="980" y="331878"/>
                  </a:lnTo>
                  <a:lnTo>
                    <a:pt x="152174" y="15323"/>
                  </a:lnTo>
                  <a:lnTo>
                    <a:pt x="154391" y="10648"/>
                  </a:lnTo>
                  <a:lnTo>
                    <a:pt x="157687" y="6930"/>
                  </a:lnTo>
                  <a:lnTo>
                    <a:pt x="166435" y="1405"/>
                  </a:lnTo>
                  <a:lnTo>
                    <a:pt x="171209" y="26"/>
                  </a:lnTo>
                  <a:lnTo>
                    <a:pt x="589536" y="33"/>
                  </a:lnTo>
                  <a:lnTo>
                    <a:pt x="593720" y="1092"/>
                  </a:lnTo>
                  <a:lnTo>
                    <a:pt x="601784" y="5527"/>
                  </a:lnTo>
                  <a:lnTo>
                    <a:pt x="605018" y="8587"/>
                  </a:lnTo>
                  <a:lnTo>
                    <a:pt x="606182" y="10453"/>
                  </a:lnTo>
                  <a:lnTo>
                    <a:pt x="590810" y="10453"/>
                  </a:lnTo>
                  <a:lnTo>
                    <a:pt x="584661" y="10650"/>
                  </a:lnTo>
                  <a:lnTo>
                    <a:pt x="176099" y="10650"/>
                  </a:lnTo>
                  <a:lnTo>
                    <a:pt x="169563" y="10922"/>
                  </a:lnTo>
                  <a:lnTo>
                    <a:pt x="164844" y="13990"/>
                  </a:lnTo>
                  <a:lnTo>
                    <a:pt x="161942" y="19853"/>
                  </a:lnTo>
                  <a:lnTo>
                    <a:pt x="13863" y="328905"/>
                  </a:lnTo>
                  <a:lnTo>
                    <a:pt x="470249" y="328905"/>
                  </a:lnTo>
                  <a:lnTo>
                    <a:pt x="465571" y="338699"/>
                  </a:lnTo>
                  <a:lnTo>
                    <a:pt x="463872" y="339690"/>
                  </a:lnTo>
                  <a:close/>
                </a:path>
                <a:path w="612139" h="339725">
                  <a:moveTo>
                    <a:pt x="470249" y="328905"/>
                  </a:moveTo>
                  <a:lnTo>
                    <a:pt x="458242" y="328905"/>
                  </a:lnTo>
                  <a:lnTo>
                    <a:pt x="599809" y="33727"/>
                  </a:lnTo>
                  <a:lnTo>
                    <a:pt x="602281" y="28357"/>
                  </a:lnTo>
                  <a:lnTo>
                    <a:pt x="601951" y="23166"/>
                  </a:lnTo>
                  <a:lnTo>
                    <a:pt x="598818" y="18154"/>
                  </a:lnTo>
                  <a:lnTo>
                    <a:pt x="595529" y="12954"/>
                  </a:lnTo>
                  <a:lnTo>
                    <a:pt x="590810" y="10453"/>
                  </a:lnTo>
                  <a:lnTo>
                    <a:pt x="606182" y="10453"/>
                  </a:lnTo>
                  <a:lnTo>
                    <a:pt x="607454" y="12491"/>
                  </a:lnTo>
                  <a:lnTo>
                    <a:pt x="609930" y="16386"/>
                  </a:lnTo>
                  <a:lnTo>
                    <a:pt x="611307" y="20637"/>
                  </a:lnTo>
                  <a:lnTo>
                    <a:pt x="611861" y="29851"/>
                  </a:lnTo>
                  <a:lnTo>
                    <a:pt x="611003" y="34236"/>
                  </a:lnTo>
                  <a:lnTo>
                    <a:pt x="470249" y="328905"/>
                  </a:lnTo>
                  <a:close/>
                </a:path>
              </a:pathLst>
            </a:custGeom>
            <a:solidFill>
              <a:srgbClr val="000000"/>
            </a:solidFill>
          </p:spPr>
          <p:txBody>
            <a:bodyPr wrap="square" lIns="0" tIns="0" rIns="0" bIns="0" rtlCol="0"/>
            <a:lstStyle/>
            <a:p/>
          </p:txBody>
        </p:sp>
        <p:sp>
          <p:nvSpPr>
            <p:cNvPr id="24" name="object 24"/>
            <p:cNvSpPr/>
            <p:nvPr/>
          </p:nvSpPr>
          <p:spPr>
            <a:xfrm>
              <a:off x="1674611" y="6426608"/>
              <a:ext cx="866140" cy="65405"/>
            </a:xfrm>
            <a:custGeom>
              <a:avLst/>
              <a:gdLst/>
              <a:ahLst/>
              <a:cxnLst/>
              <a:rect l="l" t="t" r="r" b="b"/>
              <a:pathLst>
                <a:path w="866139" h="65404">
                  <a:moveTo>
                    <a:pt x="865965" y="65264"/>
                  </a:moveTo>
                  <a:lnTo>
                    <a:pt x="0" y="65264"/>
                  </a:lnTo>
                  <a:lnTo>
                    <a:pt x="0" y="38436"/>
                  </a:lnTo>
                  <a:lnTo>
                    <a:pt x="21925" y="5621"/>
                  </a:lnTo>
                  <a:lnTo>
                    <a:pt x="827531" y="0"/>
                  </a:lnTo>
                  <a:lnTo>
                    <a:pt x="833183" y="1124"/>
                  </a:lnTo>
                  <a:lnTo>
                    <a:pt x="864841" y="32783"/>
                  </a:lnTo>
                  <a:lnTo>
                    <a:pt x="865965" y="65264"/>
                  </a:lnTo>
                  <a:close/>
                </a:path>
              </a:pathLst>
            </a:custGeom>
            <a:solidFill>
              <a:srgbClr val="FFFFFF"/>
            </a:solidFill>
          </p:spPr>
          <p:txBody>
            <a:bodyPr wrap="square" lIns="0" tIns="0" rIns="0" bIns="0" rtlCol="0"/>
            <a:lstStyle/>
            <a:p/>
          </p:txBody>
        </p:sp>
        <p:sp>
          <p:nvSpPr>
            <p:cNvPr id="25" name="object 25"/>
            <p:cNvSpPr/>
            <p:nvPr/>
          </p:nvSpPr>
          <p:spPr>
            <a:xfrm>
              <a:off x="1669373" y="6421370"/>
              <a:ext cx="876935" cy="76200"/>
            </a:xfrm>
            <a:custGeom>
              <a:avLst/>
              <a:gdLst/>
              <a:ahLst/>
              <a:cxnLst/>
              <a:rect l="l" t="t" r="r" b="b"/>
              <a:pathLst>
                <a:path w="876935" h="76200">
                  <a:moveTo>
                    <a:pt x="871203" y="75740"/>
                  </a:moveTo>
                  <a:lnTo>
                    <a:pt x="3791" y="75740"/>
                  </a:lnTo>
                  <a:lnTo>
                    <a:pt x="2556" y="75229"/>
                  </a:lnTo>
                  <a:lnTo>
                    <a:pt x="499" y="73154"/>
                  </a:lnTo>
                  <a:lnTo>
                    <a:pt x="0" y="71949"/>
                  </a:lnTo>
                  <a:lnTo>
                    <a:pt x="0" y="42979"/>
                  </a:lnTo>
                  <a:lnTo>
                    <a:pt x="19158" y="9866"/>
                  </a:lnTo>
                  <a:lnTo>
                    <a:pt x="42977" y="0"/>
                  </a:lnTo>
                  <a:lnTo>
                    <a:pt x="833464" y="0"/>
                  </a:lnTo>
                  <a:lnTo>
                    <a:pt x="44385" y="10617"/>
                  </a:lnTo>
                  <a:lnTo>
                    <a:pt x="39419" y="11605"/>
                  </a:lnTo>
                  <a:lnTo>
                    <a:pt x="11605" y="39420"/>
                  </a:lnTo>
                  <a:lnTo>
                    <a:pt x="10617" y="65122"/>
                  </a:lnTo>
                  <a:lnTo>
                    <a:pt x="876441" y="65122"/>
                  </a:lnTo>
                  <a:lnTo>
                    <a:pt x="876398" y="71949"/>
                  </a:lnTo>
                  <a:lnTo>
                    <a:pt x="875880" y="73154"/>
                  </a:lnTo>
                  <a:lnTo>
                    <a:pt x="873856" y="75179"/>
                  </a:lnTo>
                  <a:lnTo>
                    <a:pt x="872634" y="75703"/>
                  </a:lnTo>
                  <a:lnTo>
                    <a:pt x="871203" y="75740"/>
                  </a:lnTo>
                  <a:close/>
                </a:path>
                <a:path w="876935" h="76200">
                  <a:moveTo>
                    <a:pt x="876441" y="65122"/>
                  </a:moveTo>
                  <a:lnTo>
                    <a:pt x="865824" y="65122"/>
                  </a:lnTo>
                  <a:lnTo>
                    <a:pt x="865824" y="44386"/>
                  </a:lnTo>
                  <a:lnTo>
                    <a:pt x="864836" y="39420"/>
                  </a:lnTo>
                  <a:lnTo>
                    <a:pt x="837021" y="11605"/>
                  </a:lnTo>
                  <a:lnTo>
                    <a:pt x="832055" y="10617"/>
                  </a:lnTo>
                  <a:lnTo>
                    <a:pt x="858034" y="10617"/>
                  </a:lnTo>
                  <a:lnTo>
                    <a:pt x="866575" y="19159"/>
                  </a:lnTo>
                  <a:lnTo>
                    <a:pt x="870155" y="24517"/>
                  </a:lnTo>
                  <a:lnTo>
                    <a:pt x="875184" y="36658"/>
                  </a:lnTo>
                  <a:lnTo>
                    <a:pt x="876441" y="42979"/>
                  </a:lnTo>
                  <a:lnTo>
                    <a:pt x="876441" y="65122"/>
                  </a:lnTo>
                  <a:close/>
                </a:path>
              </a:pathLst>
            </a:custGeom>
            <a:solidFill>
              <a:srgbClr val="000000"/>
            </a:solidFill>
          </p:spPr>
          <p:txBody>
            <a:bodyPr wrap="square" lIns="0" tIns="0" rIns="0" bIns="0" rtlCol="0"/>
            <a:lstStyle/>
            <a:p/>
          </p:txBody>
        </p:sp>
        <p:sp>
          <p:nvSpPr>
            <p:cNvPr id="26" name="object 26"/>
            <p:cNvSpPr/>
            <p:nvPr/>
          </p:nvSpPr>
          <p:spPr>
            <a:xfrm>
              <a:off x="1594342" y="6472053"/>
              <a:ext cx="2528570" cy="59690"/>
            </a:xfrm>
            <a:custGeom>
              <a:avLst/>
              <a:gdLst/>
              <a:ahLst/>
              <a:cxnLst/>
              <a:rect l="l" t="t" r="r" b="b"/>
              <a:pathLst>
                <a:path w="2528570" h="59690">
                  <a:moveTo>
                    <a:pt x="2502736" y="59318"/>
                  </a:moveTo>
                  <a:lnTo>
                    <a:pt x="2498800" y="59318"/>
                  </a:lnTo>
                  <a:lnTo>
                    <a:pt x="0" y="59318"/>
                  </a:lnTo>
                  <a:lnTo>
                    <a:pt x="0" y="0"/>
                  </a:lnTo>
                  <a:lnTo>
                    <a:pt x="2502724" y="0"/>
                  </a:lnTo>
                  <a:lnTo>
                    <a:pt x="2506498" y="750"/>
                  </a:lnTo>
                  <a:lnTo>
                    <a:pt x="2528406" y="33524"/>
                  </a:lnTo>
                  <a:lnTo>
                    <a:pt x="2527669" y="37313"/>
                  </a:lnTo>
                  <a:lnTo>
                    <a:pt x="2506521" y="58563"/>
                  </a:lnTo>
                  <a:lnTo>
                    <a:pt x="2502736" y="59318"/>
                  </a:lnTo>
                  <a:close/>
                </a:path>
              </a:pathLst>
            </a:custGeom>
            <a:solidFill>
              <a:srgbClr val="FFFFFF"/>
            </a:solidFill>
          </p:spPr>
          <p:txBody>
            <a:bodyPr wrap="square" lIns="0" tIns="0" rIns="0" bIns="0" rtlCol="0"/>
            <a:lstStyle/>
            <a:p/>
          </p:txBody>
        </p:sp>
        <p:pic>
          <p:nvPicPr>
            <p:cNvPr id="27" name="object 27"/>
            <p:cNvPicPr/>
            <p:nvPr/>
          </p:nvPicPr>
          <p:blipFill>
            <a:blip r:embed="rId2" cstate="print"/>
            <a:stretch>
              <a:fillRect/>
            </a:stretch>
          </p:blipFill>
          <p:spPr>
            <a:xfrm>
              <a:off x="895085" y="5174153"/>
              <a:ext cx="3235249" cy="2416080"/>
            </a:xfrm>
            <a:prstGeom prst="rect">
              <a:avLst/>
            </a:prstGeom>
          </p:spPr>
        </p:pic>
      </p:grpSp>
      <p:pic>
        <p:nvPicPr>
          <p:cNvPr id="28" name="object 28"/>
          <p:cNvPicPr/>
          <p:nvPr/>
        </p:nvPicPr>
        <p:blipFill>
          <a:blip r:embed="rId3" cstate="print"/>
          <a:stretch>
            <a:fillRect/>
          </a:stretch>
        </p:blipFill>
        <p:spPr>
          <a:xfrm>
            <a:off x="4416735" y="5326301"/>
            <a:ext cx="1129510" cy="2215611"/>
          </a:xfrm>
          <a:prstGeom prst="rect">
            <a:avLst/>
          </a:prstGeom>
        </p:spPr>
      </p:pic>
      <p:grpSp>
        <p:nvGrpSpPr>
          <p:cNvPr id="29" name="object 29"/>
          <p:cNvGrpSpPr/>
          <p:nvPr/>
        </p:nvGrpSpPr>
        <p:grpSpPr>
          <a:xfrm>
            <a:off x="1710144" y="4558546"/>
            <a:ext cx="1069975" cy="527050"/>
            <a:chOff x="1710144" y="4558546"/>
            <a:chExt cx="1069975" cy="527050"/>
          </a:xfrm>
        </p:grpSpPr>
        <p:sp>
          <p:nvSpPr>
            <p:cNvPr id="30" name="object 30"/>
            <p:cNvSpPr/>
            <p:nvPr/>
          </p:nvSpPr>
          <p:spPr>
            <a:xfrm>
              <a:off x="1710144" y="4558546"/>
              <a:ext cx="1069975" cy="527050"/>
            </a:xfrm>
            <a:custGeom>
              <a:avLst/>
              <a:gdLst/>
              <a:ahLst/>
              <a:cxnLst/>
              <a:rect l="l" t="t" r="r" b="b"/>
              <a:pathLst>
                <a:path w="1069975" h="527050">
                  <a:moveTo>
                    <a:pt x="1042144" y="526789"/>
                  </a:moveTo>
                  <a:lnTo>
                    <a:pt x="1037969" y="526808"/>
                  </a:lnTo>
                  <a:lnTo>
                    <a:pt x="27383" y="526808"/>
                  </a:lnTo>
                  <a:lnTo>
                    <a:pt x="23355" y="526007"/>
                  </a:lnTo>
                  <a:lnTo>
                    <a:pt x="0" y="499424"/>
                  </a:lnTo>
                  <a:lnTo>
                    <a:pt x="0" y="27267"/>
                  </a:lnTo>
                  <a:lnTo>
                    <a:pt x="27389" y="0"/>
                  </a:lnTo>
                  <a:lnTo>
                    <a:pt x="1042137" y="18"/>
                  </a:lnTo>
                  <a:lnTo>
                    <a:pt x="1069397" y="27280"/>
                  </a:lnTo>
                  <a:lnTo>
                    <a:pt x="1069397" y="499412"/>
                  </a:lnTo>
                  <a:lnTo>
                    <a:pt x="1042144" y="526789"/>
                  </a:lnTo>
                  <a:close/>
                </a:path>
              </a:pathLst>
            </a:custGeom>
            <a:solidFill>
              <a:srgbClr val="000000"/>
            </a:solidFill>
          </p:spPr>
          <p:txBody>
            <a:bodyPr wrap="square" lIns="0" tIns="0" rIns="0" bIns="0" rtlCol="0"/>
            <a:lstStyle/>
            <a:p/>
          </p:txBody>
        </p:sp>
        <p:sp>
          <p:nvSpPr>
            <p:cNvPr id="31" name="object 31"/>
            <p:cNvSpPr/>
            <p:nvPr/>
          </p:nvSpPr>
          <p:spPr>
            <a:xfrm>
              <a:off x="1754301" y="4592524"/>
              <a:ext cx="991235" cy="459105"/>
            </a:xfrm>
            <a:custGeom>
              <a:avLst/>
              <a:gdLst/>
              <a:ahLst/>
              <a:cxnLst/>
              <a:rect l="l" t="t" r="r" b="b"/>
              <a:pathLst>
                <a:path w="991235" h="459104">
                  <a:moveTo>
                    <a:pt x="988027" y="458580"/>
                  </a:moveTo>
                  <a:lnTo>
                    <a:pt x="983478" y="458569"/>
                  </a:lnTo>
                  <a:lnTo>
                    <a:pt x="495779" y="235310"/>
                  </a:lnTo>
                  <a:lnTo>
                    <a:pt x="8222" y="457578"/>
                  </a:lnTo>
                  <a:lnTo>
                    <a:pt x="3051" y="457694"/>
                  </a:lnTo>
                  <a:lnTo>
                    <a:pt x="1278" y="456333"/>
                  </a:lnTo>
                  <a:lnTo>
                    <a:pt x="0" y="450658"/>
                  </a:lnTo>
                  <a:lnTo>
                    <a:pt x="1017" y="448668"/>
                  </a:lnTo>
                  <a:lnTo>
                    <a:pt x="483038" y="229364"/>
                  </a:lnTo>
                  <a:lnTo>
                    <a:pt x="3084" y="9715"/>
                  </a:lnTo>
                  <a:lnTo>
                    <a:pt x="2178" y="8708"/>
                  </a:lnTo>
                  <a:lnTo>
                    <a:pt x="1188" y="5956"/>
                  </a:lnTo>
                  <a:lnTo>
                    <a:pt x="1244" y="4603"/>
                  </a:lnTo>
                  <a:lnTo>
                    <a:pt x="2515" y="1986"/>
                  </a:lnTo>
                  <a:lnTo>
                    <a:pt x="3528" y="1097"/>
                  </a:lnTo>
                  <a:lnTo>
                    <a:pt x="6252" y="116"/>
                  </a:lnTo>
                  <a:lnTo>
                    <a:pt x="7599" y="156"/>
                  </a:lnTo>
                  <a:lnTo>
                    <a:pt x="495779" y="223559"/>
                  </a:lnTo>
                  <a:lnTo>
                    <a:pt x="984806" y="74"/>
                  </a:lnTo>
                  <a:lnTo>
                    <a:pt x="991221" y="5956"/>
                  </a:lnTo>
                  <a:lnTo>
                    <a:pt x="990230" y="8708"/>
                  </a:lnTo>
                  <a:lnTo>
                    <a:pt x="989325" y="9715"/>
                  </a:lnTo>
                  <a:lnTo>
                    <a:pt x="508662" y="229364"/>
                  </a:lnTo>
                  <a:lnTo>
                    <a:pt x="989315" y="449126"/>
                  </a:lnTo>
                  <a:lnTo>
                    <a:pt x="990217" y="450107"/>
                  </a:lnTo>
                  <a:lnTo>
                    <a:pt x="991211" y="452813"/>
                  </a:lnTo>
                  <a:lnTo>
                    <a:pt x="991159" y="454145"/>
                  </a:lnTo>
                  <a:lnTo>
                    <a:pt x="990557" y="455454"/>
                  </a:lnTo>
                  <a:lnTo>
                    <a:pt x="989631" y="457542"/>
                  </a:lnTo>
                  <a:lnTo>
                    <a:pt x="988027" y="458580"/>
                  </a:lnTo>
                  <a:close/>
                </a:path>
              </a:pathLst>
            </a:custGeom>
            <a:solidFill>
              <a:srgbClr val="FFFFFF"/>
            </a:solidFill>
          </p:spPr>
          <p:txBody>
            <a:bodyPr wrap="square" lIns="0" tIns="0" rIns="0" bIns="0" rtlCol="0"/>
            <a:lstStyle/>
            <a:p/>
          </p:txBody>
        </p:sp>
      </p:grpSp>
      <p:sp>
        <p:nvSpPr>
          <p:cNvPr id="32" name="object 32"/>
          <p:cNvSpPr/>
          <p:nvPr/>
        </p:nvSpPr>
        <p:spPr>
          <a:xfrm>
            <a:off x="2919532" y="4621437"/>
            <a:ext cx="971550" cy="365125"/>
          </a:xfrm>
          <a:custGeom>
            <a:avLst/>
            <a:gdLst/>
            <a:ahLst/>
            <a:cxnLst/>
            <a:rect l="l" t="t" r="r" b="b"/>
            <a:pathLst>
              <a:path w="971550" h="365125">
                <a:moveTo>
                  <a:pt x="4612" y="11154"/>
                </a:moveTo>
                <a:lnTo>
                  <a:pt x="3161" y="10751"/>
                </a:lnTo>
                <a:lnTo>
                  <a:pt x="632" y="8603"/>
                </a:lnTo>
                <a:lnTo>
                  <a:pt x="0" y="7236"/>
                </a:lnTo>
                <a:lnTo>
                  <a:pt x="0" y="3918"/>
                </a:lnTo>
                <a:lnTo>
                  <a:pt x="632" y="2551"/>
                </a:lnTo>
                <a:lnTo>
                  <a:pt x="3161" y="402"/>
                </a:lnTo>
                <a:lnTo>
                  <a:pt x="4612" y="0"/>
                </a:lnTo>
                <a:lnTo>
                  <a:pt x="6249" y="268"/>
                </a:lnTo>
                <a:lnTo>
                  <a:pt x="967691" y="268"/>
                </a:lnTo>
                <a:lnTo>
                  <a:pt x="968941" y="795"/>
                </a:lnTo>
                <a:lnTo>
                  <a:pt x="970998" y="2908"/>
                </a:lnTo>
                <a:lnTo>
                  <a:pt x="971393" y="3918"/>
                </a:lnTo>
                <a:lnTo>
                  <a:pt x="971395" y="7236"/>
                </a:lnTo>
                <a:lnTo>
                  <a:pt x="970943" y="8329"/>
                </a:lnTo>
                <a:lnTo>
                  <a:pt x="968897" y="10374"/>
                </a:lnTo>
                <a:lnTo>
                  <a:pt x="967662" y="10886"/>
                </a:lnTo>
                <a:lnTo>
                  <a:pt x="6249" y="10886"/>
                </a:lnTo>
                <a:lnTo>
                  <a:pt x="4612" y="11154"/>
                </a:lnTo>
                <a:close/>
              </a:path>
              <a:path w="971550" h="365125">
                <a:moveTo>
                  <a:pt x="869891" y="364958"/>
                </a:moveTo>
                <a:lnTo>
                  <a:pt x="868639" y="364430"/>
                </a:lnTo>
                <a:lnTo>
                  <a:pt x="866582" y="362317"/>
                </a:lnTo>
                <a:lnTo>
                  <a:pt x="866132" y="361166"/>
                </a:lnTo>
                <a:lnTo>
                  <a:pt x="866086" y="358115"/>
                </a:lnTo>
                <a:lnTo>
                  <a:pt x="866583" y="356865"/>
                </a:lnTo>
                <a:lnTo>
                  <a:pt x="868653" y="354795"/>
                </a:lnTo>
                <a:lnTo>
                  <a:pt x="869902" y="354298"/>
                </a:lnTo>
                <a:lnTo>
                  <a:pt x="871365" y="354340"/>
                </a:lnTo>
                <a:lnTo>
                  <a:pt x="967782" y="354340"/>
                </a:lnTo>
                <a:lnTo>
                  <a:pt x="968928" y="354795"/>
                </a:lnTo>
                <a:lnTo>
                  <a:pt x="970998" y="356865"/>
                </a:lnTo>
                <a:lnTo>
                  <a:pt x="971494" y="358115"/>
                </a:lnTo>
                <a:lnTo>
                  <a:pt x="971453" y="361166"/>
                </a:lnTo>
                <a:lnTo>
                  <a:pt x="970942" y="362400"/>
                </a:lnTo>
                <a:lnTo>
                  <a:pt x="968896" y="364446"/>
                </a:lnTo>
                <a:lnTo>
                  <a:pt x="967661" y="364957"/>
                </a:lnTo>
                <a:lnTo>
                  <a:pt x="869891" y="364958"/>
                </a:lnTo>
                <a:close/>
              </a:path>
              <a:path w="971550" h="365125">
                <a:moveTo>
                  <a:pt x="967782" y="354340"/>
                </a:moveTo>
                <a:lnTo>
                  <a:pt x="966215" y="354340"/>
                </a:lnTo>
                <a:lnTo>
                  <a:pt x="967679" y="354298"/>
                </a:lnTo>
                <a:close/>
              </a:path>
              <a:path w="971550" h="365125">
                <a:moveTo>
                  <a:pt x="4763" y="364957"/>
                </a:moveTo>
                <a:lnTo>
                  <a:pt x="3495" y="364432"/>
                </a:lnTo>
                <a:lnTo>
                  <a:pt x="1395" y="362331"/>
                </a:lnTo>
                <a:lnTo>
                  <a:pt x="905" y="361150"/>
                </a:lnTo>
                <a:lnTo>
                  <a:pt x="869" y="358103"/>
                </a:lnTo>
                <a:lnTo>
                  <a:pt x="1397" y="356851"/>
                </a:lnTo>
                <a:lnTo>
                  <a:pt x="3510" y="354794"/>
                </a:lnTo>
                <a:lnTo>
                  <a:pt x="4775" y="354300"/>
                </a:lnTo>
                <a:lnTo>
                  <a:pt x="6249" y="354340"/>
                </a:lnTo>
                <a:lnTo>
                  <a:pt x="805709" y="354340"/>
                </a:lnTo>
                <a:lnTo>
                  <a:pt x="806943" y="354851"/>
                </a:lnTo>
                <a:lnTo>
                  <a:pt x="808989" y="356897"/>
                </a:lnTo>
                <a:lnTo>
                  <a:pt x="809488" y="358103"/>
                </a:lnTo>
                <a:lnTo>
                  <a:pt x="809464" y="361150"/>
                </a:lnTo>
                <a:lnTo>
                  <a:pt x="808939" y="362372"/>
                </a:lnTo>
                <a:lnTo>
                  <a:pt x="806915" y="364396"/>
                </a:lnTo>
                <a:lnTo>
                  <a:pt x="805694" y="364920"/>
                </a:lnTo>
                <a:lnTo>
                  <a:pt x="804263" y="364957"/>
                </a:lnTo>
                <a:lnTo>
                  <a:pt x="4763" y="364957"/>
                </a:lnTo>
                <a:close/>
              </a:path>
              <a:path w="971550" h="365125">
                <a:moveTo>
                  <a:pt x="967635" y="279873"/>
                </a:moveTo>
                <a:lnTo>
                  <a:pt x="740982" y="279873"/>
                </a:lnTo>
                <a:lnTo>
                  <a:pt x="736504" y="273160"/>
                </a:lnTo>
                <a:lnTo>
                  <a:pt x="736899" y="272085"/>
                </a:lnTo>
                <a:lnTo>
                  <a:pt x="738605" y="270076"/>
                </a:lnTo>
                <a:lnTo>
                  <a:pt x="739682" y="269468"/>
                </a:lnTo>
                <a:lnTo>
                  <a:pt x="740982" y="269255"/>
                </a:lnTo>
                <a:lnTo>
                  <a:pt x="967691" y="269255"/>
                </a:lnTo>
                <a:lnTo>
                  <a:pt x="968941" y="269782"/>
                </a:lnTo>
                <a:lnTo>
                  <a:pt x="970999" y="271895"/>
                </a:lnTo>
                <a:lnTo>
                  <a:pt x="971493" y="273160"/>
                </a:lnTo>
                <a:lnTo>
                  <a:pt x="971415" y="276195"/>
                </a:lnTo>
                <a:lnTo>
                  <a:pt x="970887" y="277399"/>
                </a:lnTo>
                <a:lnTo>
                  <a:pt x="968853" y="279378"/>
                </a:lnTo>
                <a:lnTo>
                  <a:pt x="967635" y="279873"/>
                </a:lnTo>
                <a:close/>
              </a:path>
              <a:path w="971550" h="365125">
                <a:moveTo>
                  <a:pt x="675594" y="279875"/>
                </a:moveTo>
                <a:lnTo>
                  <a:pt x="475968" y="279873"/>
                </a:lnTo>
                <a:lnTo>
                  <a:pt x="471484" y="273176"/>
                </a:lnTo>
                <a:lnTo>
                  <a:pt x="471885" y="272085"/>
                </a:lnTo>
                <a:lnTo>
                  <a:pt x="473591" y="270076"/>
                </a:lnTo>
                <a:lnTo>
                  <a:pt x="474668" y="269468"/>
                </a:lnTo>
                <a:lnTo>
                  <a:pt x="475968" y="269255"/>
                </a:lnTo>
                <a:lnTo>
                  <a:pt x="674162" y="269255"/>
                </a:lnTo>
                <a:lnTo>
                  <a:pt x="675620" y="269293"/>
                </a:lnTo>
                <a:lnTo>
                  <a:pt x="676857" y="269835"/>
                </a:lnTo>
                <a:lnTo>
                  <a:pt x="678892" y="271924"/>
                </a:lnTo>
                <a:lnTo>
                  <a:pt x="679401" y="273176"/>
                </a:lnTo>
                <a:lnTo>
                  <a:pt x="679400" y="274634"/>
                </a:lnTo>
                <a:lnTo>
                  <a:pt x="679467" y="276206"/>
                </a:lnTo>
                <a:lnTo>
                  <a:pt x="678909" y="277413"/>
                </a:lnTo>
                <a:lnTo>
                  <a:pt x="676830" y="279383"/>
                </a:lnTo>
                <a:lnTo>
                  <a:pt x="675594" y="279875"/>
                </a:lnTo>
                <a:close/>
              </a:path>
              <a:path w="971550" h="365125">
                <a:moveTo>
                  <a:pt x="4753" y="280141"/>
                </a:moveTo>
                <a:lnTo>
                  <a:pt x="3302" y="279738"/>
                </a:lnTo>
                <a:lnTo>
                  <a:pt x="773" y="277590"/>
                </a:lnTo>
                <a:lnTo>
                  <a:pt x="173" y="276292"/>
                </a:lnTo>
                <a:lnTo>
                  <a:pt x="141" y="272904"/>
                </a:lnTo>
                <a:lnTo>
                  <a:pt x="773" y="271538"/>
                </a:lnTo>
                <a:lnTo>
                  <a:pt x="3302" y="269389"/>
                </a:lnTo>
                <a:lnTo>
                  <a:pt x="4753" y="268986"/>
                </a:lnTo>
                <a:lnTo>
                  <a:pt x="6390" y="269255"/>
                </a:lnTo>
                <a:lnTo>
                  <a:pt x="404264" y="269255"/>
                </a:lnTo>
                <a:lnTo>
                  <a:pt x="405531" y="269780"/>
                </a:lnTo>
                <a:lnTo>
                  <a:pt x="407632" y="271881"/>
                </a:lnTo>
                <a:lnTo>
                  <a:pt x="408057" y="272904"/>
                </a:lnTo>
                <a:lnTo>
                  <a:pt x="408158" y="274634"/>
                </a:lnTo>
                <a:lnTo>
                  <a:pt x="408583" y="274776"/>
                </a:lnTo>
                <a:lnTo>
                  <a:pt x="408508" y="276292"/>
                </a:lnTo>
                <a:lnTo>
                  <a:pt x="407900" y="277551"/>
                </a:lnTo>
                <a:lnTo>
                  <a:pt x="405618" y="279555"/>
                </a:lnTo>
                <a:lnTo>
                  <a:pt x="404659" y="279873"/>
                </a:lnTo>
                <a:lnTo>
                  <a:pt x="6390" y="279873"/>
                </a:lnTo>
                <a:lnTo>
                  <a:pt x="4753" y="280141"/>
                </a:lnTo>
                <a:close/>
              </a:path>
              <a:path w="971550" h="365125">
                <a:moveTo>
                  <a:pt x="404291" y="279994"/>
                </a:moveTo>
                <a:lnTo>
                  <a:pt x="402778" y="279873"/>
                </a:lnTo>
                <a:lnTo>
                  <a:pt x="404659" y="279873"/>
                </a:lnTo>
                <a:lnTo>
                  <a:pt x="404291" y="279994"/>
                </a:lnTo>
                <a:close/>
              </a:path>
              <a:path w="971550" h="365125">
                <a:moveTo>
                  <a:pt x="967690" y="180914"/>
                </a:moveTo>
                <a:lnTo>
                  <a:pt x="308353" y="180914"/>
                </a:lnTo>
                <a:lnTo>
                  <a:pt x="303875" y="177008"/>
                </a:lnTo>
                <a:lnTo>
                  <a:pt x="303917" y="174087"/>
                </a:lnTo>
                <a:lnTo>
                  <a:pt x="304270" y="173126"/>
                </a:lnTo>
                <a:lnTo>
                  <a:pt x="305976" y="171118"/>
                </a:lnTo>
                <a:lnTo>
                  <a:pt x="307053" y="170509"/>
                </a:lnTo>
                <a:lnTo>
                  <a:pt x="308353" y="170296"/>
                </a:lnTo>
                <a:lnTo>
                  <a:pt x="967237" y="170296"/>
                </a:lnTo>
                <a:lnTo>
                  <a:pt x="968471" y="170807"/>
                </a:lnTo>
                <a:lnTo>
                  <a:pt x="970517" y="172853"/>
                </a:lnTo>
                <a:lnTo>
                  <a:pt x="971028" y="174087"/>
                </a:lnTo>
                <a:lnTo>
                  <a:pt x="971028" y="175534"/>
                </a:lnTo>
                <a:lnTo>
                  <a:pt x="971453" y="175534"/>
                </a:lnTo>
                <a:lnTo>
                  <a:pt x="971493" y="177008"/>
                </a:lnTo>
                <a:lnTo>
                  <a:pt x="970998" y="178273"/>
                </a:lnTo>
                <a:lnTo>
                  <a:pt x="968941" y="180386"/>
                </a:lnTo>
                <a:lnTo>
                  <a:pt x="967690" y="180914"/>
                </a:lnTo>
                <a:close/>
              </a:path>
              <a:path w="971550" h="365125">
                <a:moveTo>
                  <a:pt x="4612" y="181182"/>
                </a:moveTo>
                <a:lnTo>
                  <a:pt x="3161" y="180779"/>
                </a:lnTo>
                <a:lnTo>
                  <a:pt x="632" y="178631"/>
                </a:lnTo>
                <a:lnTo>
                  <a:pt x="0" y="177264"/>
                </a:lnTo>
                <a:lnTo>
                  <a:pt x="0" y="173946"/>
                </a:lnTo>
                <a:lnTo>
                  <a:pt x="632" y="172579"/>
                </a:lnTo>
                <a:lnTo>
                  <a:pt x="3161" y="170430"/>
                </a:lnTo>
                <a:lnTo>
                  <a:pt x="4612" y="170027"/>
                </a:lnTo>
                <a:lnTo>
                  <a:pt x="6249" y="170296"/>
                </a:lnTo>
                <a:lnTo>
                  <a:pt x="244254" y="170296"/>
                </a:lnTo>
                <a:lnTo>
                  <a:pt x="245488" y="170807"/>
                </a:lnTo>
                <a:lnTo>
                  <a:pt x="247534" y="172853"/>
                </a:lnTo>
                <a:lnTo>
                  <a:pt x="247986" y="173946"/>
                </a:lnTo>
                <a:lnTo>
                  <a:pt x="248045" y="175534"/>
                </a:lnTo>
                <a:lnTo>
                  <a:pt x="248470" y="175534"/>
                </a:lnTo>
                <a:lnTo>
                  <a:pt x="6246" y="180914"/>
                </a:lnTo>
                <a:lnTo>
                  <a:pt x="4612" y="181182"/>
                </a:lnTo>
                <a:close/>
              </a:path>
              <a:path w="971550" h="365125">
                <a:moveTo>
                  <a:pt x="244707" y="180914"/>
                </a:moveTo>
                <a:lnTo>
                  <a:pt x="6249" y="180914"/>
                </a:lnTo>
                <a:lnTo>
                  <a:pt x="244708" y="180914"/>
                </a:lnTo>
                <a:close/>
              </a:path>
              <a:path w="971550" h="365125">
                <a:moveTo>
                  <a:pt x="967792" y="81672"/>
                </a:moveTo>
                <a:lnTo>
                  <a:pt x="692252" y="81672"/>
                </a:lnTo>
                <a:lnTo>
                  <a:pt x="691015" y="81158"/>
                </a:lnTo>
                <a:lnTo>
                  <a:pt x="688966" y="79100"/>
                </a:lnTo>
                <a:lnTo>
                  <a:pt x="688461" y="77880"/>
                </a:lnTo>
                <a:lnTo>
                  <a:pt x="688467" y="74960"/>
                </a:lnTo>
                <a:lnTo>
                  <a:pt x="967265" y="71053"/>
                </a:lnTo>
                <a:lnTo>
                  <a:pt x="968517" y="71581"/>
                </a:lnTo>
                <a:lnTo>
                  <a:pt x="970585" y="73724"/>
                </a:lnTo>
                <a:lnTo>
                  <a:pt x="971068" y="74960"/>
                </a:lnTo>
                <a:lnTo>
                  <a:pt x="971028" y="76434"/>
                </a:lnTo>
                <a:lnTo>
                  <a:pt x="971453" y="76434"/>
                </a:lnTo>
                <a:lnTo>
                  <a:pt x="971489" y="77880"/>
                </a:lnTo>
                <a:lnTo>
                  <a:pt x="970999" y="79115"/>
                </a:lnTo>
                <a:lnTo>
                  <a:pt x="969005" y="81160"/>
                </a:lnTo>
                <a:lnTo>
                  <a:pt x="967792" y="81672"/>
                </a:lnTo>
                <a:close/>
              </a:path>
              <a:path w="971550" h="365125">
                <a:moveTo>
                  <a:pt x="592025" y="81796"/>
                </a:moveTo>
                <a:lnTo>
                  <a:pt x="590496" y="81672"/>
                </a:lnTo>
                <a:lnTo>
                  <a:pt x="4247" y="81672"/>
                </a:lnTo>
                <a:lnTo>
                  <a:pt x="3084" y="81217"/>
                </a:lnTo>
                <a:lnTo>
                  <a:pt x="971" y="79160"/>
                </a:lnTo>
                <a:lnTo>
                  <a:pt x="468" y="77967"/>
                </a:lnTo>
                <a:lnTo>
                  <a:pt x="444" y="74948"/>
                </a:lnTo>
                <a:lnTo>
                  <a:pt x="969" y="73680"/>
                </a:lnTo>
                <a:lnTo>
                  <a:pt x="3070" y="71579"/>
                </a:lnTo>
                <a:lnTo>
                  <a:pt x="4338" y="71054"/>
                </a:lnTo>
                <a:lnTo>
                  <a:pt x="590496" y="71054"/>
                </a:lnTo>
                <a:lnTo>
                  <a:pt x="595734" y="76434"/>
                </a:lnTo>
                <a:lnTo>
                  <a:pt x="596159" y="76434"/>
                </a:lnTo>
                <a:lnTo>
                  <a:pt x="596164" y="77967"/>
                </a:lnTo>
                <a:lnTo>
                  <a:pt x="595604" y="79255"/>
                </a:lnTo>
                <a:lnTo>
                  <a:pt x="593352" y="81338"/>
                </a:lnTo>
                <a:lnTo>
                  <a:pt x="592385" y="81672"/>
                </a:lnTo>
                <a:lnTo>
                  <a:pt x="5824" y="81672"/>
                </a:lnTo>
                <a:lnTo>
                  <a:pt x="4350" y="81712"/>
                </a:lnTo>
                <a:lnTo>
                  <a:pt x="592269" y="81712"/>
                </a:lnTo>
                <a:lnTo>
                  <a:pt x="592025" y="81796"/>
                </a:lnTo>
                <a:close/>
              </a:path>
            </a:pathLst>
          </a:custGeom>
          <a:solidFill>
            <a:srgbClr val="000000"/>
          </a:solidFill>
        </p:spPr>
        <p:txBody>
          <a:bodyPr wrap="square" lIns="0" tIns="0" rIns="0" bIns="0" rtlCol="0"/>
          <a:lstStyle/>
          <a:p/>
        </p:txBody>
      </p:sp>
      <p:sp>
        <p:nvSpPr>
          <p:cNvPr id="33" name="object 33"/>
          <p:cNvSpPr/>
          <p:nvPr/>
        </p:nvSpPr>
        <p:spPr>
          <a:xfrm>
            <a:off x="4483463" y="4461481"/>
            <a:ext cx="92075" cy="281940"/>
          </a:xfrm>
          <a:custGeom>
            <a:avLst/>
            <a:gdLst/>
            <a:ahLst/>
            <a:cxnLst/>
            <a:rect l="l" t="t" r="r" b="b"/>
            <a:pathLst>
              <a:path w="92075" h="281939">
                <a:moveTo>
                  <a:pt x="42344" y="97171"/>
                </a:moveTo>
                <a:lnTo>
                  <a:pt x="16583" y="95222"/>
                </a:lnTo>
                <a:lnTo>
                  <a:pt x="5076" y="90287"/>
                </a:lnTo>
                <a:lnTo>
                  <a:pt x="3879" y="77946"/>
                </a:lnTo>
                <a:lnTo>
                  <a:pt x="1555" y="57071"/>
                </a:lnTo>
                <a:lnTo>
                  <a:pt x="0" y="34045"/>
                </a:lnTo>
                <a:lnTo>
                  <a:pt x="1112" y="15254"/>
                </a:lnTo>
                <a:lnTo>
                  <a:pt x="5963" y="7726"/>
                </a:lnTo>
                <a:lnTo>
                  <a:pt x="53492" y="0"/>
                </a:lnTo>
                <a:lnTo>
                  <a:pt x="74824" y="2172"/>
                </a:lnTo>
                <a:lnTo>
                  <a:pt x="88034" y="9308"/>
                </a:lnTo>
                <a:lnTo>
                  <a:pt x="91596" y="25104"/>
                </a:lnTo>
                <a:lnTo>
                  <a:pt x="91255" y="47231"/>
                </a:lnTo>
                <a:lnTo>
                  <a:pt x="88313" y="69651"/>
                </a:lnTo>
                <a:lnTo>
                  <a:pt x="84071" y="86323"/>
                </a:lnTo>
                <a:lnTo>
                  <a:pt x="69219" y="94687"/>
                </a:lnTo>
                <a:lnTo>
                  <a:pt x="42344" y="97171"/>
                </a:lnTo>
                <a:close/>
              </a:path>
              <a:path w="92075" h="281939">
                <a:moveTo>
                  <a:pt x="63714" y="185565"/>
                </a:moveTo>
                <a:lnTo>
                  <a:pt x="24895" y="185565"/>
                </a:lnTo>
                <a:lnTo>
                  <a:pt x="33646" y="184917"/>
                </a:lnTo>
                <a:lnTo>
                  <a:pt x="53492" y="184521"/>
                </a:lnTo>
                <a:lnTo>
                  <a:pt x="63714" y="185565"/>
                </a:lnTo>
                <a:close/>
              </a:path>
              <a:path w="92075" h="281939">
                <a:moveTo>
                  <a:pt x="42344" y="281693"/>
                </a:moveTo>
                <a:lnTo>
                  <a:pt x="16583" y="279710"/>
                </a:lnTo>
                <a:lnTo>
                  <a:pt x="5076" y="274755"/>
                </a:lnTo>
                <a:lnTo>
                  <a:pt x="3879" y="262414"/>
                </a:lnTo>
                <a:lnTo>
                  <a:pt x="1555" y="241539"/>
                </a:lnTo>
                <a:lnTo>
                  <a:pt x="0" y="218514"/>
                </a:lnTo>
                <a:lnTo>
                  <a:pt x="1112" y="199722"/>
                </a:lnTo>
                <a:lnTo>
                  <a:pt x="5963" y="192075"/>
                </a:lnTo>
                <a:lnTo>
                  <a:pt x="14012" y="187813"/>
                </a:lnTo>
                <a:lnTo>
                  <a:pt x="21558" y="185965"/>
                </a:lnTo>
                <a:lnTo>
                  <a:pt x="24895" y="185565"/>
                </a:lnTo>
                <a:lnTo>
                  <a:pt x="63714" y="185565"/>
                </a:lnTo>
                <a:lnTo>
                  <a:pt x="74824" y="186700"/>
                </a:lnTo>
                <a:lnTo>
                  <a:pt x="88034" y="193776"/>
                </a:lnTo>
                <a:lnTo>
                  <a:pt x="91596" y="209374"/>
                </a:lnTo>
                <a:lnTo>
                  <a:pt x="91255" y="231488"/>
                </a:lnTo>
                <a:lnTo>
                  <a:pt x="88313" y="254000"/>
                </a:lnTo>
                <a:lnTo>
                  <a:pt x="84071" y="270791"/>
                </a:lnTo>
                <a:lnTo>
                  <a:pt x="69219" y="279215"/>
                </a:lnTo>
                <a:lnTo>
                  <a:pt x="42344" y="281693"/>
                </a:lnTo>
                <a:close/>
              </a:path>
            </a:pathLst>
          </a:custGeom>
          <a:solidFill>
            <a:srgbClr val="FFFFFF"/>
          </a:solidFill>
        </p:spPr>
        <p:txBody>
          <a:bodyPr wrap="square" lIns="0" tIns="0" rIns="0" bIns="0" rtlCol="0"/>
          <a:lstStyle/>
          <a:p/>
        </p:txBody>
      </p:sp>
      <p:grpSp>
        <p:nvGrpSpPr>
          <p:cNvPr id="34" name="object 34"/>
          <p:cNvGrpSpPr/>
          <p:nvPr/>
        </p:nvGrpSpPr>
        <p:grpSpPr>
          <a:xfrm>
            <a:off x="4362442" y="4319307"/>
            <a:ext cx="893444" cy="708660"/>
            <a:chOff x="4362442" y="4319307"/>
            <a:chExt cx="893444" cy="708660"/>
          </a:xfrm>
        </p:grpSpPr>
        <p:pic>
          <p:nvPicPr>
            <p:cNvPr id="35" name="object 35"/>
            <p:cNvPicPr/>
            <p:nvPr/>
          </p:nvPicPr>
          <p:blipFill>
            <a:blip r:embed="rId4" cstate="print"/>
            <a:stretch>
              <a:fillRect/>
            </a:stretch>
          </p:blipFill>
          <p:spPr>
            <a:xfrm>
              <a:off x="4483464" y="4815624"/>
              <a:ext cx="91596" cy="97242"/>
            </a:xfrm>
            <a:prstGeom prst="rect">
              <a:avLst/>
            </a:prstGeom>
          </p:spPr>
        </p:pic>
        <p:sp>
          <p:nvSpPr>
            <p:cNvPr id="36" name="object 36"/>
            <p:cNvSpPr/>
            <p:nvPr/>
          </p:nvSpPr>
          <p:spPr>
            <a:xfrm>
              <a:off x="4362437" y="4319307"/>
              <a:ext cx="893444" cy="708660"/>
            </a:xfrm>
            <a:custGeom>
              <a:avLst/>
              <a:gdLst/>
              <a:ahLst/>
              <a:cxnLst/>
              <a:rect l="l" t="t" r="r" b="b"/>
              <a:pathLst>
                <a:path w="893445" h="708660">
                  <a:moveTo>
                    <a:pt x="282067" y="307390"/>
                  </a:moveTo>
                  <a:lnTo>
                    <a:pt x="281559" y="306133"/>
                  </a:lnTo>
                  <a:lnTo>
                    <a:pt x="279514" y="304038"/>
                  </a:lnTo>
                  <a:lnTo>
                    <a:pt x="278269" y="303517"/>
                  </a:lnTo>
                  <a:lnTo>
                    <a:pt x="275323" y="303517"/>
                  </a:lnTo>
                  <a:lnTo>
                    <a:pt x="274066" y="304038"/>
                  </a:lnTo>
                  <a:lnTo>
                    <a:pt x="273037" y="305092"/>
                  </a:lnTo>
                  <a:lnTo>
                    <a:pt x="188950" y="382257"/>
                  </a:lnTo>
                  <a:lnTo>
                    <a:pt x="166865" y="353936"/>
                  </a:lnTo>
                  <a:lnTo>
                    <a:pt x="165900" y="352983"/>
                  </a:lnTo>
                  <a:lnTo>
                    <a:pt x="164731" y="352475"/>
                  </a:lnTo>
                  <a:lnTo>
                    <a:pt x="162026" y="352336"/>
                  </a:lnTo>
                  <a:lnTo>
                    <a:pt x="160807" y="352717"/>
                  </a:lnTo>
                  <a:lnTo>
                    <a:pt x="158686" y="354418"/>
                  </a:lnTo>
                  <a:lnTo>
                    <a:pt x="158038" y="355511"/>
                  </a:lnTo>
                  <a:lnTo>
                    <a:pt x="157568" y="358190"/>
                  </a:lnTo>
                  <a:lnTo>
                    <a:pt x="157810" y="359435"/>
                  </a:lnTo>
                  <a:lnTo>
                    <a:pt x="158521" y="360591"/>
                  </a:lnTo>
                  <a:lnTo>
                    <a:pt x="185127" y="393014"/>
                  </a:lnTo>
                  <a:lnTo>
                    <a:pt x="186080" y="394182"/>
                  </a:lnTo>
                  <a:lnTo>
                    <a:pt x="187299" y="394843"/>
                  </a:lnTo>
                  <a:lnTo>
                    <a:pt x="188810" y="394995"/>
                  </a:lnTo>
                  <a:lnTo>
                    <a:pt x="190106" y="394919"/>
                  </a:lnTo>
                  <a:lnTo>
                    <a:pt x="280543" y="312597"/>
                  </a:lnTo>
                  <a:lnTo>
                    <a:pt x="282067" y="310299"/>
                  </a:lnTo>
                  <a:lnTo>
                    <a:pt x="282067" y="307390"/>
                  </a:lnTo>
                  <a:close/>
                </a:path>
                <a:path w="893445" h="708660">
                  <a:moveTo>
                    <a:pt x="282155" y="126619"/>
                  </a:moveTo>
                  <a:lnTo>
                    <a:pt x="276047" y="120040"/>
                  </a:lnTo>
                  <a:lnTo>
                    <a:pt x="274853" y="120319"/>
                  </a:lnTo>
                  <a:lnTo>
                    <a:pt x="273748" y="121056"/>
                  </a:lnTo>
                  <a:lnTo>
                    <a:pt x="189661" y="198208"/>
                  </a:lnTo>
                  <a:lnTo>
                    <a:pt x="167576" y="169887"/>
                  </a:lnTo>
                  <a:lnTo>
                    <a:pt x="166611" y="168935"/>
                  </a:lnTo>
                  <a:lnTo>
                    <a:pt x="165442" y="168427"/>
                  </a:lnTo>
                  <a:lnTo>
                    <a:pt x="162725" y="168287"/>
                  </a:lnTo>
                  <a:lnTo>
                    <a:pt x="161518" y="168681"/>
                  </a:lnTo>
                  <a:lnTo>
                    <a:pt x="159397" y="170370"/>
                  </a:lnTo>
                  <a:lnTo>
                    <a:pt x="158750" y="171462"/>
                  </a:lnTo>
                  <a:lnTo>
                    <a:pt x="158280" y="174142"/>
                  </a:lnTo>
                  <a:lnTo>
                    <a:pt x="158508" y="175387"/>
                  </a:lnTo>
                  <a:lnTo>
                    <a:pt x="159219" y="176542"/>
                  </a:lnTo>
                  <a:lnTo>
                    <a:pt x="185940" y="210007"/>
                  </a:lnTo>
                  <a:lnTo>
                    <a:pt x="187159" y="210667"/>
                  </a:lnTo>
                  <a:lnTo>
                    <a:pt x="188671" y="210807"/>
                  </a:lnTo>
                  <a:lnTo>
                    <a:pt x="190119" y="210997"/>
                  </a:lnTo>
                  <a:lnTo>
                    <a:pt x="191439" y="210667"/>
                  </a:lnTo>
                  <a:lnTo>
                    <a:pt x="192633" y="209816"/>
                  </a:lnTo>
                  <a:lnTo>
                    <a:pt x="205295" y="198208"/>
                  </a:lnTo>
                  <a:lnTo>
                    <a:pt x="280974" y="128841"/>
                  </a:lnTo>
                  <a:lnTo>
                    <a:pt x="281774" y="127800"/>
                  </a:lnTo>
                  <a:lnTo>
                    <a:pt x="282155" y="126619"/>
                  </a:lnTo>
                  <a:close/>
                </a:path>
                <a:path w="893445" h="708660">
                  <a:moveTo>
                    <a:pt x="461391" y="367093"/>
                  </a:moveTo>
                  <a:lnTo>
                    <a:pt x="456933" y="360311"/>
                  </a:lnTo>
                  <a:lnTo>
                    <a:pt x="380453" y="360311"/>
                  </a:lnTo>
                  <a:lnTo>
                    <a:pt x="379196" y="360819"/>
                  </a:lnTo>
                  <a:lnTo>
                    <a:pt x="377113" y="362851"/>
                  </a:lnTo>
                  <a:lnTo>
                    <a:pt x="376593" y="364032"/>
                  </a:lnTo>
                  <a:lnTo>
                    <a:pt x="376529" y="365544"/>
                  </a:lnTo>
                  <a:lnTo>
                    <a:pt x="376250" y="365544"/>
                  </a:lnTo>
                  <a:lnTo>
                    <a:pt x="376250" y="367093"/>
                  </a:lnTo>
                  <a:lnTo>
                    <a:pt x="376796" y="368388"/>
                  </a:lnTo>
                  <a:lnTo>
                    <a:pt x="379044" y="370509"/>
                  </a:lnTo>
                  <a:lnTo>
                    <a:pt x="380365" y="371005"/>
                  </a:lnTo>
                  <a:lnTo>
                    <a:pt x="381914" y="370928"/>
                  </a:lnTo>
                  <a:lnTo>
                    <a:pt x="456933" y="370928"/>
                  </a:lnTo>
                  <a:lnTo>
                    <a:pt x="458241" y="370713"/>
                  </a:lnTo>
                  <a:lnTo>
                    <a:pt x="459320" y="370103"/>
                  </a:lnTo>
                  <a:lnTo>
                    <a:pt x="461022" y="368096"/>
                  </a:lnTo>
                  <a:lnTo>
                    <a:pt x="461391" y="367093"/>
                  </a:lnTo>
                  <a:close/>
                </a:path>
                <a:path w="893445" h="708660">
                  <a:moveTo>
                    <a:pt x="608558" y="193929"/>
                  </a:moveTo>
                  <a:lnTo>
                    <a:pt x="608253" y="193103"/>
                  </a:lnTo>
                  <a:lnTo>
                    <a:pt x="606552" y="191096"/>
                  </a:lnTo>
                  <a:lnTo>
                    <a:pt x="605472" y="190487"/>
                  </a:lnTo>
                  <a:lnTo>
                    <a:pt x="604164" y="190284"/>
                  </a:lnTo>
                  <a:lnTo>
                    <a:pt x="380136" y="190284"/>
                  </a:lnTo>
                  <a:lnTo>
                    <a:pt x="378866" y="190804"/>
                  </a:lnTo>
                  <a:lnTo>
                    <a:pt x="376770" y="192900"/>
                  </a:lnTo>
                  <a:lnTo>
                    <a:pt x="376351" y="193929"/>
                  </a:lnTo>
                  <a:lnTo>
                    <a:pt x="376339" y="197243"/>
                  </a:lnTo>
                  <a:lnTo>
                    <a:pt x="376821" y="198348"/>
                  </a:lnTo>
                  <a:lnTo>
                    <a:pt x="378917" y="200393"/>
                  </a:lnTo>
                  <a:lnTo>
                    <a:pt x="380161" y="200901"/>
                  </a:lnTo>
                  <a:lnTo>
                    <a:pt x="604164" y="200901"/>
                  </a:lnTo>
                  <a:lnTo>
                    <a:pt x="605472" y="200685"/>
                  </a:lnTo>
                  <a:lnTo>
                    <a:pt x="606552" y="200075"/>
                  </a:lnTo>
                  <a:lnTo>
                    <a:pt x="608253" y="198069"/>
                  </a:lnTo>
                  <a:lnTo>
                    <a:pt x="608558" y="197243"/>
                  </a:lnTo>
                  <a:lnTo>
                    <a:pt x="608558" y="193929"/>
                  </a:lnTo>
                  <a:close/>
                </a:path>
                <a:path w="893445" h="708660">
                  <a:moveTo>
                    <a:pt x="609447" y="548119"/>
                  </a:moveTo>
                  <a:lnTo>
                    <a:pt x="608952" y="546874"/>
                  </a:lnTo>
                  <a:lnTo>
                    <a:pt x="606882" y="544804"/>
                  </a:lnTo>
                  <a:lnTo>
                    <a:pt x="605739" y="544347"/>
                  </a:lnTo>
                  <a:lnTo>
                    <a:pt x="604164" y="544347"/>
                  </a:lnTo>
                  <a:lnTo>
                    <a:pt x="381622" y="544347"/>
                  </a:lnTo>
                  <a:lnTo>
                    <a:pt x="380149" y="544309"/>
                  </a:lnTo>
                  <a:lnTo>
                    <a:pt x="378891" y="544804"/>
                  </a:lnTo>
                  <a:lnTo>
                    <a:pt x="376770" y="546862"/>
                  </a:lnTo>
                  <a:lnTo>
                    <a:pt x="376250" y="548119"/>
                  </a:lnTo>
                  <a:lnTo>
                    <a:pt x="376288" y="551192"/>
                  </a:lnTo>
                  <a:lnTo>
                    <a:pt x="376821" y="552424"/>
                  </a:lnTo>
                  <a:lnTo>
                    <a:pt x="378891" y="554443"/>
                  </a:lnTo>
                  <a:lnTo>
                    <a:pt x="380161" y="554964"/>
                  </a:lnTo>
                  <a:lnTo>
                    <a:pt x="605637" y="554964"/>
                  </a:lnTo>
                  <a:lnTo>
                    <a:pt x="606894" y="554443"/>
                  </a:lnTo>
                  <a:lnTo>
                    <a:pt x="608952" y="552323"/>
                  </a:lnTo>
                  <a:lnTo>
                    <a:pt x="609396" y="551192"/>
                  </a:lnTo>
                  <a:lnTo>
                    <a:pt x="609447" y="548119"/>
                  </a:lnTo>
                  <a:close/>
                </a:path>
                <a:path w="893445" h="708660">
                  <a:moveTo>
                    <a:pt x="751370" y="367093"/>
                  </a:moveTo>
                  <a:lnTo>
                    <a:pt x="751357" y="364032"/>
                  </a:lnTo>
                  <a:lnTo>
                    <a:pt x="750785" y="362762"/>
                  </a:lnTo>
                  <a:lnTo>
                    <a:pt x="748563" y="360705"/>
                  </a:lnTo>
                  <a:lnTo>
                    <a:pt x="747242" y="360222"/>
                  </a:lnTo>
                  <a:lnTo>
                    <a:pt x="745744" y="360311"/>
                  </a:lnTo>
                  <a:lnTo>
                    <a:pt x="509320" y="360311"/>
                  </a:lnTo>
                  <a:lnTo>
                    <a:pt x="504863" y="367093"/>
                  </a:lnTo>
                  <a:lnTo>
                    <a:pt x="505231" y="368096"/>
                  </a:lnTo>
                  <a:lnTo>
                    <a:pt x="506945" y="370103"/>
                  </a:lnTo>
                  <a:lnTo>
                    <a:pt x="508012" y="370713"/>
                  </a:lnTo>
                  <a:lnTo>
                    <a:pt x="509320" y="370928"/>
                  </a:lnTo>
                  <a:lnTo>
                    <a:pt x="746023" y="370928"/>
                  </a:lnTo>
                  <a:lnTo>
                    <a:pt x="747509" y="370928"/>
                  </a:lnTo>
                  <a:lnTo>
                    <a:pt x="748766" y="370395"/>
                  </a:lnTo>
                  <a:lnTo>
                    <a:pt x="750874" y="368300"/>
                  </a:lnTo>
                  <a:lnTo>
                    <a:pt x="751370" y="367093"/>
                  </a:lnTo>
                  <a:close/>
                </a:path>
                <a:path w="893445" h="708660">
                  <a:moveTo>
                    <a:pt x="785253" y="193929"/>
                  </a:moveTo>
                  <a:lnTo>
                    <a:pt x="784618" y="192557"/>
                  </a:lnTo>
                  <a:lnTo>
                    <a:pt x="782091" y="190411"/>
                  </a:lnTo>
                  <a:lnTo>
                    <a:pt x="780643" y="190017"/>
                  </a:lnTo>
                  <a:lnTo>
                    <a:pt x="779005" y="190284"/>
                  </a:lnTo>
                  <a:lnTo>
                    <a:pt x="651598" y="190284"/>
                  </a:lnTo>
                  <a:lnTo>
                    <a:pt x="650113" y="190284"/>
                  </a:lnTo>
                  <a:lnTo>
                    <a:pt x="648843" y="190804"/>
                  </a:lnTo>
                  <a:lnTo>
                    <a:pt x="646734" y="192900"/>
                  </a:lnTo>
                  <a:lnTo>
                    <a:pt x="646315" y="193929"/>
                  </a:lnTo>
                  <a:lnTo>
                    <a:pt x="646315" y="197243"/>
                  </a:lnTo>
                  <a:lnTo>
                    <a:pt x="646798" y="198348"/>
                  </a:lnTo>
                  <a:lnTo>
                    <a:pt x="648881" y="200393"/>
                  </a:lnTo>
                  <a:lnTo>
                    <a:pt x="650138" y="200901"/>
                  </a:lnTo>
                  <a:lnTo>
                    <a:pt x="779005" y="200901"/>
                  </a:lnTo>
                  <a:lnTo>
                    <a:pt x="780643" y="201168"/>
                  </a:lnTo>
                  <a:lnTo>
                    <a:pt x="781608" y="200901"/>
                  </a:lnTo>
                  <a:lnTo>
                    <a:pt x="782091" y="200761"/>
                  </a:lnTo>
                  <a:lnTo>
                    <a:pt x="784618" y="198615"/>
                  </a:lnTo>
                  <a:lnTo>
                    <a:pt x="785253" y="197243"/>
                  </a:lnTo>
                  <a:lnTo>
                    <a:pt x="785253" y="193929"/>
                  </a:lnTo>
                  <a:close/>
                </a:path>
                <a:path w="893445" h="708660">
                  <a:moveTo>
                    <a:pt x="892962" y="10629"/>
                  </a:moveTo>
                  <a:lnTo>
                    <a:pt x="892924" y="3784"/>
                  </a:lnTo>
                  <a:lnTo>
                    <a:pt x="892390" y="2552"/>
                  </a:lnTo>
                  <a:lnTo>
                    <a:pt x="890295" y="520"/>
                  </a:lnTo>
                  <a:lnTo>
                    <a:pt x="889050" y="12"/>
                  </a:lnTo>
                  <a:lnTo>
                    <a:pt x="882345" y="12"/>
                  </a:lnTo>
                  <a:lnTo>
                    <a:pt x="882345" y="10629"/>
                  </a:lnTo>
                  <a:lnTo>
                    <a:pt x="882345" y="697953"/>
                  </a:lnTo>
                  <a:lnTo>
                    <a:pt x="10579" y="697953"/>
                  </a:lnTo>
                  <a:lnTo>
                    <a:pt x="10579" y="10629"/>
                  </a:lnTo>
                  <a:lnTo>
                    <a:pt x="882345" y="10629"/>
                  </a:lnTo>
                  <a:lnTo>
                    <a:pt x="882345" y="12"/>
                  </a:lnTo>
                  <a:lnTo>
                    <a:pt x="3886" y="0"/>
                  </a:lnTo>
                  <a:lnTo>
                    <a:pt x="2628" y="520"/>
                  </a:lnTo>
                  <a:lnTo>
                    <a:pt x="546" y="2552"/>
                  </a:lnTo>
                  <a:lnTo>
                    <a:pt x="0" y="3784"/>
                  </a:lnTo>
                  <a:lnTo>
                    <a:pt x="0" y="704799"/>
                  </a:lnTo>
                  <a:lnTo>
                    <a:pt x="546" y="706031"/>
                  </a:lnTo>
                  <a:lnTo>
                    <a:pt x="2628" y="708063"/>
                  </a:lnTo>
                  <a:lnTo>
                    <a:pt x="3886" y="708571"/>
                  </a:lnTo>
                  <a:lnTo>
                    <a:pt x="889050" y="708571"/>
                  </a:lnTo>
                  <a:lnTo>
                    <a:pt x="890295" y="708063"/>
                  </a:lnTo>
                  <a:lnTo>
                    <a:pt x="892390" y="706031"/>
                  </a:lnTo>
                  <a:lnTo>
                    <a:pt x="892924" y="704799"/>
                  </a:lnTo>
                  <a:lnTo>
                    <a:pt x="892962" y="697953"/>
                  </a:lnTo>
                  <a:lnTo>
                    <a:pt x="892962" y="10629"/>
                  </a:lnTo>
                  <a:close/>
                </a:path>
              </a:pathLst>
            </a:custGeom>
            <a:solidFill>
              <a:srgbClr val="000000"/>
            </a:solidFill>
          </p:spPr>
          <p:txBody>
            <a:bodyPr wrap="square" lIns="0" tIns="0" rIns="0" bIns="0" rtlCol="0"/>
            <a:lstStyle/>
            <a:p/>
          </p:txBody>
        </p:sp>
      </p:grpSp>
      <p:sp>
        <p:nvSpPr>
          <p:cNvPr id="37" name="object 37"/>
          <p:cNvSpPr txBox="1">
            <a:spLocks noGrp="1"/>
          </p:cNvSpPr>
          <p:nvPr>
            <p:ph type="title"/>
          </p:nvPr>
        </p:nvSpPr>
        <p:spPr>
          <a:xfrm>
            <a:off x="8329101" y="1657410"/>
            <a:ext cx="9295765" cy="2748915"/>
          </a:xfrm>
          <a:prstGeom prst="rect">
            <a:avLst/>
          </a:prstGeom>
        </p:spPr>
        <p:txBody>
          <a:bodyPr vert="horz" wrap="square" lIns="0" tIns="152400" rIns="0" bIns="0" rtlCol="0">
            <a:spAutoFit/>
          </a:bodyPr>
          <a:lstStyle/>
          <a:p>
            <a:pPr marL="12700" marR="5080" algn="just">
              <a:lnSpc>
                <a:spcPts val="6750"/>
              </a:lnSpc>
              <a:spcBef>
                <a:spcPts val="1200"/>
              </a:spcBef>
            </a:pPr>
            <a:r>
              <a:rPr sz="6500" spc="-685" dirty="0">
                <a:solidFill>
                  <a:srgbClr val="94DDDE"/>
                </a:solidFill>
              </a:rPr>
              <a:t>O</a:t>
            </a:r>
            <a:r>
              <a:rPr sz="6500" spc="-305" dirty="0">
                <a:solidFill>
                  <a:srgbClr val="94DDDE"/>
                </a:solidFill>
              </a:rPr>
              <a:t>u</a:t>
            </a:r>
            <a:r>
              <a:rPr sz="6500" spc="-155" dirty="0">
                <a:solidFill>
                  <a:srgbClr val="94DDDE"/>
                </a:solidFill>
              </a:rPr>
              <a:t>r</a:t>
            </a:r>
            <a:r>
              <a:rPr sz="6500" spc="-345" dirty="0">
                <a:solidFill>
                  <a:srgbClr val="94DDDE"/>
                </a:solidFill>
              </a:rPr>
              <a:t> </a:t>
            </a:r>
            <a:r>
              <a:rPr sz="6500" spc="-114" dirty="0">
                <a:solidFill>
                  <a:srgbClr val="94DDDE"/>
                </a:solidFill>
              </a:rPr>
              <a:t>C</a:t>
            </a:r>
            <a:r>
              <a:rPr sz="6500" spc="-535" dirty="0">
                <a:solidFill>
                  <a:srgbClr val="94DDDE"/>
                </a:solidFill>
              </a:rPr>
              <a:t>N</a:t>
            </a:r>
            <a:r>
              <a:rPr sz="6500" spc="-530" dirty="0">
                <a:solidFill>
                  <a:srgbClr val="94DDDE"/>
                </a:solidFill>
              </a:rPr>
              <a:t>N</a:t>
            </a:r>
            <a:r>
              <a:rPr sz="6500" spc="-345" dirty="0">
                <a:solidFill>
                  <a:srgbClr val="94DDDE"/>
                </a:solidFill>
              </a:rPr>
              <a:t> </a:t>
            </a:r>
            <a:r>
              <a:rPr sz="6500" spc="-525" dirty="0">
                <a:solidFill>
                  <a:srgbClr val="94DDDE"/>
                </a:solidFill>
              </a:rPr>
              <a:t>m</a:t>
            </a:r>
            <a:r>
              <a:rPr sz="6500" spc="-240" dirty="0">
                <a:solidFill>
                  <a:srgbClr val="94DDDE"/>
                </a:solidFill>
              </a:rPr>
              <a:t>o</a:t>
            </a:r>
            <a:r>
              <a:rPr sz="6500" spc="-235" dirty="0">
                <a:solidFill>
                  <a:srgbClr val="94DDDE"/>
                </a:solidFill>
              </a:rPr>
              <a:t>d</a:t>
            </a:r>
            <a:r>
              <a:rPr sz="6500" spc="-240" dirty="0">
                <a:solidFill>
                  <a:srgbClr val="94DDDE"/>
                </a:solidFill>
              </a:rPr>
              <a:t>e</a:t>
            </a:r>
            <a:r>
              <a:rPr sz="6500" spc="-225" dirty="0">
                <a:solidFill>
                  <a:srgbClr val="94DDDE"/>
                </a:solidFill>
              </a:rPr>
              <a:t>l</a:t>
            </a:r>
            <a:r>
              <a:rPr sz="6500" spc="55" dirty="0">
                <a:solidFill>
                  <a:srgbClr val="94DDDE"/>
                </a:solidFill>
              </a:rPr>
              <a:t>’</a:t>
            </a:r>
            <a:r>
              <a:rPr sz="6500" spc="-90" dirty="0">
                <a:solidFill>
                  <a:srgbClr val="94DDDE"/>
                </a:solidFill>
              </a:rPr>
              <a:t>s</a:t>
            </a:r>
            <a:r>
              <a:rPr sz="6500" spc="-345" dirty="0">
                <a:solidFill>
                  <a:srgbClr val="94DDDE"/>
                </a:solidFill>
              </a:rPr>
              <a:t> </a:t>
            </a:r>
            <a:r>
              <a:rPr sz="6500" spc="-240" dirty="0">
                <a:solidFill>
                  <a:srgbClr val="94DDDE"/>
                </a:solidFill>
              </a:rPr>
              <a:t>o</a:t>
            </a:r>
            <a:r>
              <a:rPr sz="6500" spc="-470" dirty="0">
                <a:solidFill>
                  <a:srgbClr val="94DDDE"/>
                </a:solidFill>
              </a:rPr>
              <a:t>v</a:t>
            </a:r>
            <a:r>
              <a:rPr sz="6500" spc="-240" dirty="0">
                <a:solidFill>
                  <a:srgbClr val="94DDDE"/>
                </a:solidFill>
              </a:rPr>
              <a:t>e</a:t>
            </a:r>
            <a:r>
              <a:rPr sz="6500" spc="-160" dirty="0">
                <a:solidFill>
                  <a:srgbClr val="94DDDE"/>
                </a:solidFill>
              </a:rPr>
              <a:t>r</a:t>
            </a:r>
            <a:r>
              <a:rPr sz="6500" spc="-285" dirty="0">
                <a:solidFill>
                  <a:srgbClr val="94DDDE"/>
                </a:solidFill>
              </a:rPr>
              <a:t>a</a:t>
            </a:r>
            <a:r>
              <a:rPr sz="6500" spc="-225" dirty="0">
                <a:solidFill>
                  <a:srgbClr val="94DDDE"/>
                </a:solidFill>
              </a:rPr>
              <a:t>l</a:t>
            </a:r>
            <a:r>
              <a:rPr sz="6500" spc="-215" dirty="0">
                <a:solidFill>
                  <a:srgbClr val="94DDDE"/>
                </a:solidFill>
              </a:rPr>
              <a:t>l  </a:t>
            </a:r>
            <a:r>
              <a:rPr sz="6500" spc="-285" dirty="0">
                <a:solidFill>
                  <a:srgbClr val="94DDDE"/>
                </a:solidFill>
              </a:rPr>
              <a:t>a</a:t>
            </a:r>
            <a:r>
              <a:rPr sz="6500" spc="-75" dirty="0">
                <a:solidFill>
                  <a:srgbClr val="94DDDE"/>
                </a:solidFill>
              </a:rPr>
              <a:t>cc</a:t>
            </a:r>
            <a:r>
              <a:rPr sz="6500" spc="-305" dirty="0">
                <a:solidFill>
                  <a:srgbClr val="94DDDE"/>
                </a:solidFill>
              </a:rPr>
              <a:t>u</a:t>
            </a:r>
            <a:r>
              <a:rPr sz="6500" spc="-160" dirty="0">
                <a:solidFill>
                  <a:srgbClr val="94DDDE"/>
                </a:solidFill>
              </a:rPr>
              <a:t>r</a:t>
            </a:r>
            <a:r>
              <a:rPr sz="6500" spc="-285" dirty="0">
                <a:solidFill>
                  <a:srgbClr val="94DDDE"/>
                </a:solidFill>
              </a:rPr>
              <a:t>a</a:t>
            </a:r>
            <a:r>
              <a:rPr sz="6500" spc="-75" dirty="0">
                <a:solidFill>
                  <a:srgbClr val="94DDDE"/>
                </a:solidFill>
              </a:rPr>
              <a:t>c</a:t>
            </a:r>
            <a:r>
              <a:rPr sz="6500" spc="-300" dirty="0">
                <a:solidFill>
                  <a:srgbClr val="94DDDE"/>
                </a:solidFill>
              </a:rPr>
              <a:t>y</a:t>
            </a:r>
            <a:r>
              <a:rPr sz="6500" spc="-345" dirty="0">
                <a:solidFill>
                  <a:srgbClr val="94DDDE"/>
                </a:solidFill>
              </a:rPr>
              <a:t> </a:t>
            </a:r>
            <a:r>
              <a:rPr sz="6500" spc="-240" dirty="0">
                <a:solidFill>
                  <a:srgbClr val="94DDDE"/>
                </a:solidFill>
              </a:rPr>
              <a:t>o</a:t>
            </a:r>
            <a:r>
              <a:rPr sz="6500" spc="-300" dirty="0">
                <a:solidFill>
                  <a:srgbClr val="94DDDE"/>
                </a:solidFill>
              </a:rPr>
              <a:t>n</a:t>
            </a:r>
            <a:r>
              <a:rPr sz="6500" spc="-345" dirty="0">
                <a:solidFill>
                  <a:srgbClr val="94DDDE"/>
                </a:solidFill>
              </a:rPr>
              <a:t> </a:t>
            </a:r>
            <a:r>
              <a:rPr sz="6500" spc="-365" dirty="0">
                <a:solidFill>
                  <a:srgbClr val="94DDDE"/>
                </a:solidFill>
              </a:rPr>
              <a:t>t</a:t>
            </a:r>
            <a:r>
              <a:rPr sz="6500" spc="-305" dirty="0">
                <a:solidFill>
                  <a:srgbClr val="94DDDE"/>
                </a:solidFill>
              </a:rPr>
              <a:t>h</a:t>
            </a:r>
            <a:r>
              <a:rPr sz="6500" spc="-235" dirty="0">
                <a:solidFill>
                  <a:srgbClr val="94DDDE"/>
                </a:solidFill>
              </a:rPr>
              <a:t>e</a:t>
            </a:r>
            <a:r>
              <a:rPr sz="6500" spc="-345" dirty="0">
                <a:solidFill>
                  <a:srgbClr val="94DDDE"/>
                </a:solidFill>
              </a:rPr>
              <a:t> </a:t>
            </a:r>
            <a:r>
              <a:rPr sz="6500" spc="-365" dirty="0">
                <a:solidFill>
                  <a:srgbClr val="94DDDE"/>
                </a:solidFill>
              </a:rPr>
              <a:t>t</a:t>
            </a:r>
            <a:r>
              <a:rPr sz="6500" spc="-240" dirty="0">
                <a:solidFill>
                  <a:srgbClr val="94DDDE"/>
                </a:solidFill>
              </a:rPr>
              <a:t>e</a:t>
            </a:r>
            <a:r>
              <a:rPr sz="6500" spc="-95" dirty="0">
                <a:solidFill>
                  <a:srgbClr val="94DDDE"/>
                </a:solidFill>
              </a:rPr>
              <a:t>s</a:t>
            </a:r>
            <a:r>
              <a:rPr sz="6500" spc="-360" dirty="0">
                <a:solidFill>
                  <a:srgbClr val="94DDDE"/>
                </a:solidFill>
              </a:rPr>
              <a:t>t</a:t>
            </a:r>
            <a:r>
              <a:rPr sz="6500" spc="-345" dirty="0">
                <a:solidFill>
                  <a:srgbClr val="94DDDE"/>
                </a:solidFill>
              </a:rPr>
              <a:t> </a:t>
            </a:r>
            <a:r>
              <a:rPr sz="6500" spc="-95" dirty="0">
                <a:solidFill>
                  <a:srgbClr val="94DDDE"/>
                </a:solidFill>
              </a:rPr>
              <a:t>s</a:t>
            </a:r>
            <a:r>
              <a:rPr sz="6500" spc="-240" dirty="0">
                <a:solidFill>
                  <a:srgbClr val="94DDDE"/>
                </a:solidFill>
              </a:rPr>
              <a:t>e</a:t>
            </a:r>
            <a:r>
              <a:rPr sz="6500" spc="-290" dirty="0">
                <a:solidFill>
                  <a:srgbClr val="94DDDE"/>
                </a:solidFill>
              </a:rPr>
              <a:t>t  </a:t>
            </a:r>
            <a:r>
              <a:rPr sz="6500" spc="-225" dirty="0">
                <a:solidFill>
                  <a:srgbClr val="94DDDE"/>
                </a:solidFill>
              </a:rPr>
              <a:t>i</a:t>
            </a:r>
            <a:r>
              <a:rPr sz="6500" spc="-90" dirty="0">
                <a:solidFill>
                  <a:srgbClr val="94DDDE"/>
                </a:solidFill>
              </a:rPr>
              <a:t>s</a:t>
            </a:r>
            <a:r>
              <a:rPr sz="6500" spc="-345" dirty="0">
                <a:solidFill>
                  <a:srgbClr val="94DDDE"/>
                </a:solidFill>
              </a:rPr>
              <a:t> </a:t>
            </a:r>
            <a:r>
              <a:rPr lang="en-US" sz="6500" spc="-325" dirty="0">
                <a:solidFill>
                  <a:srgbClr val="F6B4A6"/>
                </a:solidFill>
              </a:rPr>
              <a:t>93</a:t>
            </a:r>
            <a:r>
              <a:rPr sz="6500" spc="-185" dirty="0">
                <a:solidFill>
                  <a:srgbClr val="F6B4A6"/>
                </a:solidFill>
              </a:rPr>
              <a:t>.</a:t>
            </a:r>
            <a:r>
              <a:rPr lang="en-US" sz="6500" spc="-85" dirty="0">
                <a:solidFill>
                  <a:srgbClr val="F6B4A6"/>
                </a:solidFill>
              </a:rPr>
              <a:t>20</a:t>
            </a:r>
            <a:r>
              <a:rPr sz="6500" spc="-935" dirty="0">
                <a:solidFill>
                  <a:srgbClr val="F6B4A6"/>
                </a:solidFill>
              </a:rPr>
              <a:t>%</a:t>
            </a:r>
            <a:r>
              <a:rPr sz="6500" spc="-180" dirty="0">
                <a:solidFill>
                  <a:srgbClr val="94DDDE"/>
                </a:solidFill>
              </a:rPr>
              <a:t>.</a:t>
            </a:r>
            <a:endParaRPr sz="6500"/>
          </a:p>
        </p:txBody>
      </p:sp>
      <p:pic>
        <p:nvPicPr>
          <p:cNvPr id="38" name="object 38"/>
          <p:cNvPicPr/>
          <p:nvPr/>
        </p:nvPicPr>
        <p:blipFill>
          <a:blip r:embed="rId5" cstate="print"/>
          <a:stretch>
            <a:fillRect/>
          </a:stretch>
        </p:blipFill>
        <p:spPr>
          <a:xfrm>
            <a:off x="8779951" y="5706668"/>
            <a:ext cx="180975" cy="180974"/>
          </a:xfrm>
          <a:prstGeom prst="rect">
            <a:avLst/>
          </a:prstGeom>
        </p:spPr>
      </p:pic>
      <p:sp>
        <p:nvSpPr>
          <p:cNvPr id="40" name="object 40"/>
          <p:cNvSpPr txBox="1"/>
          <p:nvPr/>
        </p:nvSpPr>
        <p:spPr>
          <a:xfrm>
            <a:off x="9192602" y="5338362"/>
            <a:ext cx="7332345" cy="1489710"/>
          </a:xfrm>
          <a:prstGeom prst="rect">
            <a:avLst/>
          </a:prstGeom>
        </p:spPr>
        <p:txBody>
          <a:bodyPr vert="horz" wrap="square" lIns="0" tIns="12700" rIns="0" bIns="0" rtlCol="0">
            <a:spAutoFit/>
          </a:bodyPr>
          <a:lstStyle/>
          <a:p>
            <a:pPr marL="12700" marR="461010">
              <a:lnSpc>
                <a:spcPct val="120000"/>
              </a:lnSpc>
              <a:spcBef>
                <a:spcPts val="100"/>
              </a:spcBef>
            </a:pPr>
            <a:r>
              <a:rPr sz="4000" spc="-555" dirty="0">
                <a:solidFill>
                  <a:srgbClr val="94DDDE"/>
                </a:solidFill>
                <a:latin typeface="Arial Black" panose="020B0A04020102020204"/>
                <a:cs typeface="Arial Black" panose="020B0A04020102020204"/>
              </a:rPr>
              <a:t>A</a:t>
            </a:r>
            <a:r>
              <a:rPr sz="4000" spc="-635" dirty="0">
                <a:solidFill>
                  <a:srgbClr val="94DDDE"/>
                </a:solidFill>
                <a:latin typeface="Arial Black" panose="020B0A04020102020204"/>
                <a:cs typeface="Arial Black" panose="020B0A04020102020204"/>
              </a:rPr>
              <a:t>cc</a:t>
            </a:r>
            <a:r>
              <a:rPr sz="4000" spc="-350" dirty="0">
                <a:solidFill>
                  <a:srgbClr val="94DDDE"/>
                </a:solidFill>
                <a:latin typeface="Arial Black" panose="020B0A04020102020204"/>
                <a:cs typeface="Arial Black" panose="020B0A04020102020204"/>
              </a:rPr>
              <a:t>u</a:t>
            </a:r>
            <a:r>
              <a:rPr sz="4000" spc="-170" dirty="0">
                <a:solidFill>
                  <a:srgbClr val="94DDDE"/>
                </a:solidFill>
                <a:latin typeface="Arial Black" panose="020B0A04020102020204"/>
                <a:cs typeface="Arial Black" panose="020B0A04020102020204"/>
              </a:rPr>
              <a:t>r</a:t>
            </a:r>
            <a:r>
              <a:rPr sz="4000" spc="-490" dirty="0">
                <a:solidFill>
                  <a:srgbClr val="94DDDE"/>
                </a:solidFill>
                <a:latin typeface="Arial Black" panose="020B0A04020102020204"/>
                <a:cs typeface="Arial Black" panose="020B0A04020102020204"/>
              </a:rPr>
              <a:t>a</a:t>
            </a:r>
            <a:r>
              <a:rPr sz="4000" spc="-635" dirty="0">
                <a:solidFill>
                  <a:srgbClr val="94DDDE"/>
                </a:solidFill>
                <a:latin typeface="Arial Black" panose="020B0A04020102020204"/>
                <a:cs typeface="Arial Black" panose="020B0A04020102020204"/>
              </a:rPr>
              <a:t>c</a:t>
            </a:r>
            <a:r>
              <a:rPr sz="4000" spc="-370" dirty="0">
                <a:solidFill>
                  <a:srgbClr val="94DDDE"/>
                </a:solidFill>
                <a:latin typeface="Arial Black" panose="020B0A04020102020204"/>
                <a:cs typeface="Arial Black" panose="020B0A04020102020204"/>
              </a:rPr>
              <a:t>y</a:t>
            </a:r>
            <a:r>
              <a:rPr sz="4000" spc="-315" dirty="0">
                <a:solidFill>
                  <a:srgbClr val="94DDDE"/>
                </a:solidFill>
                <a:latin typeface="Arial Black" panose="020B0A04020102020204"/>
                <a:cs typeface="Arial Black" panose="020B0A04020102020204"/>
              </a:rPr>
              <a:t> </a:t>
            </a:r>
            <a:r>
              <a:rPr sz="4000" spc="-380" dirty="0">
                <a:solidFill>
                  <a:srgbClr val="94DDDE"/>
                </a:solidFill>
                <a:latin typeface="Arial Black" panose="020B0A04020102020204"/>
                <a:cs typeface="Arial Black" panose="020B0A04020102020204"/>
              </a:rPr>
              <a:t>o</a:t>
            </a:r>
            <a:r>
              <a:rPr sz="4000" spc="-345" dirty="0">
                <a:solidFill>
                  <a:srgbClr val="94DDDE"/>
                </a:solidFill>
                <a:latin typeface="Arial Black" panose="020B0A04020102020204"/>
                <a:cs typeface="Arial Black" panose="020B0A04020102020204"/>
              </a:rPr>
              <a:t>n</a:t>
            </a:r>
            <a:r>
              <a:rPr sz="4000" spc="-315" dirty="0">
                <a:solidFill>
                  <a:srgbClr val="94DDDE"/>
                </a:solidFill>
                <a:latin typeface="Arial Black" panose="020B0A04020102020204"/>
                <a:cs typeface="Arial Black" panose="020B0A04020102020204"/>
              </a:rPr>
              <a:t> </a:t>
            </a:r>
            <a:r>
              <a:rPr sz="4000" spc="-350" dirty="0">
                <a:solidFill>
                  <a:srgbClr val="94DDDE"/>
                </a:solidFill>
                <a:latin typeface="Arial Black" panose="020B0A04020102020204"/>
                <a:cs typeface="Arial Black" panose="020B0A04020102020204"/>
              </a:rPr>
              <a:t>th</a:t>
            </a:r>
            <a:r>
              <a:rPr sz="4000" spc="-500" dirty="0">
                <a:solidFill>
                  <a:srgbClr val="94DDDE"/>
                </a:solidFill>
                <a:latin typeface="Arial Black" panose="020B0A04020102020204"/>
                <a:cs typeface="Arial Black" panose="020B0A04020102020204"/>
              </a:rPr>
              <a:t>e</a:t>
            </a:r>
            <a:r>
              <a:rPr sz="4000" spc="-315" dirty="0">
                <a:solidFill>
                  <a:srgbClr val="94DDDE"/>
                </a:solidFill>
                <a:latin typeface="Arial Black" panose="020B0A04020102020204"/>
                <a:cs typeface="Arial Black" panose="020B0A04020102020204"/>
              </a:rPr>
              <a:t> </a:t>
            </a:r>
            <a:r>
              <a:rPr sz="4000" spc="-350" dirty="0">
                <a:solidFill>
                  <a:srgbClr val="94DDDE"/>
                </a:solidFill>
                <a:latin typeface="Arial Black" panose="020B0A04020102020204"/>
                <a:cs typeface="Arial Black" panose="020B0A04020102020204"/>
              </a:rPr>
              <a:t>t</a:t>
            </a:r>
            <a:r>
              <a:rPr sz="4000" spc="-170" dirty="0">
                <a:solidFill>
                  <a:srgbClr val="94DDDE"/>
                </a:solidFill>
                <a:latin typeface="Arial Black" panose="020B0A04020102020204"/>
                <a:cs typeface="Arial Black" panose="020B0A04020102020204"/>
              </a:rPr>
              <a:t>r</a:t>
            </a:r>
            <a:r>
              <a:rPr sz="4000" spc="-490" dirty="0">
                <a:solidFill>
                  <a:srgbClr val="94DDDE"/>
                </a:solidFill>
                <a:latin typeface="Arial Black" panose="020B0A04020102020204"/>
                <a:cs typeface="Arial Black" panose="020B0A04020102020204"/>
              </a:rPr>
              <a:t>a</a:t>
            </a:r>
            <a:r>
              <a:rPr sz="4000" spc="-300" dirty="0">
                <a:solidFill>
                  <a:srgbClr val="94DDDE"/>
                </a:solidFill>
                <a:latin typeface="Arial Black" panose="020B0A04020102020204"/>
                <a:cs typeface="Arial Black" panose="020B0A04020102020204"/>
              </a:rPr>
              <a:t>i</a:t>
            </a:r>
            <a:r>
              <a:rPr sz="4000" spc="-350" dirty="0">
                <a:solidFill>
                  <a:srgbClr val="94DDDE"/>
                </a:solidFill>
                <a:latin typeface="Arial Black" panose="020B0A04020102020204"/>
                <a:cs typeface="Arial Black" panose="020B0A04020102020204"/>
              </a:rPr>
              <a:t>n</a:t>
            </a:r>
            <a:r>
              <a:rPr sz="4000" spc="-300" dirty="0">
                <a:solidFill>
                  <a:srgbClr val="94DDDE"/>
                </a:solidFill>
                <a:latin typeface="Arial Black" panose="020B0A04020102020204"/>
                <a:cs typeface="Arial Black" panose="020B0A04020102020204"/>
              </a:rPr>
              <a:t>i</a:t>
            </a:r>
            <a:r>
              <a:rPr sz="4000" spc="-350" dirty="0">
                <a:solidFill>
                  <a:srgbClr val="94DDDE"/>
                </a:solidFill>
                <a:latin typeface="Arial Black" panose="020B0A04020102020204"/>
                <a:cs typeface="Arial Black" panose="020B0A04020102020204"/>
              </a:rPr>
              <a:t>n</a:t>
            </a:r>
            <a:r>
              <a:rPr sz="4000" spc="-340" dirty="0">
                <a:solidFill>
                  <a:srgbClr val="94DDDE"/>
                </a:solidFill>
                <a:latin typeface="Arial Black" panose="020B0A04020102020204"/>
                <a:cs typeface="Arial Black" panose="020B0A04020102020204"/>
              </a:rPr>
              <a:t>g</a:t>
            </a:r>
            <a:r>
              <a:rPr sz="4000" spc="-315" dirty="0">
                <a:solidFill>
                  <a:srgbClr val="94DDDE"/>
                </a:solidFill>
                <a:latin typeface="Arial Black" panose="020B0A04020102020204"/>
                <a:cs typeface="Arial Black" panose="020B0A04020102020204"/>
              </a:rPr>
              <a:t> </a:t>
            </a:r>
            <a:r>
              <a:rPr sz="4000" spc="-480" dirty="0">
                <a:solidFill>
                  <a:srgbClr val="94DDDE"/>
                </a:solidFill>
                <a:latin typeface="Arial Black" panose="020B0A04020102020204"/>
                <a:cs typeface="Arial Black" panose="020B0A04020102020204"/>
              </a:rPr>
              <a:t>s</a:t>
            </a:r>
            <a:r>
              <a:rPr sz="4000" spc="-505" dirty="0">
                <a:solidFill>
                  <a:srgbClr val="94DDDE"/>
                </a:solidFill>
                <a:latin typeface="Arial Black" panose="020B0A04020102020204"/>
                <a:cs typeface="Arial Black" panose="020B0A04020102020204"/>
              </a:rPr>
              <a:t>e</a:t>
            </a:r>
            <a:r>
              <a:rPr sz="4000" spc="-345" dirty="0">
                <a:solidFill>
                  <a:srgbClr val="94DDDE"/>
                </a:solidFill>
                <a:latin typeface="Arial Black" panose="020B0A04020102020204"/>
                <a:cs typeface="Arial Black" panose="020B0A04020102020204"/>
              </a:rPr>
              <a:t>t</a:t>
            </a:r>
            <a:r>
              <a:rPr sz="4000" spc="-315" dirty="0">
                <a:solidFill>
                  <a:srgbClr val="94DDDE"/>
                </a:solidFill>
                <a:latin typeface="Arial Black" panose="020B0A04020102020204"/>
                <a:cs typeface="Arial Black" panose="020B0A04020102020204"/>
              </a:rPr>
              <a:t> </a:t>
            </a:r>
            <a:r>
              <a:rPr sz="4000" spc="240" dirty="0">
                <a:solidFill>
                  <a:srgbClr val="94DDDE"/>
                </a:solidFill>
                <a:latin typeface="Arial Black" panose="020B0A04020102020204"/>
                <a:cs typeface="Arial Black" panose="020B0A04020102020204"/>
              </a:rPr>
              <a:t>-  </a:t>
            </a:r>
            <a:r>
              <a:rPr sz="4000" spc="-215" dirty="0">
                <a:solidFill>
                  <a:srgbClr val="F6B4A6"/>
                </a:solidFill>
                <a:latin typeface="Arial Black" panose="020B0A04020102020204"/>
                <a:cs typeface="Arial Black" panose="020B0A04020102020204"/>
              </a:rPr>
              <a:t>9</a:t>
            </a:r>
            <a:r>
              <a:rPr lang="en-US" sz="4000" spc="-215" dirty="0">
                <a:solidFill>
                  <a:srgbClr val="F6B4A6"/>
                </a:solidFill>
                <a:latin typeface="Arial Black" panose="020B0A04020102020204"/>
                <a:cs typeface="Arial Black" panose="020B0A04020102020204"/>
              </a:rPr>
              <a:t>5</a:t>
            </a:r>
            <a:r>
              <a:rPr sz="4000" spc="-215" dirty="0">
                <a:solidFill>
                  <a:srgbClr val="F6B4A6"/>
                </a:solidFill>
                <a:latin typeface="Arial Black" panose="020B0A04020102020204"/>
                <a:cs typeface="Arial Black" panose="020B0A04020102020204"/>
              </a:rPr>
              <a:t>.1</a:t>
            </a:r>
            <a:r>
              <a:rPr lang="en-US" sz="4000" spc="-215" dirty="0">
                <a:solidFill>
                  <a:srgbClr val="F6B4A6"/>
                </a:solidFill>
                <a:latin typeface="Arial Black" panose="020B0A04020102020204"/>
                <a:cs typeface="Arial Black" panose="020B0A04020102020204"/>
              </a:rPr>
              <a:t>0</a:t>
            </a:r>
            <a:r>
              <a:rPr sz="4000" spc="-215" dirty="0">
                <a:solidFill>
                  <a:srgbClr val="F6B4A6"/>
                </a:solidFill>
                <a:latin typeface="Arial Black" panose="020B0A04020102020204"/>
                <a:cs typeface="Arial Black" panose="020B0A04020102020204"/>
              </a:rPr>
              <a:t>%</a:t>
            </a:r>
            <a:r>
              <a:rPr sz="4000" spc="-215" dirty="0">
                <a:solidFill>
                  <a:srgbClr val="94DDDE"/>
                </a:solidFill>
                <a:latin typeface="Arial Black" panose="020B0A04020102020204"/>
                <a:cs typeface="Arial Black" panose="020B0A04020102020204"/>
              </a:rPr>
              <a:t>.</a:t>
            </a:r>
            <a:endParaRPr sz="4000">
              <a:latin typeface="Arial Black" panose="020B0A04020102020204"/>
              <a:cs typeface="Arial Black" panose="020B0A04020102020204"/>
            </a:endParaRPr>
          </a:p>
        </p:txBody>
      </p:sp>
      <p:sp>
        <p:nvSpPr>
          <p:cNvPr id="41" name="object 40"/>
          <p:cNvSpPr txBox="1"/>
          <p:nvPr/>
        </p:nvSpPr>
        <p:spPr>
          <a:xfrm>
            <a:off x="5409907" y="7955197"/>
            <a:ext cx="7332345" cy="1502410"/>
          </a:xfrm>
          <a:prstGeom prst="rect">
            <a:avLst/>
          </a:prstGeom>
        </p:spPr>
        <p:txBody>
          <a:bodyPr vert="horz" wrap="square" lIns="0" tIns="12700" rIns="0" bIns="0" rtlCol="0">
            <a:spAutoFit/>
          </a:bodyPr>
          <a:p>
            <a:pPr marL="12700" marR="461010">
              <a:lnSpc>
                <a:spcPct val="120000"/>
              </a:lnSpc>
              <a:spcBef>
                <a:spcPts val="100"/>
              </a:spcBef>
            </a:pPr>
            <a:r>
              <a:rPr lang="en-US" sz="4000" b="1">
                <a:solidFill>
                  <a:schemeClr val="accent5">
                    <a:lumMod val="60000"/>
                    <a:lumOff val="40000"/>
                  </a:schemeClr>
                </a:solidFill>
                <a:latin typeface="Arial Black" panose="020B0A04020102020204"/>
                <a:cs typeface="Arial Black" panose="020B0A04020102020204"/>
              </a:rPr>
              <a:t>              </a:t>
            </a:r>
            <a:endParaRPr lang="en-US" sz="4000" b="1">
              <a:solidFill>
                <a:schemeClr val="accent5">
                  <a:lumMod val="60000"/>
                  <a:lumOff val="40000"/>
                </a:schemeClr>
              </a:solidFill>
              <a:latin typeface="Arial Black" panose="020B0A04020102020204"/>
              <a:cs typeface="Arial Black" panose="020B0A04020102020204"/>
            </a:endParaRPr>
          </a:p>
          <a:p>
            <a:pPr marL="12700" marR="461010">
              <a:lnSpc>
                <a:spcPct val="120000"/>
              </a:lnSpc>
              <a:spcBef>
                <a:spcPts val="100"/>
              </a:spcBef>
            </a:pPr>
            <a:r>
              <a:rPr lang="en-US" sz="4000" b="1">
                <a:solidFill>
                  <a:schemeClr val="accent5">
                    <a:lumMod val="60000"/>
                    <a:lumOff val="40000"/>
                  </a:schemeClr>
                </a:solidFill>
                <a:latin typeface="Arial Black" panose="020B0A04020102020204"/>
                <a:cs typeface="Arial Black" panose="020B0A04020102020204"/>
              </a:rPr>
              <a:t>            For Digits</a:t>
            </a:r>
            <a:endParaRPr lang="en-US" sz="4000" b="1">
              <a:solidFill>
                <a:schemeClr val="accent5">
                  <a:lumMod val="60000"/>
                  <a:lumOff val="40000"/>
                </a:schemeClr>
              </a:solidFill>
              <a:latin typeface="Arial Black" panose="020B0A04020102020204"/>
              <a:cs typeface="Arial Black" panose="020B0A04020102020204"/>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1" cstate="print"/>
          <a:stretch>
            <a:fillRect/>
          </a:stretch>
        </p:blipFill>
        <p:spPr>
          <a:xfrm>
            <a:off x="532500" y="2269132"/>
            <a:ext cx="6182135" cy="4114812"/>
          </a:xfrm>
          <a:prstGeom prst="rect">
            <a:avLst/>
          </a:prstGeom>
        </p:spPr>
      </p:pic>
      <p:sp>
        <p:nvSpPr>
          <p:cNvPr id="5" name="object 5"/>
          <p:cNvSpPr txBox="1"/>
          <p:nvPr/>
        </p:nvSpPr>
        <p:spPr>
          <a:xfrm>
            <a:off x="4498837" y="8247240"/>
            <a:ext cx="9290685" cy="1625600"/>
          </a:xfrm>
          <a:prstGeom prst="rect">
            <a:avLst/>
          </a:prstGeom>
        </p:spPr>
        <p:txBody>
          <a:bodyPr vert="horz" wrap="square" lIns="0" tIns="12065" rIns="0" bIns="0" rtlCol="0">
            <a:spAutoFit/>
          </a:bodyPr>
          <a:lstStyle/>
          <a:p>
            <a:pPr marL="12700" marR="5080" indent="-635" algn="ctr">
              <a:lnSpc>
                <a:spcPct val="117000"/>
              </a:lnSpc>
              <a:spcBef>
                <a:spcPts val="95"/>
              </a:spcBef>
            </a:pPr>
            <a:r>
              <a:rPr sz="3000" b="1" spc="-220" dirty="0">
                <a:solidFill>
                  <a:srgbClr val="2A4A81"/>
                </a:solidFill>
                <a:latin typeface="Tahoma" panose="020B0604030504040204"/>
                <a:cs typeface="Tahoma" panose="020B0604030504040204"/>
              </a:rPr>
              <a:t>OCR</a:t>
            </a:r>
            <a:r>
              <a:rPr sz="3000" b="1" spc="-160" dirty="0">
                <a:solidFill>
                  <a:srgbClr val="2A4A81"/>
                </a:solidFill>
                <a:latin typeface="Tahoma" panose="020B0604030504040204"/>
                <a:cs typeface="Tahoma" panose="020B0604030504040204"/>
              </a:rPr>
              <a:t> </a:t>
            </a:r>
            <a:r>
              <a:rPr sz="3000" b="1" spc="-170" dirty="0">
                <a:solidFill>
                  <a:srgbClr val="2A4A81"/>
                </a:solidFill>
                <a:latin typeface="Tahoma" panose="020B0604030504040204"/>
                <a:cs typeface="Tahoma" panose="020B0604030504040204"/>
              </a:rPr>
              <a:t>may</a:t>
            </a:r>
            <a:r>
              <a:rPr sz="3000" b="1" spc="-160" dirty="0">
                <a:solidFill>
                  <a:srgbClr val="2A4A81"/>
                </a:solidFill>
                <a:latin typeface="Tahoma" panose="020B0604030504040204"/>
                <a:cs typeface="Tahoma" panose="020B0604030504040204"/>
              </a:rPr>
              <a:t> </a:t>
            </a:r>
            <a:r>
              <a:rPr sz="3000" b="1" spc="-100" dirty="0">
                <a:solidFill>
                  <a:srgbClr val="2A4A81"/>
                </a:solidFill>
                <a:latin typeface="Tahoma" panose="020B0604030504040204"/>
                <a:cs typeface="Tahoma" panose="020B0604030504040204"/>
              </a:rPr>
              <a:t>soon</a:t>
            </a:r>
            <a:r>
              <a:rPr sz="3000" b="1" spc="-160" dirty="0">
                <a:solidFill>
                  <a:srgbClr val="2A4A81"/>
                </a:solidFill>
                <a:latin typeface="Tahoma" panose="020B0604030504040204"/>
                <a:cs typeface="Tahoma" panose="020B0604030504040204"/>
              </a:rPr>
              <a:t> </a:t>
            </a:r>
            <a:r>
              <a:rPr sz="3000" b="1" spc="-120" dirty="0">
                <a:solidFill>
                  <a:srgbClr val="2A4A81"/>
                </a:solidFill>
                <a:latin typeface="Tahoma" panose="020B0604030504040204"/>
                <a:cs typeface="Tahoma" panose="020B0604030504040204"/>
              </a:rPr>
              <a:t>become</a:t>
            </a:r>
            <a:r>
              <a:rPr sz="3000" b="1" spc="-160" dirty="0">
                <a:solidFill>
                  <a:srgbClr val="2A4A81"/>
                </a:solidFill>
                <a:latin typeface="Tahoma" panose="020B0604030504040204"/>
                <a:cs typeface="Tahoma" panose="020B0604030504040204"/>
              </a:rPr>
              <a:t> </a:t>
            </a:r>
            <a:r>
              <a:rPr sz="3000" b="1" spc="-120" dirty="0">
                <a:solidFill>
                  <a:srgbClr val="2A4A81"/>
                </a:solidFill>
                <a:latin typeface="Tahoma" panose="020B0604030504040204"/>
                <a:cs typeface="Tahoma" panose="020B0604030504040204"/>
              </a:rPr>
              <a:t>advanced</a:t>
            </a:r>
            <a:r>
              <a:rPr sz="3000" b="1" spc="-160" dirty="0">
                <a:solidFill>
                  <a:srgbClr val="2A4A81"/>
                </a:solidFill>
                <a:latin typeface="Tahoma" panose="020B0604030504040204"/>
                <a:cs typeface="Tahoma" panose="020B0604030504040204"/>
              </a:rPr>
              <a:t> </a:t>
            </a:r>
            <a:r>
              <a:rPr sz="3000" b="1" spc="-125" dirty="0">
                <a:solidFill>
                  <a:srgbClr val="2A4A81"/>
                </a:solidFill>
                <a:latin typeface="Tahoma" panose="020B0604030504040204"/>
                <a:cs typeface="Tahoma" panose="020B0604030504040204"/>
              </a:rPr>
              <a:t>enough</a:t>
            </a:r>
            <a:r>
              <a:rPr sz="3000" b="1" spc="-160" dirty="0">
                <a:solidFill>
                  <a:srgbClr val="2A4A81"/>
                </a:solidFill>
                <a:latin typeface="Tahoma" panose="020B0604030504040204"/>
                <a:cs typeface="Tahoma" panose="020B0604030504040204"/>
              </a:rPr>
              <a:t> </a:t>
            </a:r>
            <a:r>
              <a:rPr sz="3000" b="1" spc="-110" dirty="0">
                <a:solidFill>
                  <a:srgbClr val="2A4A81"/>
                </a:solidFill>
                <a:latin typeface="Tahoma" panose="020B0604030504040204"/>
                <a:cs typeface="Tahoma" panose="020B0604030504040204"/>
              </a:rPr>
              <a:t>to  </a:t>
            </a:r>
            <a:r>
              <a:rPr sz="3000" b="1" spc="-110" dirty="0">
                <a:solidFill>
                  <a:srgbClr val="2A4A81"/>
                </a:solidFill>
                <a:latin typeface="Tahoma" panose="020B0604030504040204"/>
                <a:cs typeface="Tahoma" panose="020B0604030504040204"/>
              </a:rPr>
              <a:t>recognize</a:t>
            </a:r>
            <a:r>
              <a:rPr sz="3000" b="1" spc="-160" dirty="0">
                <a:solidFill>
                  <a:srgbClr val="2A4A81"/>
                </a:solidFill>
                <a:latin typeface="Tahoma" panose="020B0604030504040204"/>
                <a:cs typeface="Tahoma" panose="020B0604030504040204"/>
              </a:rPr>
              <a:t> </a:t>
            </a:r>
            <a:r>
              <a:rPr sz="3000" b="1" spc="-140" dirty="0">
                <a:solidFill>
                  <a:srgbClr val="2A4A81"/>
                </a:solidFill>
                <a:latin typeface="Tahoma" panose="020B0604030504040204"/>
                <a:cs typeface="Tahoma" panose="020B0604030504040204"/>
              </a:rPr>
              <a:t>the</a:t>
            </a:r>
            <a:r>
              <a:rPr sz="3000" b="1" spc="-160" dirty="0">
                <a:solidFill>
                  <a:srgbClr val="2A4A81"/>
                </a:solidFill>
                <a:latin typeface="Tahoma" panose="020B0604030504040204"/>
                <a:cs typeface="Tahoma" panose="020B0604030504040204"/>
              </a:rPr>
              <a:t> </a:t>
            </a:r>
            <a:r>
              <a:rPr sz="3000" b="1" spc="-85" dirty="0">
                <a:solidFill>
                  <a:srgbClr val="2A4A81"/>
                </a:solidFill>
                <a:latin typeface="Tahoma" panose="020B0604030504040204"/>
                <a:cs typeface="Tahoma" panose="020B0604030504040204"/>
              </a:rPr>
              <a:t>doctor's</a:t>
            </a:r>
            <a:r>
              <a:rPr sz="3000" b="1" spc="-155" dirty="0">
                <a:solidFill>
                  <a:srgbClr val="2A4A81"/>
                </a:solidFill>
                <a:latin typeface="Tahoma" panose="020B0604030504040204"/>
                <a:cs typeface="Tahoma" panose="020B0604030504040204"/>
              </a:rPr>
              <a:t> </a:t>
            </a:r>
            <a:r>
              <a:rPr sz="3000" b="1" spc="-140" dirty="0">
                <a:solidFill>
                  <a:srgbClr val="2A4A81"/>
                </a:solidFill>
                <a:latin typeface="Tahoma" panose="020B0604030504040204"/>
                <a:cs typeface="Tahoma" panose="020B0604030504040204"/>
              </a:rPr>
              <a:t>handwriting.</a:t>
            </a:r>
            <a:r>
              <a:rPr sz="3000" b="1" spc="-160" dirty="0">
                <a:solidFill>
                  <a:srgbClr val="2A4A81"/>
                </a:solidFill>
                <a:latin typeface="Tahoma" panose="020B0604030504040204"/>
                <a:cs typeface="Tahoma" panose="020B0604030504040204"/>
              </a:rPr>
              <a:t> </a:t>
            </a:r>
            <a:r>
              <a:rPr sz="3000" b="1" spc="-100" dirty="0">
                <a:solidFill>
                  <a:srgbClr val="2A4A81"/>
                </a:solidFill>
                <a:latin typeface="Tahoma" panose="020B0604030504040204"/>
                <a:cs typeface="Tahoma" panose="020B0604030504040204"/>
              </a:rPr>
              <a:t>A</a:t>
            </a:r>
            <a:r>
              <a:rPr sz="3000" b="1" spc="-155" dirty="0">
                <a:solidFill>
                  <a:srgbClr val="2A4A81"/>
                </a:solidFill>
                <a:latin typeface="Tahoma" panose="020B0604030504040204"/>
                <a:cs typeface="Tahoma" panose="020B0604030504040204"/>
              </a:rPr>
              <a:t> </a:t>
            </a:r>
            <a:r>
              <a:rPr sz="3000" b="1" spc="-120" dirty="0">
                <a:solidFill>
                  <a:srgbClr val="2A4A81"/>
                </a:solidFill>
                <a:latin typeface="Tahoma" panose="020B0604030504040204"/>
                <a:cs typeface="Tahoma" panose="020B0604030504040204"/>
              </a:rPr>
              <a:t>true</a:t>
            </a:r>
            <a:r>
              <a:rPr sz="3000" b="1" spc="-160" dirty="0">
                <a:solidFill>
                  <a:srgbClr val="2A4A81"/>
                </a:solidFill>
                <a:latin typeface="Tahoma" panose="020B0604030504040204"/>
                <a:cs typeface="Tahoma" panose="020B0604030504040204"/>
              </a:rPr>
              <a:t> </a:t>
            </a:r>
            <a:r>
              <a:rPr sz="3000" b="1" spc="-114" dirty="0">
                <a:solidFill>
                  <a:srgbClr val="2A4A81"/>
                </a:solidFill>
                <a:latin typeface="Tahoma" panose="020B0604030504040204"/>
                <a:cs typeface="Tahoma" panose="020B0604030504040204"/>
              </a:rPr>
              <a:t>miracle</a:t>
            </a:r>
            <a:r>
              <a:rPr sz="3000" b="1" spc="-155" dirty="0">
                <a:solidFill>
                  <a:srgbClr val="2A4A81"/>
                </a:solidFill>
                <a:latin typeface="Tahoma" panose="020B0604030504040204"/>
                <a:cs typeface="Tahoma" panose="020B0604030504040204"/>
              </a:rPr>
              <a:t> </a:t>
            </a:r>
            <a:r>
              <a:rPr sz="3000" b="1" spc="-120" dirty="0">
                <a:solidFill>
                  <a:srgbClr val="2A4A81"/>
                </a:solidFill>
                <a:latin typeface="Tahoma" panose="020B0604030504040204"/>
                <a:cs typeface="Tahoma" panose="020B0604030504040204"/>
              </a:rPr>
              <a:t>in </a:t>
            </a:r>
            <a:r>
              <a:rPr sz="3000" b="1" spc="-865" dirty="0">
                <a:solidFill>
                  <a:srgbClr val="2A4A81"/>
                </a:solidFill>
                <a:latin typeface="Tahoma" panose="020B0604030504040204"/>
                <a:cs typeface="Tahoma" panose="020B0604030504040204"/>
              </a:rPr>
              <a:t> </a:t>
            </a:r>
            <a:r>
              <a:rPr sz="3000" b="1" spc="-140" dirty="0">
                <a:solidFill>
                  <a:srgbClr val="2A4A81"/>
                </a:solidFill>
                <a:latin typeface="Tahoma" panose="020B0604030504040204"/>
                <a:cs typeface="Tahoma" panose="020B0604030504040204"/>
              </a:rPr>
              <a:t>the</a:t>
            </a:r>
            <a:r>
              <a:rPr sz="3000" b="1" spc="-160" dirty="0">
                <a:solidFill>
                  <a:srgbClr val="2A4A81"/>
                </a:solidFill>
                <a:latin typeface="Tahoma" panose="020B0604030504040204"/>
                <a:cs typeface="Tahoma" panose="020B0604030504040204"/>
              </a:rPr>
              <a:t> </a:t>
            </a:r>
            <a:r>
              <a:rPr sz="3000" b="1" spc="-155" dirty="0">
                <a:solidFill>
                  <a:srgbClr val="2A4A81"/>
                </a:solidFill>
                <a:latin typeface="Tahoma" panose="020B0604030504040204"/>
                <a:cs typeface="Tahoma" panose="020B0604030504040204"/>
              </a:rPr>
              <a:t>making!</a:t>
            </a:r>
            <a:endParaRPr sz="3000">
              <a:latin typeface="Tahoma" panose="020B0604030504040204"/>
              <a:cs typeface="Tahoma" panose="020B0604030504040204"/>
            </a:endParaRPr>
          </a:p>
        </p:txBody>
      </p:sp>
      <p:graphicFrame>
        <p:nvGraphicFramePr>
          <p:cNvPr id="6" name="object 3"/>
          <p:cNvGraphicFramePr>
            <a:graphicFrameLocks noGrp="1"/>
          </p:cNvGraphicFramePr>
          <p:nvPr/>
        </p:nvGraphicFramePr>
        <p:xfrm>
          <a:off x="7467600" y="495300"/>
          <a:ext cx="9713595" cy="6250305"/>
        </p:xfrm>
        <a:graphic>
          <a:graphicData uri="http://schemas.openxmlformats.org/drawingml/2006/table">
            <a:tbl>
              <a:tblPr firstRow="1" bandRow="1">
                <a:tableStyleId>{2D5ABB26-0587-4C30-8999-92F81FD0307C}</a:tableStyleId>
              </a:tblPr>
              <a:tblGrid>
                <a:gridCol w="9713595"/>
              </a:tblGrid>
              <a:tr h="954405">
                <a:tc>
                  <a:txBody>
                    <a:bodyPr/>
                    <a:p>
                      <a:pPr algn="l">
                        <a:lnSpc>
                          <a:spcPct val="100000"/>
                        </a:lnSpc>
                      </a:pPr>
                      <a:r>
                        <a:rPr lang="en-US" sz="6000" b="1">
                          <a:solidFill>
                            <a:schemeClr val="accent6"/>
                          </a:solidFill>
                          <a:latin typeface="Times New Roman" panose="02020603050405020304"/>
                          <a:cs typeface="Times New Roman" panose="02020603050405020304"/>
                        </a:rPr>
                        <a:t>Future work</a:t>
                      </a:r>
                      <a:endParaRPr lang="en-US" sz="6000" b="1">
                        <a:solidFill>
                          <a:schemeClr val="accent6"/>
                        </a:solidFill>
                        <a:latin typeface="Times New Roman" panose="02020603050405020304"/>
                        <a:cs typeface="Times New Roman" panose="02020603050405020304"/>
                      </a:endParaRPr>
                    </a:p>
                  </a:txBody>
                  <a:tcPr marL="0" marR="0" marT="0" marB="0">
                    <a:lnL w="53975">
                      <a:solidFill>
                        <a:srgbClr val="FEFEFE"/>
                      </a:solidFill>
                      <a:prstDash val="solid"/>
                    </a:lnL>
                    <a:lnR w="53975">
                      <a:solidFill>
                        <a:srgbClr val="FEFEFE"/>
                      </a:solidFill>
                      <a:prstDash val="solid"/>
                    </a:lnR>
                    <a:lnT w="53975">
                      <a:solidFill>
                        <a:srgbClr val="FEFEFE"/>
                      </a:solidFill>
                      <a:prstDash val="solid"/>
                    </a:lnT>
                    <a:lnB w="53975">
                      <a:solidFill>
                        <a:srgbClr val="FEFEFE"/>
                      </a:solidFill>
                      <a:prstDash val="solid"/>
                    </a:lnB>
                    <a:solidFill>
                      <a:srgbClr val="002060"/>
                    </a:solidFill>
                  </a:tcPr>
                </a:tc>
              </a:tr>
              <a:tr h="1981200">
                <a:tc>
                  <a:txBody>
                    <a:bodyPr/>
                    <a:p>
                      <a:pPr marL="571500" indent="-571500">
                        <a:lnSpc>
                          <a:spcPct val="100000"/>
                        </a:lnSpc>
                        <a:buFont typeface="Arial" panose="020B0604020202020204" pitchFamily="34" charset="0"/>
                        <a:buChar char="•"/>
                      </a:pPr>
                      <a:r>
                        <a:rPr sz="4000">
                          <a:solidFill>
                            <a:schemeClr val="bg1"/>
                          </a:solidFill>
                          <a:latin typeface="Times New Roman" panose="02020603050405020304"/>
                          <a:cs typeface="Times New Roman" panose="02020603050405020304"/>
                        </a:rPr>
                        <a:t>Investigating the impact of hyperparameters tuning  can help to further optimize the model performance.</a:t>
                      </a:r>
                      <a:endParaRPr sz="4000">
                        <a:solidFill>
                          <a:schemeClr val="bg1"/>
                        </a:solidFill>
                        <a:latin typeface="Times New Roman" panose="02020603050405020304"/>
                        <a:cs typeface="Times New Roman" panose="02020603050405020304"/>
                      </a:endParaRPr>
                    </a:p>
                  </a:txBody>
                  <a:tcPr marL="0" marR="0" marT="0" marB="0">
                    <a:lnL w="53975">
                      <a:solidFill>
                        <a:srgbClr val="FEFEFE"/>
                      </a:solidFill>
                      <a:prstDash val="solid"/>
                    </a:lnL>
                    <a:lnR w="53975">
                      <a:solidFill>
                        <a:srgbClr val="FEFEFE"/>
                      </a:solidFill>
                      <a:prstDash val="solid"/>
                    </a:lnR>
                    <a:lnT w="53975">
                      <a:solidFill>
                        <a:srgbClr val="FEFEFE"/>
                      </a:solidFill>
                      <a:prstDash val="solid"/>
                    </a:lnT>
                    <a:lnB w="53975">
                      <a:solidFill>
                        <a:srgbClr val="FEFEFE"/>
                      </a:solidFill>
                      <a:prstDash val="solid"/>
                    </a:lnB>
                    <a:solidFill>
                      <a:srgbClr val="002060"/>
                    </a:solidFill>
                  </a:tcPr>
                </a:tc>
              </a:tr>
              <a:tr h="1485900">
                <a:tc>
                  <a:txBody>
                    <a:bodyPr/>
                    <a:p>
                      <a:pPr marL="571500" indent="-571500">
                        <a:lnSpc>
                          <a:spcPct val="100000"/>
                        </a:lnSpc>
                        <a:buFont typeface="Arial" panose="020B0604020202020204" pitchFamily="34" charset="0"/>
                        <a:buChar char="•"/>
                      </a:pPr>
                      <a:r>
                        <a:rPr sz="4000">
                          <a:solidFill>
                            <a:schemeClr val="bg1"/>
                          </a:solidFill>
                          <a:latin typeface="Times New Roman" panose="02020603050405020304"/>
                          <a:cs typeface="Times New Roman" panose="02020603050405020304"/>
                        </a:rPr>
                        <a:t>Extending the model to recognize characters in other  languages for creating a universal OCR model</a:t>
                      </a:r>
                      <a:r>
                        <a:rPr lang="en-US" sz="4000">
                          <a:solidFill>
                            <a:schemeClr val="bg1"/>
                          </a:solidFill>
                          <a:latin typeface="Times New Roman" panose="02020603050405020304"/>
                          <a:cs typeface="Times New Roman" panose="02020603050405020304"/>
                        </a:rPr>
                        <a:t>.</a:t>
                      </a:r>
                      <a:endParaRPr lang="en-US" sz="4000">
                        <a:solidFill>
                          <a:schemeClr val="bg1"/>
                        </a:solidFill>
                        <a:latin typeface="Times New Roman" panose="02020603050405020304"/>
                        <a:cs typeface="Times New Roman" panose="02020603050405020304"/>
                      </a:endParaRPr>
                    </a:p>
                  </a:txBody>
                  <a:tcPr marL="0" marR="0" marT="0" marB="0">
                    <a:lnL w="53975">
                      <a:solidFill>
                        <a:srgbClr val="FEFEFE"/>
                      </a:solidFill>
                      <a:prstDash val="solid"/>
                    </a:lnL>
                    <a:lnR w="53975">
                      <a:solidFill>
                        <a:srgbClr val="FEFEFE"/>
                      </a:solidFill>
                      <a:prstDash val="solid"/>
                    </a:lnR>
                    <a:lnT w="53975">
                      <a:solidFill>
                        <a:srgbClr val="FEFEFE"/>
                      </a:solidFill>
                      <a:prstDash val="solid"/>
                    </a:lnT>
                    <a:lnB w="53975">
                      <a:solidFill>
                        <a:srgbClr val="FEFEFE"/>
                      </a:solidFill>
                      <a:prstDash val="solid"/>
                    </a:lnB>
                    <a:solidFill>
                      <a:srgbClr val="002060"/>
                    </a:solidFill>
                  </a:tcPr>
                </a:tc>
              </a:tr>
              <a:tr h="1485900">
                <a:tc>
                  <a:txBody>
                    <a:bodyPr/>
                    <a:p>
                      <a:pPr marL="571500" indent="-571500">
                        <a:lnSpc>
                          <a:spcPct val="100000"/>
                        </a:lnSpc>
                        <a:buFont typeface="Arial" panose="020B0604020202020204" pitchFamily="34" charset="0"/>
                        <a:buChar char="•"/>
                      </a:pPr>
                      <a:r>
                        <a:rPr sz="4000">
                          <a:solidFill>
                            <a:schemeClr val="bg1"/>
                          </a:solidFill>
                          <a:latin typeface="Times New Roman" panose="02020603050405020304"/>
                          <a:cs typeface="Times New Roman" panose="02020603050405020304"/>
                        </a:rPr>
                        <a:t>Features like image cleaning, skew correction, and noise reduction can improve the accuracy of</a:t>
                      </a:r>
                      <a:r>
                        <a:rPr lang="en-US" sz="4000">
                          <a:solidFill>
                            <a:schemeClr val="bg1"/>
                          </a:solidFill>
                          <a:latin typeface="Times New Roman" panose="02020603050405020304"/>
                          <a:cs typeface="Times New Roman" panose="02020603050405020304"/>
                        </a:rPr>
                        <a:t> </a:t>
                      </a:r>
                      <a:r>
                        <a:rPr sz="4000">
                          <a:solidFill>
                            <a:schemeClr val="bg1"/>
                          </a:solidFill>
                          <a:latin typeface="Times New Roman" panose="02020603050405020304"/>
                          <a:cs typeface="Times New Roman" panose="02020603050405020304"/>
                        </a:rPr>
                        <a:t> OCR</a:t>
                      </a:r>
                      <a:endParaRPr sz="4000">
                        <a:solidFill>
                          <a:schemeClr val="bg1"/>
                        </a:solidFill>
                        <a:latin typeface="Times New Roman" panose="02020603050405020304"/>
                        <a:cs typeface="Times New Roman" panose="02020603050405020304"/>
                      </a:endParaRPr>
                    </a:p>
                  </a:txBody>
                  <a:tcPr marL="0" marR="0" marT="0" marB="0">
                    <a:lnL w="53975">
                      <a:solidFill>
                        <a:srgbClr val="FEFEFE"/>
                      </a:solidFill>
                      <a:prstDash val="solid"/>
                    </a:lnL>
                    <a:lnR w="53975">
                      <a:solidFill>
                        <a:srgbClr val="FEFEFE"/>
                      </a:solidFill>
                      <a:prstDash val="solid"/>
                    </a:lnR>
                    <a:lnT w="53975">
                      <a:solidFill>
                        <a:srgbClr val="FEFEFE"/>
                      </a:solidFill>
                      <a:prstDash val="solid"/>
                    </a:lnT>
                    <a:lnB w="53975">
                      <a:solidFill>
                        <a:srgbClr val="FEFEFE"/>
                      </a:solidFill>
                      <a:prstDash val="solid"/>
                    </a:lnB>
                    <a:solidFill>
                      <a:srgbClr val="002060"/>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230967" y="4724021"/>
            <a:ext cx="161925" cy="161924"/>
          </a:xfrm>
          <a:prstGeom prst="rect">
            <a:avLst/>
          </a:prstGeom>
        </p:spPr>
      </p:pic>
      <p:pic>
        <p:nvPicPr>
          <p:cNvPr id="3" name="object 3"/>
          <p:cNvPicPr/>
          <p:nvPr/>
        </p:nvPicPr>
        <p:blipFill>
          <a:blip r:embed="rId1" cstate="print"/>
          <a:stretch>
            <a:fillRect/>
          </a:stretch>
        </p:blipFill>
        <p:spPr>
          <a:xfrm>
            <a:off x="1230967" y="5457446"/>
            <a:ext cx="161925" cy="161924"/>
          </a:xfrm>
          <a:prstGeom prst="rect">
            <a:avLst/>
          </a:prstGeom>
        </p:spPr>
      </p:pic>
      <p:pic>
        <p:nvPicPr>
          <p:cNvPr id="4" name="object 4"/>
          <p:cNvPicPr/>
          <p:nvPr/>
        </p:nvPicPr>
        <p:blipFill>
          <a:blip r:embed="rId1" cstate="print"/>
          <a:stretch>
            <a:fillRect/>
          </a:stretch>
        </p:blipFill>
        <p:spPr>
          <a:xfrm>
            <a:off x="1230967" y="6190871"/>
            <a:ext cx="161925" cy="161924"/>
          </a:xfrm>
          <a:prstGeom prst="rect">
            <a:avLst/>
          </a:prstGeom>
        </p:spPr>
      </p:pic>
      <p:pic>
        <p:nvPicPr>
          <p:cNvPr id="5" name="object 5"/>
          <p:cNvPicPr/>
          <p:nvPr/>
        </p:nvPicPr>
        <p:blipFill>
          <a:blip r:embed="rId1" cstate="print"/>
          <a:stretch>
            <a:fillRect/>
          </a:stretch>
        </p:blipFill>
        <p:spPr>
          <a:xfrm>
            <a:off x="1230967" y="6924296"/>
            <a:ext cx="161925" cy="161924"/>
          </a:xfrm>
          <a:prstGeom prst="rect">
            <a:avLst/>
          </a:prstGeom>
        </p:spPr>
      </p:pic>
      <p:sp>
        <p:nvSpPr>
          <p:cNvPr id="6" name="object 6"/>
          <p:cNvSpPr txBox="1"/>
          <p:nvPr/>
        </p:nvSpPr>
        <p:spPr>
          <a:xfrm>
            <a:off x="1602392" y="4304909"/>
            <a:ext cx="14945360" cy="2959100"/>
          </a:xfrm>
          <a:prstGeom prst="rect">
            <a:avLst/>
          </a:prstGeom>
        </p:spPr>
        <p:txBody>
          <a:bodyPr vert="horz" wrap="square" lIns="0" tIns="12700" rIns="0" bIns="0" rtlCol="0">
            <a:spAutoFit/>
          </a:bodyPr>
          <a:lstStyle/>
          <a:p>
            <a:pPr marL="12700" marR="5080" algn="just">
              <a:lnSpc>
                <a:spcPct val="138000"/>
              </a:lnSpc>
              <a:spcBef>
                <a:spcPts val="100"/>
              </a:spcBef>
            </a:pPr>
            <a:r>
              <a:rPr sz="3500" spc="130" dirty="0">
                <a:solidFill>
                  <a:srgbClr val="2A4A81"/>
                </a:solidFill>
                <a:latin typeface="Tahoma" panose="020B0604030504040204"/>
                <a:cs typeface="Tahoma" panose="020B0604030504040204"/>
              </a:rPr>
              <a:t>U</a:t>
            </a:r>
            <a:r>
              <a:rPr sz="3500" spc="130" dirty="0">
                <a:solidFill>
                  <a:srgbClr val="2A4A81"/>
                </a:solidFill>
                <a:latin typeface="Trebuchet MS" panose="020B0603020202020204"/>
                <a:cs typeface="Trebuchet MS" panose="020B0603020202020204"/>
              </a:rPr>
              <a:t>se</a:t>
            </a:r>
            <a:r>
              <a:rPr sz="3500" spc="-165" dirty="0">
                <a:solidFill>
                  <a:srgbClr val="2A4A81"/>
                </a:solidFill>
                <a:latin typeface="Trebuchet MS" panose="020B0603020202020204"/>
                <a:cs typeface="Trebuchet MS" panose="020B0603020202020204"/>
              </a:rPr>
              <a:t> </a:t>
            </a:r>
            <a:r>
              <a:rPr sz="3500" spc="-35" dirty="0">
                <a:solidFill>
                  <a:srgbClr val="2A4A81"/>
                </a:solidFill>
                <a:latin typeface="Trebuchet MS" panose="020B0603020202020204"/>
                <a:cs typeface="Trebuchet MS" panose="020B0603020202020204"/>
              </a:rPr>
              <a:t>of</a:t>
            </a:r>
            <a:r>
              <a:rPr sz="3500" spc="-165" dirty="0">
                <a:solidFill>
                  <a:srgbClr val="2A4A81"/>
                </a:solidFill>
                <a:latin typeface="Trebuchet MS" panose="020B0603020202020204"/>
                <a:cs typeface="Trebuchet MS" panose="020B0603020202020204"/>
              </a:rPr>
              <a:t> </a:t>
            </a:r>
            <a:r>
              <a:rPr sz="3500" spc="40" dirty="0">
                <a:solidFill>
                  <a:srgbClr val="2A4A81"/>
                </a:solidFill>
                <a:latin typeface="Trebuchet MS" panose="020B0603020202020204"/>
                <a:cs typeface="Trebuchet MS" panose="020B0603020202020204"/>
              </a:rPr>
              <a:t>Convolutional</a:t>
            </a:r>
            <a:r>
              <a:rPr sz="3500" spc="-170" dirty="0">
                <a:solidFill>
                  <a:srgbClr val="2A4A81"/>
                </a:solidFill>
                <a:latin typeface="Trebuchet MS" panose="020B0603020202020204"/>
                <a:cs typeface="Trebuchet MS" panose="020B0603020202020204"/>
              </a:rPr>
              <a:t> </a:t>
            </a:r>
            <a:r>
              <a:rPr sz="3500" spc="40" dirty="0">
                <a:solidFill>
                  <a:srgbClr val="2A4A81"/>
                </a:solidFill>
                <a:latin typeface="Trebuchet MS" panose="020B0603020202020204"/>
                <a:cs typeface="Trebuchet MS" panose="020B0603020202020204"/>
              </a:rPr>
              <a:t>Neural</a:t>
            </a:r>
            <a:r>
              <a:rPr sz="3500" spc="-165" dirty="0">
                <a:solidFill>
                  <a:srgbClr val="2A4A81"/>
                </a:solidFill>
                <a:latin typeface="Trebuchet MS" panose="020B0603020202020204"/>
                <a:cs typeface="Trebuchet MS" panose="020B0603020202020204"/>
              </a:rPr>
              <a:t> </a:t>
            </a:r>
            <a:r>
              <a:rPr sz="3500" spc="65" dirty="0">
                <a:solidFill>
                  <a:srgbClr val="2A4A81"/>
                </a:solidFill>
                <a:latin typeface="Trebuchet MS" panose="020B0603020202020204"/>
                <a:cs typeface="Trebuchet MS" panose="020B0603020202020204"/>
              </a:rPr>
              <a:t>Networks</a:t>
            </a:r>
            <a:r>
              <a:rPr sz="3500" spc="-165" dirty="0">
                <a:solidFill>
                  <a:srgbClr val="2A4A81"/>
                </a:solidFill>
                <a:latin typeface="Trebuchet MS" panose="020B0603020202020204"/>
                <a:cs typeface="Trebuchet MS" panose="020B0603020202020204"/>
              </a:rPr>
              <a:t> </a:t>
            </a:r>
            <a:r>
              <a:rPr sz="3500" spc="165" dirty="0">
                <a:solidFill>
                  <a:srgbClr val="2A4A81"/>
                </a:solidFill>
                <a:latin typeface="Trebuchet MS" panose="020B0603020202020204"/>
                <a:cs typeface="Trebuchet MS" panose="020B0603020202020204"/>
              </a:rPr>
              <a:t>(CNNs)</a:t>
            </a:r>
            <a:r>
              <a:rPr sz="3500" spc="-165" dirty="0">
                <a:solidFill>
                  <a:srgbClr val="2A4A81"/>
                </a:solidFill>
                <a:latin typeface="Trebuchet MS" panose="020B0603020202020204"/>
                <a:cs typeface="Trebuchet MS" panose="020B0603020202020204"/>
              </a:rPr>
              <a:t> </a:t>
            </a:r>
            <a:r>
              <a:rPr sz="3500" spc="10" dirty="0">
                <a:solidFill>
                  <a:srgbClr val="2A4A81"/>
                </a:solidFill>
                <a:latin typeface="Trebuchet MS" panose="020B0603020202020204"/>
                <a:cs typeface="Trebuchet MS" panose="020B0603020202020204"/>
              </a:rPr>
              <a:t>in</a:t>
            </a:r>
            <a:r>
              <a:rPr sz="3500" spc="-165" dirty="0">
                <a:solidFill>
                  <a:srgbClr val="2A4A81"/>
                </a:solidFill>
                <a:latin typeface="Trebuchet MS" panose="020B0603020202020204"/>
                <a:cs typeface="Trebuchet MS" panose="020B0603020202020204"/>
              </a:rPr>
              <a:t> </a:t>
            </a:r>
            <a:r>
              <a:rPr sz="3500" spc="60" dirty="0">
                <a:solidFill>
                  <a:srgbClr val="2A4A81"/>
                </a:solidFill>
                <a:latin typeface="Trebuchet MS" panose="020B0603020202020204"/>
                <a:cs typeface="Trebuchet MS" panose="020B0603020202020204"/>
              </a:rPr>
              <a:t>image</a:t>
            </a:r>
            <a:r>
              <a:rPr sz="3500" spc="-165" dirty="0">
                <a:solidFill>
                  <a:srgbClr val="2A4A81"/>
                </a:solidFill>
                <a:latin typeface="Trebuchet MS" panose="020B0603020202020204"/>
                <a:cs typeface="Trebuchet MS" panose="020B0603020202020204"/>
              </a:rPr>
              <a:t> </a:t>
            </a:r>
            <a:r>
              <a:rPr sz="3500" spc="45" dirty="0">
                <a:solidFill>
                  <a:srgbClr val="2A4A81"/>
                </a:solidFill>
                <a:latin typeface="Trebuchet MS" panose="020B0603020202020204"/>
                <a:cs typeface="Trebuchet MS" panose="020B0603020202020204"/>
              </a:rPr>
              <a:t>recognition</a:t>
            </a:r>
            <a:r>
              <a:rPr sz="3500" spc="-165" dirty="0">
                <a:solidFill>
                  <a:srgbClr val="2A4A81"/>
                </a:solidFill>
                <a:latin typeface="Trebuchet MS" panose="020B0603020202020204"/>
                <a:cs typeface="Trebuchet MS" panose="020B0603020202020204"/>
              </a:rPr>
              <a:t> </a:t>
            </a:r>
            <a:r>
              <a:rPr sz="3500" spc="45" dirty="0">
                <a:solidFill>
                  <a:srgbClr val="2A4A81"/>
                </a:solidFill>
                <a:latin typeface="Trebuchet MS" panose="020B0603020202020204"/>
                <a:cs typeface="Trebuchet MS" panose="020B0603020202020204"/>
              </a:rPr>
              <a:t>tasks. </a:t>
            </a:r>
            <a:r>
              <a:rPr sz="3500" spc="-1040" dirty="0">
                <a:solidFill>
                  <a:srgbClr val="2A4A81"/>
                </a:solidFill>
                <a:latin typeface="Trebuchet MS" panose="020B0603020202020204"/>
                <a:cs typeface="Trebuchet MS" panose="020B0603020202020204"/>
              </a:rPr>
              <a:t> </a:t>
            </a:r>
            <a:r>
              <a:rPr sz="3500" spc="25" dirty="0">
                <a:solidFill>
                  <a:srgbClr val="2A4A81"/>
                </a:solidFill>
                <a:latin typeface="Tahoma" panose="020B0604030504040204"/>
                <a:cs typeface="Tahoma" panose="020B0604030504040204"/>
              </a:rPr>
              <a:t>S</a:t>
            </a:r>
            <a:r>
              <a:rPr sz="3500" spc="25" dirty="0">
                <a:solidFill>
                  <a:srgbClr val="2A4A81"/>
                </a:solidFill>
                <a:latin typeface="Trebuchet MS" panose="020B0603020202020204"/>
                <a:cs typeface="Trebuchet MS" panose="020B0603020202020204"/>
              </a:rPr>
              <a:t>ignificance</a:t>
            </a:r>
            <a:r>
              <a:rPr sz="3500" spc="-160" dirty="0">
                <a:solidFill>
                  <a:srgbClr val="2A4A81"/>
                </a:solidFill>
                <a:latin typeface="Trebuchet MS" panose="020B0603020202020204"/>
                <a:cs typeface="Trebuchet MS" panose="020B0603020202020204"/>
              </a:rPr>
              <a:t> </a:t>
            </a:r>
            <a:r>
              <a:rPr sz="3500" spc="-35" dirty="0">
                <a:solidFill>
                  <a:srgbClr val="2A4A81"/>
                </a:solidFill>
                <a:latin typeface="Trebuchet MS" panose="020B0603020202020204"/>
                <a:cs typeface="Trebuchet MS" panose="020B0603020202020204"/>
              </a:rPr>
              <a:t>of</a:t>
            </a:r>
            <a:r>
              <a:rPr sz="3500" spc="-160" dirty="0">
                <a:solidFill>
                  <a:srgbClr val="2A4A81"/>
                </a:solidFill>
                <a:latin typeface="Trebuchet MS" panose="020B0603020202020204"/>
                <a:cs typeface="Trebuchet MS" panose="020B0603020202020204"/>
              </a:rPr>
              <a:t> </a:t>
            </a:r>
            <a:r>
              <a:rPr sz="3500" spc="35" dirty="0">
                <a:solidFill>
                  <a:srgbClr val="2A4A81"/>
                </a:solidFill>
                <a:latin typeface="Trebuchet MS" panose="020B0603020202020204"/>
                <a:cs typeface="Trebuchet MS" panose="020B0603020202020204"/>
              </a:rPr>
              <a:t>hyperparameter</a:t>
            </a:r>
            <a:r>
              <a:rPr sz="3500" spc="-155" dirty="0">
                <a:solidFill>
                  <a:srgbClr val="2A4A81"/>
                </a:solidFill>
                <a:latin typeface="Trebuchet MS" panose="020B0603020202020204"/>
                <a:cs typeface="Trebuchet MS" panose="020B0603020202020204"/>
              </a:rPr>
              <a:t> </a:t>
            </a:r>
            <a:r>
              <a:rPr sz="3500" spc="65" dirty="0">
                <a:solidFill>
                  <a:srgbClr val="2A4A81"/>
                </a:solidFill>
                <a:latin typeface="Trebuchet MS" panose="020B0603020202020204"/>
                <a:cs typeface="Trebuchet MS" panose="020B0603020202020204"/>
              </a:rPr>
              <a:t>tuning</a:t>
            </a:r>
            <a:r>
              <a:rPr sz="3500" spc="-160" dirty="0">
                <a:solidFill>
                  <a:srgbClr val="2A4A81"/>
                </a:solidFill>
                <a:latin typeface="Trebuchet MS" panose="020B0603020202020204"/>
                <a:cs typeface="Trebuchet MS" panose="020B0603020202020204"/>
              </a:rPr>
              <a:t> </a:t>
            </a:r>
            <a:r>
              <a:rPr sz="3500" spc="-10" dirty="0">
                <a:solidFill>
                  <a:srgbClr val="2A4A81"/>
                </a:solidFill>
                <a:latin typeface="Trebuchet MS" panose="020B0603020202020204"/>
                <a:cs typeface="Trebuchet MS" panose="020B0603020202020204"/>
              </a:rPr>
              <a:t>for</a:t>
            </a:r>
            <a:r>
              <a:rPr sz="3500" spc="-155" dirty="0">
                <a:solidFill>
                  <a:srgbClr val="2A4A81"/>
                </a:solidFill>
                <a:latin typeface="Trebuchet MS" panose="020B0603020202020204"/>
                <a:cs typeface="Trebuchet MS" panose="020B0603020202020204"/>
              </a:rPr>
              <a:t> </a:t>
            </a:r>
            <a:r>
              <a:rPr sz="3500" spc="15" dirty="0">
                <a:solidFill>
                  <a:srgbClr val="2A4A81"/>
                </a:solidFill>
                <a:latin typeface="Trebuchet MS" panose="020B0603020202020204"/>
                <a:cs typeface="Trebuchet MS" panose="020B0603020202020204"/>
              </a:rPr>
              <a:t>optimizing</a:t>
            </a:r>
            <a:r>
              <a:rPr sz="3500" spc="-160" dirty="0">
                <a:solidFill>
                  <a:srgbClr val="2A4A81"/>
                </a:solidFill>
                <a:latin typeface="Trebuchet MS" panose="020B0603020202020204"/>
                <a:cs typeface="Trebuchet MS" panose="020B0603020202020204"/>
              </a:rPr>
              <a:t> </a:t>
            </a:r>
            <a:r>
              <a:rPr sz="3500" spc="30" dirty="0">
                <a:solidFill>
                  <a:srgbClr val="2A4A81"/>
                </a:solidFill>
                <a:latin typeface="Trebuchet MS" panose="020B0603020202020204"/>
                <a:cs typeface="Trebuchet MS" panose="020B0603020202020204"/>
              </a:rPr>
              <a:t>model</a:t>
            </a:r>
            <a:r>
              <a:rPr sz="3500" spc="-160" dirty="0">
                <a:solidFill>
                  <a:srgbClr val="2A4A81"/>
                </a:solidFill>
                <a:latin typeface="Trebuchet MS" panose="020B0603020202020204"/>
                <a:cs typeface="Trebuchet MS" panose="020B0603020202020204"/>
              </a:rPr>
              <a:t> </a:t>
            </a:r>
            <a:r>
              <a:rPr sz="3500" spc="5" dirty="0">
                <a:solidFill>
                  <a:srgbClr val="2A4A81"/>
                </a:solidFill>
                <a:latin typeface="Trebuchet MS" panose="020B0603020202020204"/>
                <a:cs typeface="Trebuchet MS" panose="020B0603020202020204"/>
              </a:rPr>
              <a:t>performance. </a:t>
            </a:r>
            <a:r>
              <a:rPr sz="3500" spc="-1040" dirty="0">
                <a:solidFill>
                  <a:srgbClr val="2A4A81"/>
                </a:solidFill>
                <a:latin typeface="Trebuchet MS" panose="020B0603020202020204"/>
                <a:cs typeface="Trebuchet MS" panose="020B0603020202020204"/>
              </a:rPr>
              <a:t> </a:t>
            </a:r>
            <a:r>
              <a:rPr sz="3500" spc="35" dirty="0">
                <a:solidFill>
                  <a:srgbClr val="2A4A81"/>
                </a:solidFill>
                <a:latin typeface="Trebuchet MS" panose="020B0603020202020204"/>
                <a:cs typeface="Trebuchet MS" panose="020B0603020202020204"/>
              </a:rPr>
              <a:t>The</a:t>
            </a:r>
            <a:r>
              <a:rPr sz="3500" spc="-170" dirty="0">
                <a:solidFill>
                  <a:srgbClr val="2A4A81"/>
                </a:solidFill>
                <a:latin typeface="Trebuchet MS" panose="020B0603020202020204"/>
                <a:cs typeface="Trebuchet MS" panose="020B0603020202020204"/>
              </a:rPr>
              <a:t> </a:t>
            </a:r>
            <a:r>
              <a:rPr sz="3500" dirty="0">
                <a:solidFill>
                  <a:srgbClr val="2A4A81"/>
                </a:solidFill>
                <a:latin typeface="Trebuchet MS" panose="020B0603020202020204"/>
                <a:cs typeface="Trebuchet MS" panose="020B0603020202020204"/>
              </a:rPr>
              <a:t>practical</a:t>
            </a:r>
            <a:r>
              <a:rPr sz="3500" spc="-165" dirty="0">
                <a:solidFill>
                  <a:srgbClr val="2A4A81"/>
                </a:solidFill>
                <a:latin typeface="Trebuchet MS" panose="020B0603020202020204"/>
                <a:cs typeface="Trebuchet MS" panose="020B0603020202020204"/>
              </a:rPr>
              <a:t> </a:t>
            </a:r>
            <a:r>
              <a:rPr sz="3500" spc="35" dirty="0">
                <a:solidFill>
                  <a:srgbClr val="2A4A81"/>
                </a:solidFill>
                <a:latin typeface="Trebuchet MS" panose="020B0603020202020204"/>
                <a:cs typeface="Trebuchet MS" panose="020B0603020202020204"/>
              </a:rPr>
              <a:t>applications</a:t>
            </a:r>
            <a:r>
              <a:rPr sz="3500" spc="-165" dirty="0">
                <a:solidFill>
                  <a:srgbClr val="2A4A81"/>
                </a:solidFill>
                <a:latin typeface="Trebuchet MS" panose="020B0603020202020204"/>
                <a:cs typeface="Trebuchet MS" panose="020B0603020202020204"/>
              </a:rPr>
              <a:t> </a:t>
            </a:r>
            <a:r>
              <a:rPr sz="3500" spc="-35" dirty="0">
                <a:solidFill>
                  <a:srgbClr val="2A4A81"/>
                </a:solidFill>
                <a:latin typeface="Trebuchet MS" panose="020B0603020202020204"/>
                <a:cs typeface="Trebuchet MS" panose="020B0603020202020204"/>
              </a:rPr>
              <a:t>of</a:t>
            </a:r>
            <a:r>
              <a:rPr sz="3500" spc="-165" dirty="0">
                <a:solidFill>
                  <a:srgbClr val="2A4A81"/>
                </a:solidFill>
                <a:latin typeface="Trebuchet MS" panose="020B0603020202020204"/>
                <a:cs typeface="Trebuchet MS" panose="020B0603020202020204"/>
              </a:rPr>
              <a:t> </a:t>
            </a:r>
            <a:r>
              <a:rPr sz="3500" spc="80" dirty="0">
                <a:solidFill>
                  <a:srgbClr val="2A4A81"/>
                </a:solidFill>
                <a:latin typeface="Trebuchet MS" panose="020B0603020202020204"/>
                <a:cs typeface="Trebuchet MS" panose="020B0603020202020204"/>
              </a:rPr>
              <a:t>OCR</a:t>
            </a:r>
            <a:r>
              <a:rPr sz="3500" spc="-165" dirty="0">
                <a:solidFill>
                  <a:srgbClr val="2A4A81"/>
                </a:solidFill>
                <a:latin typeface="Trebuchet MS" panose="020B0603020202020204"/>
                <a:cs typeface="Trebuchet MS" panose="020B0603020202020204"/>
              </a:rPr>
              <a:t> </a:t>
            </a:r>
            <a:r>
              <a:rPr sz="3500" spc="25" dirty="0">
                <a:solidFill>
                  <a:srgbClr val="2A4A81"/>
                </a:solidFill>
                <a:latin typeface="Trebuchet MS" panose="020B0603020202020204"/>
                <a:cs typeface="Trebuchet MS" panose="020B0603020202020204"/>
              </a:rPr>
              <a:t>technology.</a:t>
            </a:r>
            <a:endParaRPr sz="3500">
              <a:latin typeface="Trebuchet MS" panose="020B0603020202020204"/>
              <a:cs typeface="Trebuchet MS" panose="020B0603020202020204"/>
            </a:endParaRPr>
          </a:p>
          <a:p>
            <a:pPr marL="12700" algn="just">
              <a:lnSpc>
                <a:spcPct val="100000"/>
              </a:lnSpc>
              <a:spcBef>
                <a:spcPts val="1575"/>
              </a:spcBef>
            </a:pPr>
            <a:r>
              <a:rPr sz="3500" spc="35" dirty="0">
                <a:solidFill>
                  <a:srgbClr val="2A4A81"/>
                </a:solidFill>
                <a:latin typeface="Trebuchet MS" panose="020B0603020202020204"/>
                <a:cs typeface="Trebuchet MS" panose="020B0603020202020204"/>
              </a:rPr>
              <a:t>The</a:t>
            </a:r>
            <a:r>
              <a:rPr sz="3500" spc="-170" dirty="0">
                <a:solidFill>
                  <a:srgbClr val="2A4A81"/>
                </a:solidFill>
                <a:latin typeface="Trebuchet MS" panose="020B0603020202020204"/>
                <a:cs typeface="Trebuchet MS" panose="020B0603020202020204"/>
              </a:rPr>
              <a:t> </a:t>
            </a:r>
            <a:r>
              <a:rPr sz="3500" spc="5" dirty="0">
                <a:solidFill>
                  <a:srgbClr val="2A4A81"/>
                </a:solidFill>
                <a:latin typeface="Trebuchet MS" panose="020B0603020202020204"/>
                <a:cs typeface="Trebuchet MS" panose="020B0603020202020204"/>
              </a:rPr>
              <a:t>impact</a:t>
            </a:r>
            <a:r>
              <a:rPr sz="3500" spc="-165" dirty="0">
                <a:solidFill>
                  <a:srgbClr val="2A4A81"/>
                </a:solidFill>
                <a:latin typeface="Trebuchet MS" panose="020B0603020202020204"/>
                <a:cs typeface="Trebuchet MS" panose="020B0603020202020204"/>
              </a:rPr>
              <a:t> </a:t>
            </a:r>
            <a:r>
              <a:rPr sz="3500" spc="-35" dirty="0">
                <a:solidFill>
                  <a:srgbClr val="2A4A81"/>
                </a:solidFill>
                <a:latin typeface="Trebuchet MS" panose="020B0603020202020204"/>
                <a:cs typeface="Trebuchet MS" panose="020B0603020202020204"/>
              </a:rPr>
              <a:t>of</a:t>
            </a:r>
            <a:r>
              <a:rPr sz="3500" spc="-165" dirty="0">
                <a:solidFill>
                  <a:srgbClr val="2A4A81"/>
                </a:solidFill>
                <a:latin typeface="Trebuchet MS" panose="020B0603020202020204"/>
                <a:cs typeface="Trebuchet MS" panose="020B0603020202020204"/>
              </a:rPr>
              <a:t> </a:t>
            </a:r>
            <a:r>
              <a:rPr sz="3500" spc="80" dirty="0">
                <a:solidFill>
                  <a:srgbClr val="2A4A81"/>
                </a:solidFill>
                <a:latin typeface="Trebuchet MS" panose="020B0603020202020204"/>
                <a:cs typeface="Trebuchet MS" panose="020B0603020202020204"/>
              </a:rPr>
              <a:t>OCR</a:t>
            </a:r>
            <a:r>
              <a:rPr sz="3500" spc="-165" dirty="0">
                <a:solidFill>
                  <a:srgbClr val="2A4A81"/>
                </a:solidFill>
                <a:latin typeface="Trebuchet MS" panose="020B0603020202020204"/>
                <a:cs typeface="Trebuchet MS" panose="020B0603020202020204"/>
              </a:rPr>
              <a:t> </a:t>
            </a:r>
            <a:r>
              <a:rPr sz="3500" spc="60" dirty="0">
                <a:solidFill>
                  <a:srgbClr val="2A4A81"/>
                </a:solidFill>
                <a:latin typeface="Trebuchet MS" panose="020B0603020202020204"/>
                <a:cs typeface="Trebuchet MS" panose="020B0603020202020204"/>
              </a:rPr>
              <a:t>technology</a:t>
            </a:r>
            <a:r>
              <a:rPr sz="3500" spc="-165" dirty="0">
                <a:solidFill>
                  <a:srgbClr val="2A4A81"/>
                </a:solidFill>
                <a:latin typeface="Trebuchet MS" panose="020B0603020202020204"/>
                <a:cs typeface="Trebuchet MS" panose="020B0603020202020204"/>
              </a:rPr>
              <a:t> </a:t>
            </a:r>
            <a:r>
              <a:rPr sz="3500" spc="10" dirty="0">
                <a:solidFill>
                  <a:srgbClr val="2A4A81"/>
                </a:solidFill>
                <a:latin typeface="Trebuchet MS" panose="020B0603020202020204"/>
                <a:cs typeface="Trebuchet MS" panose="020B0603020202020204"/>
              </a:rPr>
              <a:t>in</a:t>
            </a:r>
            <a:r>
              <a:rPr sz="3500" spc="-165" dirty="0">
                <a:solidFill>
                  <a:srgbClr val="2A4A81"/>
                </a:solidFill>
                <a:latin typeface="Trebuchet MS" panose="020B0603020202020204"/>
                <a:cs typeface="Trebuchet MS" panose="020B0603020202020204"/>
              </a:rPr>
              <a:t> </a:t>
            </a:r>
            <a:r>
              <a:rPr sz="3500" spc="80" dirty="0">
                <a:solidFill>
                  <a:srgbClr val="2A4A81"/>
                </a:solidFill>
                <a:latin typeface="Trebuchet MS" panose="020B0603020202020204"/>
                <a:cs typeface="Trebuchet MS" panose="020B0603020202020204"/>
              </a:rPr>
              <a:t>various</a:t>
            </a:r>
            <a:r>
              <a:rPr sz="3500" spc="-165" dirty="0">
                <a:solidFill>
                  <a:srgbClr val="2A4A81"/>
                </a:solidFill>
                <a:latin typeface="Trebuchet MS" panose="020B0603020202020204"/>
                <a:cs typeface="Trebuchet MS" panose="020B0603020202020204"/>
              </a:rPr>
              <a:t> </a:t>
            </a:r>
            <a:r>
              <a:rPr sz="3500" spc="-50" dirty="0">
                <a:solidFill>
                  <a:srgbClr val="2A4A81"/>
                </a:solidFill>
                <a:latin typeface="Trebuchet MS" panose="020B0603020202020204"/>
                <a:cs typeface="Trebuchet MS" panose="020B0603020202020204"/>
              </a:rPr>
              <a:t>fields.</a:t>
            </a:r>
            <a:endParaRPr sz="3500">
              <a:latin typeface="Trebuchet MS" panose="020B0603020202020204"/>
              <a:cs typeface="Trebuchet MS" panose="020B0603020202020204"/>
            </a:endParaRPr>
          </a:p>
        </p:txBody>
      </p:sp>
      <p:grpSp>
        <p:nvGrpSpPr>
          <p:cNvPr id="7" name="object 7"/>
          <p:cNvGrpSpPr/>
          <p:nvPr/>
        </p:nvGrpSpPr>
        <p:grpSpPr>
          <a:xfrm>
            <a:off x="811867" y="2018922"/>
            <a:ext cx="17201515" cy="6965950"/>
            <a:chOff x="811867" y="2018922"/>
            <a:chExt cx="17201515" cy="6965950"/>
          </a:xfrm>
        </p:grpSpPr>
        <p:sp>
          <p:nvSpPr>
            <p:cNvPr id="8" name="object 8"/>
            <p:cNvSpPr/>
            <p:nvPr/>
          </p:nvSpPr>
          <p:spPr>
            <a:xfrm>
              <a:off x="859492" y="8975005"/>
              <a:ext cx="17106265" cy="0"/>
            </a:xfrm>
            <a:custGeom>
              <a:avLst/>
              <a:gdLst/>
              <a:ahLst/>
              <a:cxnLst/>
              <a:rect l="l" t="t" r="r" b="b"/>
              <a:pathLst>
                <a:path w="17106265">
                  <a:moveTo>
                    <a:pt x="0" y="0"/>
                  </a:moveTo>
                  <a:lnTo>
                    <a:pt x="17105688" y="0"/>
                  </a:lnTo>
                </a:path>
              </a:pathLst>
            </a:custGeom>
            <a:ln w="19049">
              <a:solidFill>
                <a:srgbClr val="94DDDE"/>
              </a:solidFill>
            </a:ln>
          </p:spPr>
          <p:txBody>
            <a:bodyPr wrap="square" lIns="0" tIns="0" rIns="0" bIns="0" rtlCol="0"/>
            <a:lstStyle/>
            <a:p/>
          </p:txBody>
        </p:sp>
        <p:sp>
          <p:nvSpPr>
            <p:cNvPr id="9" name="object 9"/>
            <p:cNvSpPr/>
            <p:nvPr/>
          </p:nvSpPr>
          <p:spPr>
            <a:xfrm>
              <a:off x="811867" y="2042734"/>
              <a:ext cx="17201515" cy="6941820"/>
            </a:xfrm>
            <a:custGeom>
              <a:avLst/>
              <a:gdLst/>
              <a:ahLst/>
              <a:cxnLst/>
              <a:rect l="l" t="t" r="r" b="b"/>
              <a:pathLst>
                <a:path w="17201515" h="6941820">
                  <a:moveTo>
                    <a:pt x="23812" y="23812"/>
                  </a:moveTo>
                  <a:lnTo>
                    <a:pt x="23812" y="6941795"/>
                  </a:lnTo>
                </a:path>
                <a:path w="17201515" h="6941820">
                  <a:moveTo>
                    <a:pt x="17177125" y="23812"/>
                  </a:moveTo>
                  <a:lnTo>
                    <a:pt x="17177125" y="6941795"/>
                  </a:lnTo>
                </a:path>
                <a:path w="17201515" h="6941820">
                  <a:moveTo>
                    <a:pt x="0" y="0"/>
                  </a:moveTo>
                  <a:lnTo>
                    <a:pt x="17200938" y="0"/>
                  </a:lnTo>
                </a:path>
              </a:pathLst>
            </a:custGeom>
            <a:ln w="47624">
              <a:solidFill>
                <a:srgbClr val="94DDDE"/>
              </a:solidFill>
            </a:ln>
          </p:spPr>
          <p:txBody>
            <a:bodyPr wrap="square" lIns="0" tIns="0" rIns="0" bIns="0" rtlCol="0"/>
            <a:lstStyle/>
            <a:p/>
          </p:txBody>
        </p:sp>
      </p:grpSp>
      <p:sp>
        <p:nvSpPr>
          <p:cNvPr id="10" name="object 10"/>
          <p:cNvSpPr txBox="1">
            <a:spLocks noGrp="1"/>
          </p:cNvSpPr>
          <p:nvPr>
            <p:ph type="title"/>
          </p:nvPr>
        </p:nvSpPr>
        <p:spPr>
          <a:xfrm>
            <a:off x="1182552" y="2006253"/>
            <a:ext cx="7100570" cy="1092200"/>
          </a:xfrm>
          <a:prstGeom prst="rect">
            <a:avLst/>
          </a:prstGeom>
        </p:spPr>
        <p:txBody>
          <a:bodyPr vert="horz" wrap="square" lIns="0" tIns="12700" rIns="0" bIns="0" rtlCol="0">
            <a:spAutoFit/>
          </a:bodyPr>
          <a:lstStyle/>
          <a:p>
            <a:pPr marL="12700">
              <a:lnSpc>
                <a:spcPct val="100000"/>
              </a:lnSpc>
              <a:spcBef>
                <a:spcPts val="100"/>
              </a:spcBef>
            </a:pPr>
            <a:r>
              <a:rPr spc="70" dirty="0">
                <a:solidFill>
                  <a:srgbClr val="31346E"/>
                </a:solidFill>
                <a:latin typeface="Trebuchet MS" panose="020B0603020202020204"/>
                <a:cs typeface="Trebuchet MS" panose="020B0603020202020204"/>
              </a:rPr>
              <a:t>W</a:t>
            </a:r>
            <a:r>
              <a:rPr spc="5" dirty="0">
                <a:solidFill>
                  <a:srgbClr val="31346E"/>
                </a:solidFill>
                <a:latin typeface="Trebuchet MS" panose="020B0603020202020204"/>
                <a:cs typeface="Trebuchet MS" panose="020B0603020202020204"/>
              </a:rPr>
              <a:t>h</a:t>
            </a:r>
            <a:r>
              <a:rPr spc="155" dirty="0">
                <a:solidFill>
                  <a:srgbClr val="31346E"/>
                </a:solidFill>
                <a:latin typeface="Trebuchet MS" panose="020B0603020202020204"/>
                <a:cs typeface="Trebuchet MS" panose="020B0603020202020204"/>
              </a:rPr>
              <a:t>a</a:t>
            </a:r>
            <a:r>
              <a:rPr spc="-250" dirty="0">
                <a:solidFill>
                  <a:srgbClr val="31346E"/>
                </a:solidFill>
                <a:latin typeface="Trebuchet MS" panose="020B0603020202020204"/>
                <a:cs typeface="Trebuchet MS" panose="020B0603020202020204"/>
              </a:rPr>
              <a:t>t</a:t>
            </a:r>
            <a:r>
              <a:rPr spc="-430" dirty="0">
                <a:solidFill>
                  <a:srgbClr val="31346E"/>
                </a:solidFill>
                <a:latin typeface="Trebuchet MS" panose="020B0603020202020204"/>
                <a:cs typeface="Trebuchet MS" panose="020B0603020202020204"/>
              </a:rPr>
              <a:t> </a:t>
            </a:r>
            <a:r>
              <a:rPr spc="-145" dirty="0">
                <a:solidFill>
                  <a:srgbClr val="31346E"/>
                </a:solidFill>
                <a:latin typeface="Trebuchet MS" panose="020B0603020202020204"/>
                <a:cs typeface="Trebuchet MS" panose="020B0603020202020204"/>
              </a:rPr>
              <a:t>w</a:t>
            </a:r>
            <a:r>
              <a:rPr spc="-120" dirty="0">
                <a:solidFill>
                  <a:srgbClr val="31346E"/>
                </a:solidFill>
                <a:latin typeface="Trebuchet MS" panose="020B0603020202020204"/>
                <a:cs typeface="Trebuchet MS" panose="020B0603020202020204"/>
              </a:rPr>
              <a:t>e</a:t>
            </a:r>
            <a:r>
              <a:rPr spc="-430" dirty="0">
                <a:solidFill>
                  <a:srgbClr val="31346E"/>
                </a:solidFill>
                <a:latin typeface="Trebuchet MS" panose="020B0603020202020204"/>
                <a:cs typeface="Trebuchet MS" panose="020B0603020202020204"/>
              </a:rPr>
              <a:t> </a:t>
            </a:r>
            <a:r>
              <a:rPr spc="-330" dirty="0">
                <a:solidFill>
                  <a:srgbClr val="31346E"/>
                </a:solidFill>
                <a:latin typeface="Trebuchet MS" panose="020B0603020202020204"/>
                <a:cs typeface="Trebuchet MS" panose="020B0603020202020204"/>
              </a:rPr>
              <a:t>L</a:t>
            </a:r>
            <a:r>
              <a:rPr spc="-125" dirty="0">
                <a:solidFill>
                  <a:srgbClr val="31346E"/>
                </a:solidFill>
                <a:latin typeface="Trebuchet MS" panose="020B0603020202020204"/>
                <a:cs typeface="Trebuchet MS" panose="020B0603020202020204"/>
              </a:rPr>
              <a:t>e</a:t>
            </a:r>
            <a:r>
              <a:rPr spc="155" dirty="0">
                <a:solidFill>
                  <a:srgbClr val="31346E"/>
                </a:solidFill>
                <a:latin typeface="Trebuchet MS" panose="020B0603020202020204"/>
                <a:cs typeface="Trebuchet MS" panose="020B0603020202020204"/>
              </a:rPr>
              <a:t>a</a:t>
            </a:r>
            <a:r>
              <a:rPr spc="-125" dirty="0">
                <a:solidFill>
                  <a:srgbClr val="31346E"/>
                </a:solidFill>
                <a:latin typeface="Trebuchet MS" panose="020B0603020202020204"/>
                <a:cs typeface="Trebuchet MS" panose="020B0603020202020204"/>
              </a:rPr>
              <a:t>r</a:t>
            </a:r>
            <a:r>
              <a:rPr spc="20" dirty="0">
                <a:solidFill>
                  <a:srgbClr val="31346E"/>
                </a:solidFill>
                <a:latin typeface="Trebuchet MS" panose="020B0603020202020204"/>
                <a:cs typeface="Trebuchet MS" panose="020B0603020202020204"/>
              </a:rPr>
              <a:t>n</a:t>
            </a:r>
            <a:r>
              <a:rPr spc="-250" dirty="0">
                <a:solidFill>
                  <a:srgbClr val="31346E"/>
                </a:solidFill>
                <a:latin typeface="Trebuchet MS" panose="020B0603020202020204"/>
                <a:cs typeface="Trebuchet MS" panose="020B0603020202020204"/>
              </a:rPr>
              <a:t>t</a:t>
            </a:r>
            <a:r>
              <a:rPr spc="-430" dirty="0">
                <a:solidFill>
                  <a:srgbClr val="31346E"/>
                </a:solidFill>
                <a:latin typeface="Trebuchet MS" panose="020B0603020202020204"/>
                <a:cs typeface="Trebuchet MS" panose="020B0603020202020204"/>
              </a:rPr>
              <a:t> </a:t>
            </a:r>
            <a:r>
              <a:rPr spc="590" dirty="0">
                <a:solidFill>
                  <a:srgbClr val="31346E"/>
                </a:solidFill>
                <a:latin typeface="Trebuchet MS" panose="020B0603020202020204"/>
                <a:cs typeface="Trebuchet MS" panose="020B0603020202020204"/>
              </a:rPr>
              <a:t>?</a:t>
            </a:r>
            <a:endParaRPr spc="590" dirty="0">
              <a:solidFill>
                <a:srgbClr val="31346E"/>
              </a:solidFill>
              <a:latin typeface="Trebuchet MS" panose="020B0603020202020204"/>
              <a:cs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920778" y="0"/>
            <a:ext cx="11363960" cy="10287000"/>
          </a:xfrm>
          <a:custGeom>
            <a:avLst/>
            <a:gdLst/>
            <a:ahLst/>
            <a:cxnLst/>
            <a:rect l="l" t="t" r="r" b="b"/>
            <a:pathLst>
              <a:path w="11363960" h="10287000">
                <a:moveTo>
                  <a:pt x="11363920" y="10287000"/>
                </a:moveTo>
                <a:lnTo>
                  <a:pt x="0" y="10287000"/>
                </a:lnTo>
                <a:lnTo>
                  <a:pt x="0" y="0"/>
                </a:lnTo>
                <a:lnTo>
                  <a:pt x="11363920" y="0"/>
                </a:lnTo>
                <a:lnTo>
                  <a:pt x="11363920" y="10287000"/>
                </a:lnTo>
                <a:close/>
              </a:path>
            </a:pathLst>
          </a:custGeom>
          <a:solidFill>
            <a:srgbClr val="2A4A81"/>
          </a:solidFill>
        </p:spPr>
        <p:txBody>
          <a:bodyPr wrap="square" lIns="0" tIns="0" rIns="0" bIns="0" rtlCol="0"/>
          <a:lstStyle/>
          <a:p/>
        </p:txBody>
      </p:sp>
      <p:sp>
        <p:nvSpPr>
          <p:cNvPr id="3" name="object 3"/>
          <p:cNvSpPr txBox="1"/>
          <p:nvPr/>
        </p:nvSpPr>
        <p:spPr>
          <a:xfrm>
            <a:off x="1016000" y="3546793"/>
            <a:ext cx="4841875" cy="3188970"/>
          </a:xfrm>
          <a:prstGeom prst="rect">
            <a:avLst/>
          </a:prstGeom>
        </p:spPr>
        <p:txBody>
          <a:bodyPr vert="horz" wrap="square" lIns="0" tIns="12700" rIns="0" bIns="0" rtlCol="0">
            <a:spAutoFit/>
          </a:bodyPr>
          <a:lstStyle/>
          <a:p>
            <a:pPr marL="12700">
              <a:lnSpc>
                <a:spcPct val="100000"/>
              </a:lnSpc>
              <a:spcBef>
                <a:spcPts val="100"/>
              </a:spcBef>
            </a:pPr>
            <a:r>
              <a:rPr sz="7000" b="1" spc="-30" dirty="0">
                <a:solidFill>
                  <a:srgbClr val="2A4A81"/>
                </a:solidFill>
                <a:latin typeface="Trebuchet MS" panose="020B0603020202020204"/>
                <a:cs typeface="Trebuchet MS" panose="020B0603020202020204"/>
              </a:rPr>
              <a:t>References</a:t>
            </a:r>
            <a:endParaRPr sz="7000">
              <a:latin typeface="Trebuchet MS" panose="020B0603020202020204"/>
              <a:cs typeface="Trebuchet MS" panose="020B0603020202020204"/>
            </a:endParaRPr>
          </a:p>
          <a:p>
            <a:pPr marL="12700" marR="5080">
              <a:lnSpc>
                <a:spcPct val="116000"/>
              </a:lnSpc>
              <a:spcBef>
                <a:spcPts val="1505"/>
              </a:spcBef>
            </a:pPr>
            <a:r>
              <a:rPr sz="2700" spc="330" dirty="0">
                <a:solidFill>
                  <a:srgbClr val="2A4A81"/>
                </a:solidFill>
                <a:latin typeface="Trebuchet MS" panose="020B0603020202020204"/>
                <a:cs typeface="Trebuchet MS" panose="020B0603020202020204"/>
              </a:rPr>
              <a:t>I </a:t>
            </a:r>
            <a:r>
              <a:rPr sz="2700" spc="55" dirty="0">
                <a:solidFill>
                  <a:srgbClr val="2A4A81"/>
                </a:solidFill>
                <a:latin typeface="Trebuchet MS" panose="020B0603020202020204"/>
                <a:cs typeface="Trebuchet MS" panose="020B0603020202020204"/>
              </a:rPr>
              <a:t>didn't </a:t>
            </a:r>
            <a:r>
              <a:rPr sz="2700" spc="45" dirty="0">
                <a:solidFill>
                  <a:srgbClr val="2A4A81"/>
                </a:solidFill>
                <a:latin typeface="Trebuchet MS" panose="020B0603020202020204"/>
                <a:cs typeface="Trebuchet MS" panose="020B0603020202020204"/>
              </a:rPr>
              <a:t>come </a:t>
            </a:r>
            <a:r>
              <a:rPr sz="2700" spc="75" dirty="0">
                <a:solidFill>
                  <a:srgbClr val="2A4A81"/>
                </a:solidFill>
                <a:latin typeface="Trebuchet MS" panose="020B0603020202020204"/>
                <a:cs typeface="Trebuchet MS" panose="020B0603020202020204"/>
              </a:rPr>
              <a:t>up </a:t>
            </a:r>
            <a:r>
              <a:rPr sz="2700" spc="-30" dirty="0">
                <a:solidFill>
                  <a:srgbClr val="2A4A81"/>
                </a:solidFill>
                <a:latin typeface="Trebuchet MS" panose="020B0603020202020204"/>
                <a:cs typeface="Trebuchet MS" panose="020B0603020202020204"/>
              </a:rPr>
              <a:t>with </a:t>
            </a:r>
            <a:r>
              <a:rPr sz="2700" spc="30" dirty="0">
                <a:solidFill>
                  <a:srgbClr val="2A4A81"/>
                </a:solidFill>
                <a:latin typeface="Trebuchet MS" panose="020B0603020202020204"/>
                <a:cs typeface="Trebuchet MS" panose="020B0603020202020204"/>
              </a:rPr>
              <a:t>this </a:t>
            </a:r>
            <a:r>
              <a:rPr sz="2700" spc="-45" dirty="0">
                <a:solidFill>
                  <a:srgbClr val="2A4A81"/>
                </a:solidFill>
                <a:latin typeface="Trebuchet MS" panose="020B0603020202020204"/>
                <a:cs typeface="Trebuchet MS" panose="020B0603020202020204"/>
              </a:rPr>
              <a:t>all </a:t>
            </a:r>
            <a:r>
              <a:rPr sz="2700" spc="-40" dirty="0">
                <a:solidFill>
                  <a:srgbClr val="2A4A81"/>
                </a:solidFill>
                <a:latin typeface="Trebuchet MS" panose="020B0603020202020204"/>
                <a:cs typeface="Trebuchet MS" panose="020B0603020202020204"/>
              </a:rPr>
              <a:t> </a:t>
            </a:r>
            <a:r>
              <a:rPr sz="2700" spc="65" dirty="0">
                <a:solidFill>
                  <a:srgbClr val="2A4A81"/>
                </a:solidFill>
                <a:latin typeface="Trebuchet MS" panose="020B0603020202020204"/>
                <a:cs typeface="Trebuchet MS" panose="020B0603020202020204"/>
              </a:rPr>
              <a:t>by</a:t>
            </a:r>
            <a:r>
              <a:rPr sz="2700" spc="-140" dirty="0">
                <a:solidFill>
                  <a:srgbClr val="2A4A81"/>
                </a:solidFill>
                <a:latin typeface="Trebuchet MS" panose="020B0603020202020204"/>
                <a:cs typeface="Trebuchet MS" panose="020B0603020202020204"/>
              </a:rPr>
              <a:t> </a:t>
            </a:r>
            <a:r>
              <a:rPr sz="2700" spc="-20" dirty="0">
                <a:solidFill>
                  <a:srgbClr val="2A4A81"/>
                </a:solidFill>
                <a:latin typeface="Trebuchet MS" panose="020B0603020202020204"/>
                <a:cs typeface="Trebuchet MS" panose="020B0603020202020204"/>
              </a:rPr>
              <a:t>myself,</a:t>
            </a:r>
            <a:r>
              <a:rPr sz="2700" spc="-140" dirty="0">
                <a:solidFill>
                  <a:srgbClr val="2A4A81"/>
                </a:solidFill>
                <a:latin typeface="Trebuchet MS" panose="020B0603020202020204"/>
                <a:cs typeface="Trebuchet MS" panose="020B0603020202020204"/>
              </a:rPr>
              <a:t> </a:t>
            </a:r>
            <a:r>
              <a:rPr sz="2700" spc="80" dirty="0">
                <a:solidFill>
                  <a:srgbClr val="2A4A81"/>
                </a:solidFill>
                <a:latin typeface="Trebuchet MS" panose="020B0603020202020204"/>
                <a:cs typeface="Trebuchet MS" panose="020B0603020202020204"/>
              </a:rPr>
              <a:t>you</a:t>
            </a:r>
            <a:r>
              <a:rPr sz="2700" spc="-135" dirty="0">
                <a:solidFill>
                  <a:srgbClr val="2A4A81"/>
                </a:solidFill>
                <a:latin typeface="Trebuchet MS" panose="020B0603020202020204"/>
                <a:cs typeface="Trebuchet MS" panose="020B0603020202020204"/>
              </a:rPr>
              <a:t> </a:t>
            </a:r>
            <a:r>
              <a:rPr sz="2700" spc="120" dirty="0">
                <a:solidFill>
                  <a:srgbClr val="2A4A81"/>
                </a:solidFill>
                <a:latin typeface="Trebuchet MS" panose="020B0603020202020204"/>
                <a:cs typeface="Trebuchet MS" panose="020B0603020202020204"/>
              </a:rPr>
              <a:t>know?</a:t>
            </a:r>
            <a:r>
              <a:rPr sz="2700" spc="-140" dirty="0">
                <a:solidFill>
                  <a:srgbClr val="2A4A81"/>
                </a:solidFill>
                <a:latin typeface="Trebuchet MS" panose="020B0603020202020204"/>
                <a:cs typeface="Trebuchet MS" panose="020B0603020202020204"/>
              </a:rPr>
              <a:t> </a:t>
            </a:r>
            <a:r>
              <a:rPr sz="2700" spc="15" dirty="0">
                <a:solidFill>
                  <a:srgbClr val="2A4A81"/>
                </a:solidFill>
                <a:latin typeface="Trebuchet MS" panose="020B0603020202020204"/>
                <a:cs typeface="Trebuchet MS" panose="020B0603020202020204"/>
              </a:rPr>
              <a:t>Here</a:t>
            </a:r>
            <a:r>
              <a:rPr sz="2700" spc="-135" dirty="0">
                <a:solidFill>
                  <a:srgbClr val="2A4A81"/>
                </a:solidFill>
                <a:latin typeface="Trebuchet MS" panose="020B0603020202020204"/>
                <a:cs typeface="Trebuchet MS" panose="020B0603020202020204"/>
              </a:rPr>
              <a:t> </a:t>
            </a:r>
            <a:r>
              <a:rPr sz="2700" spc="25" dirty="0">
                <a:solidFill>
                  <a:srgbClr val="2A4A81"/>
                </a:solidFill>
                <a:latin typeface="Trebuchet MS" panose="020B0603020202020204"/>
                <a:cs typeface="Trebuchet MS" panose="020B0603020202020204"/>
              </a:rPr>
              <a:t>are </a:t>
            </a:r>
            <a:r>
              <a:rPr sz="2700" spc="-800" dirty="0">
                <a:solidFill>
                  <a:srgbClr val="2A4A81"/>
                </a:solidFill>
                <a:latin typeface="Trebuchet MS" panose="020B0603020202020204"/>
                <a:cs typeface="Trebuchet MS" panose="020B0603020202020204"/>
              </a:rPr>
              <a:t> </a:t>
            </a:r>
            <a:r>
              <a:rPr sz="2700" spc="-10" dirty="0">
                <a:solidFill>
                  <a:srgbClr val="2A4A81"/>
                </a:solidFill>
                <a:latin typeface="Trebuchet MS" panose="020B0603020202020204"/>
                <a:cs typeface="Trebuchet MS" panose="020B0603020202020204"/>
              </a:rPr>
              <a:t>the</a:t>
            </a:r>
            <a:r>
              <a:rPr sz="2700" spc="-145" dirty="0">
                <a:solidFill>
                  <a:srgbClr val="2A4A81"/>
                </a:solidFill>
                <a:latin typeface="Trebuchet MS" panose="020B0603020202020204"/>
                <a:cs typeface="Trebuchet MS" panose="020B0603020202020204"/>
              </a:rPr>
              <a:t> </a:t>
            </a:r>
            <a:r>
              <a:rPr sz="2700" spc="100" dirty="0">
                <a:solidFill>
                  <a:srgbClr val="2A4A81"/>
                </a:solidFill>
                <a:latin typeface="Trebuchet MS" panose="020B0603020202020204"/>
                <a:cs typeface="Trebuchet MS" panose="020B0603020202020204"/>
              </a:rPr>
              <a:t>sources</a:t>
            </a:r>
            <a:r>
              <a:rPr sz="2700" spc="-140" dirty="0">
                <a:solidFill>
                  <a:srgbClr val="2A4A81"/>
                </a:solidFill>
                <a:latin typeface="Trebuchet MS" panose="020B0603020202020204"/>
                <a:cs typeface="Trebuchet MS" panose="020B0603020202020204"/>
              </a:rPr>
              <a:t> </a:t>
            </a:r>
            <a:r>
              <a:rPr sz="2700" spc="-20" dirty="0">
                <a:solidFill>
                  <a:srgbClr val="2A4A81"/>
                </a:solidFill>
                <a:latin typeface="Trebuchet MS" panose="020B0603020202020204"/>
                <a:cs typeface="Trebuchet MS" panose="020B0603020202020204"/>
              </a:rPr>
              <a:t>that</a:t>
            </a:r>
            <a:r>
              <a:rPr sz="2700" spc="-140" dirty="0">
                <a:solidFill>
                  <a:srgbClr val="2A4A81"/>
                </a:solidFill>
                <a:latin typeface="Trebuchet MS" panose="020B0603020202020204"/>
                <a:cs typeface="Trebuchet MS" panose="020B0603020202020204"/>
              </a:rPr>
              <a:t> </a:t>
            </a:r>
            <a:r>
              <a:rPr sz="2700" spc="40" dirty="0">
                <a:solidFill>
                  <a:srgbClr val="2A4A81"/>
                </a:solidFill>
                <a:latin typeface="Trebuchet MS" panose="020B0603020202020204"/>
                <a:cs typeface="Trebuchet MS" panose="020B0603020202020204"/>
              </a:rPr>
              <a:t>made</a:t>
            </a:r>
            <a:r>
              <a:rPr sz="2700" spc="-145" dirty="0">
                <a:solidFill>
                  <a:srgbClr val="2A4A81"/>
                </a:solidFill>
                <a:latin typeface="Trebuchet MS" panose="020B0603020202020204"/>
                <a:cs typeface="Trebuchet MS" panose="020B0603020202020204"/>
              </a:rPr>
              <a:t> </a:t>
            </a:r>
            <a:r>
              <a:rPr sz="2700" spc="25" dirty="0">
                <a:solidFill>
                  <a:srgbClr val="2A4A81"/>
                </a:solidFill>
                <a:latin typeface="Trebuchet MS" panose="020B0603020202020204"/>
                <a:cs typeface="Trebuchet MS" panose="020B0603020202020204"/>
              </a:rPr>
              <a:t>me</a:t>
            </a:r>
            <a:r>
              <a:rPr sz="2700" spc="-140" dirty="0">
                <a:solidFill>
                  <a:srgbClr val="2A4A81"/>
                </a:solidFill>
                <a:latin typeface="Trebuchet MS" panose="020B0603020202020204"/>
                <a:cs typeface="Trebuchet MS" panose="020B0603020202020204"/>
              </a:rPr>
              <a:t> </a:t>
            </a:r>
            <a:r>
              <a:rPr sz="2700" spc="35" dirty="0">
                <a:solidFill>
                  <a:srgbClr val="2A4A81"/>
                </a:solidFill>
                <a:latin typeface="Trebuchet MS" panose="020B0603020202020204"/>
                <a:cs typeface="Trebuchet MS" panose="020B0603020202020204"/>
              </a:rPr>
              <a:t>look </a:t>
            </a:r>
            <a:r>
              <a:rPr sz="2700" spc="-800" dirty="0">
                <a:solidFill>
                  <a:srgbClr val="2A4A81"/>
                </a:solidFill>
                <a:latin typeface="Trebuchet MS" panose="020B0603020202020204"/>
                <a:cs typeface="Trebuchet MS" panose="020B0603020202020204"/>
              </a:rPr>
              <a:t> </a:t>
            </a:r>
            <a:r>
              <a:rPr sz="2700" dirty="0">
                <a:solidFill>
                  <a:srgbClr val="2A4A81"/>
                </a:solidFill>
                <a:latin typeface="Trebuchet MS" panose="020B0603020202020204"/>
                <a:cs typeface="Trebuchet MS" panose="020B0603020202020204"/>
              </a:rPr>
              <a:t>smart:</a:t>
            </a:r>
            <a:endParaRPr sz="2700">
              <a:latin typeface="Trebuchet MS" panose="020B0603020202020204"/>
              <a:cs typeface="Trebuchet MS" panose="020B0603020202020204"/>
            </a:endParaRPr>
          </a:p>
        </p:txBody>
      </p:sp>
      <p:sp>
        <p:nvSpPr>
          <p:cNvPr id="4" name="object 4"/>
          <p:cNvSpPr txBox="1"/>
          <p:nvPr/>
        </p:nvSpPr>
        <p:spPr>
          <a:xfrm>
            <a:off x="8124377" y="1209431"/>
            <a:ext cx="8844280" cy="2028825"/>
          </a:xfrm>
          <a:prstGeom prst="rect">
            <a:avLst/>
          </a:prstGeom>
        </p:spPr>
        <p:txBody>
          <a:bodyPr vert="horz" wrap="square" lIns="0" tIns="12700" rIns="0" bIns="0" rtlCol="0">
            <a:spAutoFit/>
          </a:bodyPr>
          <a:lstStyle/>
          <a:p>
            <a:pPr marL="12700" marR="5080">
              <a:lnSpc>
                <a:spcPct val="114000"/>
              </a:lnSpc>
              <a:spcBef>
                <a:spcPts val="100"/>
              </a:spcBef>
            </a:pPr>
            <a:r>
              <a:rPr sz="2300" spc="-50" dirty="0">
                <a:solidFill>
                  <a:srgbClr val="FEFEFE"/>
                </a:solidFill>
                <a:latin typeface="Tahoma" panose="020B0604030504040204"/>
                <a:cs typeface="Tahoma" panose="020B0604030504040204"/>
              </a:rPr>
              <a:t>T. </a:t>
            </a:r>
            <a:r>
              <a:rPr sz="2300" spc="15" dirty="0">
                <a:solidFill>
                  <a:srgbClr val="FEFEFE"/>
                </a:solidFill>
                <a:latin typeface="Tahoma" panose="020B0604030504040204"/>
                <a:cs typeface="Tahoma" panose="020B0604030504040204"/>
              </a:rPr>
              <a:t>Jamtsho, </a:t>
            </a:r>
            <a:r>
              <a:rPr sz="2300" spc="-10" dirty="0">
                <a:solidFill>
                  <a:srgbClr val="FEFEFE"/>
                </a:solidFill>
                <a:latin typeface="Tahoma" panose="020B0604030504040204"/>
                <a:cs typeface="Tahoma" panose="020B0604030504040204"/>
              </a:rPr>
              <a:t>K. </a:t>
            </a:r>
            <a:r>
              <a:rPr sz="2300" spc="10" dirty="0">
                <a:solidFill>
                  <a:srgbClr val="FEFEFE"/>
                </a:solidFill>
                <a:latin typeface="Tahoma" panose="020B0604030504040204"/>
                <a:cs typeface="Tahoma" panose="020B0604030504040204"/>
              </a:rPr>
              <a:t>Powdyel, </a:t>
            </a:r>
            <a:r>
              <a:rPr sz="2300" spc="-60" dirty="0">
                <a:solidFill>
                  <a:srgbClr val="FEFEFE"/>
                </a:solidFill>
                <a:latin typeface="Tahoma" panose="020B0604030504040204"/>
                <a:cs typeface="Tahoma" panose="020B0604030504040204"/>
              </a:rPr>
              <a:t>R. </a:t>
            </a:r>
            <a:r>
              <a:rPr sz="2300" spc="-10" dirty="0">
                <a:solidFill>
                  <a:srgbClr val="FEFEFE"/>
                </a:solidFill>
                <a:latin typeface="Tahoma" panose="020B0604030504040204"/>
                <a:cs typeface="Tahoma" panose="020B0604030504040204"/>
              </a:rPr>
              <a:t>K. </a:t>
            </a:r>
            <a:r>
              <a:rPr sz="2300" spc="15" dirty="0">
                <a:solidFill>
                  <a:srgbClr val="FEFEFE"/>
                </a:solidFill>
                <a:latin typeface="Tahoma" panose="020B0604030504040204"/>
                <a:cs typeface="Tahoma" panose="020B0604030504040204"/>
              </a:rPr>
              <a:t>Powrel, </a:t>
            </a:r>
            <a:r>
              <a:rPr sz="2300" spc="-60" dirty="0">
                <a:solidFill>
                  <a:srgbClr val="FEFEFE"/>
                </a:solidFill>
                <a:latin typeface="Tahoma" panose="020B0604030504040204"/>
                <a:cs typeface="Tahoma" panose="020B0604030504040204"/>
              </a:rPr>
              <a:t>R. </a:t>
            </a:r>
            <a:r>
              <a:rPr sz="2300" spc="20" dirty="0">
                <a:solidFill>
                  <a:srgbClr val="FEFEFE"/>
                </a:solidFill>
                <a:latin typeface="Tahoma" panose="020B0604030504040204"/>
                <a:cs typeface="Tahoma" panose="020B0604030504040204"/>
              </a:rPr>
              <a:t>Bhujel </a:t>
            </a:r>
            <a:r>
              <a:rPr sz="2300" spc="25" dirty="0">
                <a:solidFill>
                  <a:srgbClr val="FEFEFE"/>
                </a:solidFill>
                <a:latin typeface="Tahoma" panose="020B0604030504040204"/>
                <a:cs typeface="Tahoma" panose="020B0604030504040204"/>
              </a:rPr>
              <a:t>and </a:t>
            </a:r>
            <a:r>
              <a:rPr sz="2300" spc="-10" dirty="0">
                <a:solidFill>
                  <a:srgbClr val="FEFEFE"/>
                </a:solidFill>
                <a:latin typeface="Tahoma" panose="020B0604030504040204"/>
                <a:cs typeface="Tahoma" panose="020B0604030504040204"/>
              </a:rPr>
              <a:t>K. </a:t>
            </a:r>
            <a:r>
              <a:rPr sz="2300" spc="20" dirty="0">
                <a:solidFill>
                  <a:srgbClr val="FEFEFE"/>
                </a:solidFill>
                <a:latin typeface="Tahoma" panose="020B0604030504040204"/>
                <a:cs typeface="Tahoma" panose="020B0604030504040204"/>
              </a:rPr>
              <a:t>Muramatsu, </a:t>
            </a:r>
            <a:r>
              <a:rPr sz="2300" spc="25" dirty="0">
                <a:solidFill>
                  <a:srgbClr val="FEFEFE"/>
                </a:solidFill>
                <a:latin typeface="Tahoma" panose="020B0604030504040204"/>
                <a:cs typeface="Tahoma" panose="020B0604030504040204"/>
              </a:rPr>
              <a:t> </a:t>
            </a:r>
            <a:r>
              <a:rPr sz="2300" spc="15" dirty="0">
                <a:solidFill>
                  <a:srgbClr val="FEFEFE"/>
                </a:solidFill>
                <a:latin typeface="Tahoma" panose="020B0604030504040204"/>
                <a:cs typeface="Tahoma" panose="020B0604030504040204"/>
              </a:rPr>
              <a:t>"OCR </a:t>
            </a:r>
            <a:r>
              <a:rPr sz="2300" spc="25" dirty="0">
                <a:solidFill>
                  <a:srgbClr val="FEFEFE"/>
                </a:solidFill>
                <a:latin typeface="Tahoma" panose="020B0604030504040204"/>
                <a:cs typeface="Tahoma" panose="020B0604030504040204"/>
              </a:rPr>
              <a:t>and </a:t>
            </a:r>
            <a:r>
              <a:rPr sz="2300" spc="40" dirty="0">
                <a:solidFill>
                  <a:srgbClr val="FEFEFE"/>
                </a:solidFill>
                <a:latin typeface="Tahoma" panose="020B0604030504040204"/>
                <a:cs typeface="Tahoma" panose="020B0604030504040204"/>
              </a:rPr>
              <a:t>Speech </a:t>
            </a:r>
            <a:r>
              <a:rPr sz="2300" spc="30" dirty="0">
                <a:solidFill>
                  <a:srgbClr val="FEFEFE"/>
                </a:solidFill>
                <a:latin typeface="Tahoma" panose="020B0604030504040204"/>
                <a:cs typeface="Tahoma" panose="020B0604030504040204"/>
              </a:rPr>
              <a:t>Recognition </a:t>
            </a:r>
            <a:r>
              <a:rPr sz="2300" spc="35" dirty="0">
                <a:solidFill>
                  <a:srgbClr val="FEFEFE"/>
                </a:solidFill>
                <a:latin typeface="Tahoma" panose="020B0604030504040204"/>
                <a:cs typeface="Tahoma" panose="020B0604030504040204"/>
              </a:rPr>
              <a:t>System </a:t>
            </a:r>
            <a:r>
              <a:rPr sz="2300" spc="50" dirty="0">
                <a:solidFill>
                  <a:srgbClr val="FEFEFE"/>
                </a:solidFill>
                <a:latin typeface="Tahoma" panose="020B0604030504040204"/>
                <a:cs typeface="Tahoma" panose="020B0604030504040204"/>
              </a:rPr>
              <a:t>Using </a:t>
            </a:r>
            <a:r>
              <a:rPr sz="2300" spc="30" dirty="0">
                <a:solidFill>
                  <a:srgbClr val="FEFEFE"/>
                </a:solidFill>
                <a:latin typeface="Tahoma" panose="020B0604030504040204"/>
                <a:cs typeface="Tahoma" panose="020B0604030504040204"/>
              </a:rPr>
              <a:t>Machine </a:t>
            </a:r>
            <a:r>
              <a:rPr sz="2300" spc="25" dirty="0">
                <a:solidFill>
                  <a:srgbClr val="FEFEFE"/>
                </a:solidFill>
                <a:latin typeface="Tahoma" panose="020B0604030504040204"/>
                <a:cs typeface="Tahoma" panose="020B0604030504040204"/>
              </a:rPr>
              <a:t>Learning," </a:t>
            </a:r>
            <a:r>
              <a:rPr sz="2300" spc="30" dirty="0">
                <a:solidFill>
                  <a:srgbClr val="FEFEFE"/>
                </a:solidFill>
                <a:latin typeface="Tahoma" panose="020B0604030504040204"/>
                <a:cs typeface="Tahoma" panose="020B0604030504040204"/>
              </a:rPr>
              <a:t> </a:t>
            </a:r>
            <a:r>
              <a:rPr sz="2300" spc="114" dirty="0">
                <a:solidFill>
                  <a:srgbClr val="FEFEFE"/>
                </a:solidFill>
                <a:latin typeface="Tahoma" panose="020B0604030504040204"/>
                <a:cs typeface="Tahoma" panose="020B0604030504040204"/>
              </a:rPr>
              <a:t>2021</a:t>
            </a:r>
            <a:r>
              <a:rPr sz="2300" spc="-95" dirty="0">
                <a:solidFill>
                  <a:srgbClr val="FEFEFE"/>
                </a:solidFill>
                <a:latin typeface="Tahoma" panose="020B0604030504040204"/>
                <a:cs typeface="Tahoma" panose="020B0604030504040204"/>
              </a:rPr>
              <a:t> </a:t>
            </a:r>
            <a:r>
              <a:rPr sz="2300" spc="25" dirty="0">
                <a:solidFill>
                  <a:srgbClr val="FEFEFE"/>
                </a:solidFill>
                <a:latin typeface="Tahoma" panose="020B0604030504040204"/>
                <a:cs typeface="Tahoma" panose="020B0604030504040204"/>
              </a:rPr>
              <a:t>Innovations</a:t>
            </a:r>
            <a:r>
              <a:rPr sz="2300" spc="-95" dirty="0">
                <a:solidFill>
                  <a:srgbClr val="FEFEFE"/>
                </a:solidFill>
                <a:latin typeface="Tahoma" panose="020B0604030504040204"/>
                <a:cs typeface="Tahoma" panose="020B0604030504040204"/>
              </a:rPr>
              <a:t> </a:t>
            </a:r>
            <a:r>
              <a:rPr sz="2300" spc="30" dirty="0">
                <a:solidFill>
                  <a:srgbClr val="FEFEFE"/>
                </a:solidFill>
                <a:latin typeface="Tahoma" panose="020B0604030504040204"/>
                <a:cs typeface="Tahoma" panose="020B0604030504040204"/>
              </a:rPr>
              <a:t>in</a:t>
            </a:r>
            <a:r>
              <a:rPr sz="2300" spc="-90" dirty="0">
                <a:solidFill>
                  <a:srgbClr val="FEFEFE"/>
                </a:solidFill>
                <a:latin typeface="Tahoma" panose="020B0604030504040204"/>
                <a:cs typeface="Tahoma" panose="020B0604030504040204"/>
              </a:rPr>
              <a:t> </a:t>
            </a:r>
            <a:r>
              <a:rPr sz="2300" spc="25" dirty="0">
                <a:solidFill>
                  <a:srgbClr val="FEFEFE"/>
                </a:solidFill>
                <a:latin typeface="Tahoma" panose="020B0604030504040204"/>
                <a:cs typeface="Tahoma" panose="020B0604030504040204"/>
              </a:rPr>
              <a:t>Power</a:t>
            </a:r>
            <a:r>
              <a:rPr sz="2300" spc="-95" dirty="0">
                <a:solidFill>
                  <a:srgbClr val="FEFEFE"/>
                </a:solidFill>
                <a:latin typeface="Tahoma" panose="020B0604030504040204"/>
                <a:cs typeface="Tahoma" panose="020B0604030504040204"/>
              </a:rPr>
              <a:t> </a:t>
            </a:r>
            <a:r>
              <a:rPr sz="2300" spc="25" dirty="0">
                <a:solidFill>
                  <a:srgbClr val="FEFEFE"/>
                </a:solidFill>
                <a:latin typeface="Tahoma" panose="020B0604030504040204"/>
                <a:cs typeface="Tahoma" panose="020B0604030504040204"/>
              </a:rPr>
              <a:t>and</a:t>
            </a:r>
            <a:r>
              <a:rPr sz="2300" spc="-95" dirty="0">
                <a:solidFill>
                  <a:srgbClr val="FEFEFE"/>
                </a:solidFill>
                <a:latin typeface="Tahoma" panose="020B0604030504040204"/>
                <a:cs typeface="Tahoma" panose="020B0604030504040204"/>
              </a:rPr>
              <a:t> </a:t>
            </a:r>
            <a:r>
              <a:rPr sz="2300" spc="30" dirty="0">
                <a:solidFill>
                  <a:srgbClr val="FEFEFE"/>
                </a:solidFill>
                <a:latin typeface="Tahoma" panose="020B0604030504040204"/>
                <a:cs typeface="Tahoma" panose="020B0604030504040204"/>
              </a:rPr>
              <a:t>Advanced</a:t>
            </a:r>
            <a:r>
              <a:rPr sz="2300" spc="-90" dirty="0">
                <a:solidFill>
                  <a:srgbClr val="FEFEFE"/>
                </a:solidFill>
                <a:latin typeface="Tahoma" panose="020B0604030504040204"/>
                <a:cs typeface="Tahoma" panose="020B0604030504040204"/>
              </a:rPr>
              <a:t> </a:t>
            </a:r>
            <a:r>
              <a:rPr sz="2300" spc="35" dirty="0">
                <a:solidFill>
                  <a:srgbClr val="FEFEFE"/>
                </a:solidFill>
                <a:latin typeface="Tahoma" panose="020B0604030504040204"/>
                <a:cs typeface="Tahoma" panose="020B0604030504040204"/>
              </a:rPr>
              <a:t>Computing</a:t>
            </a:r>
            <a:r>
              <a:rPr sz="2300" spc="-95" dirty="0">
                <a:solidFill>
                  <a:srgbClr val="FEFEFE"/>
                </a:solidFill>
                <a:latin typeface="Tahoma" panose="020B0604030504040204"/>
                <a:cs typeface="Tahoma" panose="020B0604030504040204"/>
              </a:rPr>
              <a:t> </a:t>
            </a:r>
            <a:r>
              <a:rPr sz="2300" spc="35" dirty="0">
                <a:solidFill>
                  <a:srgbClr val="FEFEFE"/>
                </a:solidFill>
                <a:latin typeface="Tahoma" panose="020B0604030504040204"/>
                <a:cs typeface="Tahoma" panose="020B0604030504040204"/>
              </a:rPr>
              <a:t>Technologies </a:t>
            </a:r>
            <a:r>
              <a:rPr sz="2300" spc="-705" dirty="0">
                <a:solidFill>
                  <a:srgbClr val="FEFEFE"/>
                </a:solidFill>
                <a:latin typeface="Tahoma" panose="020B0604030504040204"/>
                <a:cs typeface="Tahoma" panose="020B0604030504040204"/>
              </a:rPr>
              <a:t> </a:t>
            </a:r>
            <a:r>
              <a:rPr sz="2300" spc="30" dirty="0">
                <a:solidFill>
                  <a:srgbClr val="FEFEFE"/>
                </a:solidFill>
                <a:latin typeface="Tahoma" panose="020B0604030504040204"/>
                <a:cs typeface="Tahoma" panose="020B0604030504040204"/>
              </a:rPr>
              <a:t>(i-PACT), </a:t>
            </a:r>
            <a:r>
              <a:rPr sz="2300" spc="35" dirty="0">
                <a:solidFill>
                  <a:srgbClr val="FEFEFE"/>
                </a:solidFill>
                <a:latin typeface="Tahoma" panose="020B0604030504040204"/>
                <a:cs typeface="Tahoma" panose="020B0604030504040204"/>
              </a:rPr>
              <a:t>Kuala </a:t>
            </a:r>
            <a:r>
              <a:rPr sz="2300" spc="10" dirty="0">
                <a:solidFill>
                  <a:srgbClr val="FEFEFE"/>
                </a:solidFill>
                <a:latin typeface="Tahoma" panose="020B0604030504040204"/>
                <a:cs typeface="Tahoma" panose="020B0604030504040204"/>
              </a:rPr>
              <a:t>Lumpur, </a:t>
            </a:r>
            <a:r>
              <a:rPr sz="2300" spc="20" dirty="0">
                <a:solidFill>
                  <a:srgbClr val="FEFEFE"/>
                </a:solidFill>
                <a:latin typeface="Tahoma" panose="020B0604030504040204"/>
                <a:cs typeface="Tahoma" panose="020B0604030504040204"/>
              </a:rPr>
              <a:t>Malaysia, </a:t>
            </a:r>
            <a:r>
              <a:rPr sz="2300" spc="75" dirty="0">
                <a:solidFill>
                  <a:srgbClr val="FEFEFE"/>
                </a:solidFill>
                <a:latin typeface="Tahoma" panose="020B0604030504040204"/>
                <a:cs typeface="Tahoma" panose="020B0604030504040204"/>
              </a:rPr>
              <a:t>2021, </a:t>
            </a:r>
            <a:r>
              <a:rPr sz="2300" dirty="0">
                <a:solidFill>
                  <a:srgbClr val="FEFEFE"/>
                </a:solidFill>
                <a:latin typeface="Tahoma" panose="020B0604030504040204"/>
                <a:cs typeface="Tahoma" panose="020B0604030504040204"/>
              </a:rPr>
              <a:t>pp. </a:t>
            </a:r>
            <a:r>
              <a:rPr sz="2300" spc="60" dirty="0">
                <a:solidFill>
                  <a:srgbClr val="FEFEFE"/>
                </a:solidFill>
                <a:latin typeface="Tahoma" panose="020B0604030504040204"/>
                <a:cs typeface="Tahoma" panose="020B0604030504040204"/>
              </a:rPr>
              <a:t>1-5, </a:t>
            </a:r>
            <a:r>
              <a:rPr sz="2300" spc="-15" dirty="0">
                <a:solidFill>
                  <a:srgbClr val="FEFEFE"/>
                </a:solidFill>
                <a:latin typeface="Tahoma" panose="020B0604030504040204"/>
                <a:cs typeface="Tahoma" panose="020B0604030504040204"/>
              </a:rPr>
              <a:t>doi: </a:t>
            </a:r>
            <a:r>
              <a:rPr sz="2300" spc="114" dirty="0">
                <a:solidFill>
                  <a:srgbClr val="FEFEFE"/>
                </a:solidFill>
                <a:latin typeface="Tahoma" panose="020B0604030504040204"/>
                <a:cs typeface="Tahoma" panose="020B0604030504040204"/>
              </a:rPr>
              <a:t>10.1109/i- </a:t>
            </a:r>
            <a:r>
              <a:rPr sz="2300" spc="120" dirty="0">
                <a:solidFill>
                  <a:srgbClr val="FEFEFE"/>
                </a:solidFill>
                <a:latin typeface="Tahoma" panose="020B0604030504040204"/>
                <a:cs typeface="Tahoma" panose="020B0604030504040204"/>
              </a:rPr>
              <a:t> </a:t>
            </a:r>
            <a:r>
              <a:rPr sz="2300" spc="65" dirty="0">
                <a:solidFill>
                  <a:srgbClr val="FEFEFE"/>
                </a:solidFill>
                <a:latin typeface="Tahoma" panose="020B0604030504040204"/>
                <a:cs typeface="Tahoma" panose="020B0604030504040204"/>
              </a:rPr>
              <a:t>PACT52855.2021.9697030.</a:t>
            </a:r>
            <a:endParaRPr sz="1700">
              <a:latin typeface="Arial" panose="020B0604020202020204"/>
              <a:cs typeface="Arial" panose="020B0604020202020204"/>
            </a:endParaRPr>
          </a:p>
        </p:txBody>
      </p:sp>
      <p:sp>
        <p:nvSpPr>
          <p:cNvPr id="5" name="object 5"/>
          <p:cNvSpPr txBox="1"/>
          <p:nvPr/>
        </p:nvSpPr>
        <p:spPr>
          <a:xfrm>
            <a:off x="8124377" y="3933581"/>
            <a:ext cx="8800465" cy="819150"/>
          </a:xfrm>
          <a:prstGeom prst="rect">
            <a:avLst/>
          </a:prstGeom>
        </p:spPr>
        <p:txBody>
          <a:bodyPr vert="horz" wrap="square" lIns="0" tIns="12700" rIns="0" bIns="0" rtlCol="0">
            <a:spAutoFit/>
          </a:bodyPr>
          <a:lstStyle/>
          <a:p>
            <a:pPr marL="12700" marR="5080">
              <a:lnSpc>
                <a:spcPct val="114000"/>
              </a:lnSpc>
              <a:spcBef>
                <a:spcPts val="100"/>
              </a:spcBef>
            </a:pPr>
            <a:r>
              <a:rPr sz="2300" spc="40" dirty="0">
                <a:solidFill>
                  <a:srgbClr val="FEFEFE"/>
                </a:solidFill>
                <a:latin typeface="Tahoma" panose="020B0604030504040204"/>
                <a:cs typeface="Tahoma" panose="020B0604030504040204"/>
              </a:rPr>
              <a:t>https://</a:t>
            </a:r>
            <a:r>
              <a:rPr sz="2300" spc="40" dirty="0">
                <a:solidFill>
                  <a:srgbClr val="FEFEFE"/>
                </a:solidFill>
                <a:latin typeface="Tahoma" panose="020B0604030504040204"/>
                <a:cs typeface="Tahoma" panose="020B0604030504040204"/>
                <a:hlinkClick r:id="rId1"/>
              </a:rPr>
              <a:t>www.kaggle.com/datasets/sachinpatel21/az-handwritten- </a:t>
            </a:r>
            <a:r>
              <a:rPr sz="2300" spc="-705" dirty="0">
                <a:solidFill>
                  <a:srgbClr val="FEFEFE"/>
                </a:solidFill>
                <a:latin typeface="Tahoma" panose="020B0604030504040204"/>
                <a:cs typeface="Tahoma" panose="020B0604030504040204"/>
              </a:rPr>
              <a:t> </a:t>
            </a:r>
            <a:r>
              <a:rPr sz="2300" spc="40" dirty="0">
                <a:solidFill>
                  <a:srgbClr val="FEFEFE"/>
                </a:solidFill>
                <a:latin typeface="Tahoma" panose="020B0604030504040204"/>
                <a:cs typeface="Tahoma" panose="020B0604030504040204"/>
              </a:rPr>
              <a:t>alphabets-in-csv-format</a:t>
            </a:r>
            <a:endParaRPr sz="1700">
              <a:latin typeface="Arial" panose="020B0604020202020204"/>
              <a:cs typeface="Arial" panose="020B0604020202020204"/>
            </a:endParaRPr>
          </a:p>
        </p:txBody>
      </p:sp>
      <p:sp>
        <p:nvSpPr>
          <p:cNvPr id="6" name="object 6"/>
          <p:cNvSpPr txBox="1"/>
          <p:nvPr/>
        </p:nvSpPr>
        <p:spPr>
          <a:xfrm>
            <a:off x="8124377" y="5538680"/>
            <a:ext cx="7250430" cy="420370"/>
          </a:xfrm>
          <a:prstGeom prst="rect">
            <a:avLst/>
          </a:prstGeom>
        </p:spPr>
        <p:txBody>
          <a:bodyPr vert="horz" wrap="square" lIns="0" tIns="66675" rIns="0" bIns="0" rtlCol="0">
            <a:spAutoFit/>
          </a:bodyPr>
          <a:lstStyle/>
          <a:p>
            <a:pPr marL="12700">
              <a:lnSpc>
                <a:spcPct val="100000"/>
              </a:lnSpc>
              <a:spcBef>
                <a:spcPts val="525"/>
              </a:spcBef>
            </a:pPr>
            <a:r>
              <a:rPr sz="2300" spc="40" dirty="0">
                <a:solidFill>
                  <a:srgbClr val="FEFEFE"/>
                </a:solidFill>
                <a:latin typeface="Tahoma" panose="020B0604030504040204"/>
                <a:cs typeface="Tahoma" panose="020B0604030504040204"/>
              </a:rPr>
              <a:t>https://</a:t>
            </a:r>
            <a:r>
              <a:rPr sz="2300" spc="40" dirty="0">
                <a:solidFill>
                  <a:srgbClr val="FEFEFE"/>
                </a:solidFill>
                <a:latin typeface="Tahoma" panose="020B0604030504040204"/>
                <a:cs typeface="Tahoma" panose="020B0604030504040204"/>
                <a:hlinkClick r:id="rId2"/>
              </a:rPr>
              <a:t>www.tensorflow.org/api_docs/python/tf/keras</a:t>
            </a:r>
            <a:endParaRPr sz="1700">
              <a:latin typeface="Arial" panose="020B0604020202020204"/>
              <a:cs typeface="Arial" panose="020B0604020202020204"/>
            </a:endParaRPr>
          </a:p>
        </p:txBody>
      </p:sp>
      <p:sp>
        <p:nvSpPr>
          <p:cNvPr id="7" name="object 7"/>
          <p:cNvSpPr txBox="1"/>
          <p:nvPr/>
        </p:nvSpPr>
        <p:spPr>
          <a:xfrm>
            <a:off x="8124377" y="6850937"/>
            <a:ext cx="7692390" cy="2076450"/>
          </a:xfrm>
          <a:prstGeom prst="rect">
            <a:avLst/>
          </a:prstGeom>
        </p:spPr>
        <p:txBody>
          <a:bodyPr vert="horz" wrap="square" lIns="0" tIns="66675" rIns="0" bIns="0" rtlCol="0">
            <a:spAutoFit/>
          </a:bodyPr>
          <a:lstStyle/>
          <a:p>
            <a:pPr marL="12700">
              <a:lnSpc>
                <a:spcPct val="100000"/>
              </a:lnSpc>
              <a:spcBef>
                <a:spcPts val="525"/>
              </a:spcBef>
            </a:pPr>
            <a:r>
              <a:rPr sz="2300" dirty="0">
                <a:solidFill>
                  <a:srgbClr val="FEFEFE"/>
                </a:solidFill>
                <a:latin typeface="Trebuchet MS" panose="020B0603020202020204"/>
                <a:cs typeface="Trebuchet MS" panose="020B0603020202020204"/>
              </a:rPr>
              <a:t>https://docs.opencv.org/4.x/</a:t>
            </a:r>
            <a:endParaRPr sz="2300">
              <a:latin typeface="Trebuchet MS" panose="020B0603020202020204"/>
              <a:cs typeface="Trebuchet MS" panose="020B0603020202020204"/>
            </a:endParaRPr>
          </a:p>
          <a:p>
            <a:pPr marL="12700">
              <a:lnSpc>
                <a:spcPct val="100000"/>
              </a:lnSpc>
              <a:spcBef>
                <a:spcPts val="315"/>
              </a:spcBef>
            </a:pPr>
            <a:endParaRPr sz="1700">
              <a:latin typeface="Arial" panose="020B0604020202020204"/>
              <a:cs typeface="Arial" panose="020B0604020202020204"/>
            </a:endParaRPr>
          </a:p>
          <a:p>
            <a:pPr>
              <a:lnSpc>
                <a:spcPct val="100000"/>
              </a:lnSpc>
            </a:pPr>
            <a:endParaRPr sz="2300">
              <a:latin typeface="Arial" panose="020B0604020202020204"/>
              <a:cs typeface="Arial" panose="020B0604020202020204"/>
            </a:endParaRPr>
          </a:p>
          <a:p>
            <a:pPr marL="12700" marR="5080">
              <a:lnSpc>
                <a:spcPct val="114000"/>
              </a:lnSpc>
              <a:spcBef>
                <a:spcPts val="1510"/>
              </a:spcBef>
            </a:pPr>
            <a:r>
              <a:rPr sz="2300" dirty="0">
                <a:solidFill>
                  <a:srgbClr val="FEFEFE"/>
                </a:solidFill>
                <a:latin typeface="Trebuchet MS" panose="020B0603020202020204"/>
                <a:cs typeface="Trebuchet MS" panose="020B0603020202020204"/>
              </a:rPr>
              <a:t>A. Pal and D. Singh, “Handwritten English Character Recognition Using Neural Network”</a:t>
            </a:r>
            <a:endParaRPr sz="2300" dirty="0">
              <a:solidFill>
                <a:srgbClr val="FEFEFE"/>
              </a:solidFill>
              <a:latin typeface="Trebuchet MS" panose="020B0603020202020204"/>
              <a:cs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3708" y="3664399"/>
            <a:ext cx="11751310" cy="2616200"/>
          </a:xfrm>
          <a:prstGeom prst="rect">
            <a:avLst/>
          </a:prstGeom>
        </p:spPr>
        <p:txBody>
          <a:bodyPr vert="horz" wrap="square" lIns="0" tIns="12700" rIns="0" bIns="0" rtlCol="0">
            <a:spAutoFit/>
          </a:bodyPr>
          <a:lstStyle/>
          <a:p>
            <a:pPr marL="12700">
              <a:lnSpc>
                <a:spcPct val="100000"/>
              </a:lnSpc>
              <a:spcBef>
                <a:spcPts val="100"/>
              </a:spcBef>
            </a:pPr>
            <a:r>
              <a:rPr sz="17000" spc="95" dirty="0">
                <a:solidFill>
                  <a:srgbClr val="F6B4A6"/>
                </a:solidFill>
                <a:latin typeface="Trebuchet MS" panose="020B0603020202020204"/>
                <a:cs typeface="Trebuchet MS" panose="020B0603020202020204"/>
              </a:rPr>
              <a:t>THANK</a:t>
            </a:r>
            <a:r>
              <a:rPr sz="17000" spc="-1130" dirty="0">
                <a:solidFill>
                  <a:srgbClr val="F6B4A6"/>
                </a:solidFill>
                <a:latin typeface="Trebuchet MS" panose="020B0603020202020204"/>
                <a:cs typeface="Trebuchet MS" panose="020B0603020202020204"/>
              </a:rPr>
              <a:t> </a:t>
            </a:r>
            <a:r>
              <a:rPr sz="17000" spc="-265" dirty="0">
                <a:solidFill>
                  <a:srgbClr val="F6B4A6"/>
                </a:solidFill>
                <a:latin typeface="Trebuchet MS" panose="020B0603020202020204"/>
                <a:cs typeface="Trebuchet MS" panose="020B0603020202020204"/>
              </a:rPr>
              <a:t>YOU</a:t>
            </a:r>
            <a:endParaRPr sz="17000">
              <a:latin typeface="Trebuchet MS" panose="020B0603020202020204"/>
              <a:cs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A4A81"/>
          </a:solidFill>
        </p:spPr>
        <p:txBody>
          <a:bodyPr wrap="square" lIns="0" tIns="0" rIns="0" bIns="0" rtlCol="0"/>
          <a:lstStyle/>
          <a:p/>
        </p:txBody>
      </p:sp>
      <p:graphicFrame>
        <p:nvGraphicFramePr>
          <p:cNvPr id="3" name="object 3"/>
          <p:cNvGraphicFramePr>
            <a:graphicFrameLocks noGrp="1"/>
          </p:cNvGraphicFramePr>
          <p:nvPr>
            <p:custDataLst>
              <p:tags r:id="rId1"/>
            </p:custDataLst>
          </p:nvPr>
        </p:nvGraphicFramePr>
        <p:xfrm>
          <a:off x="8763000" y="190500"/>
          <a:ext cx="8844915" cy="9542780"/>
        </p:xfrm>
        <a:graphic>
          <a:graphicData uri="http://schemas.openxmlformats.org/drawingml/2006/table">
            <a:tbl>
              <a:tblPr firstRow="1" bandRow="1">
                <a:tableStyleId>{2D5ABB26-0587-4C30-8999-92F81FD0307C}</a:tableStyleId>
              </a:tblPr>
              <a:tblGrid>
                <a:gridCol w="8844915"/>
              </a:tblGrid>
              <a:tr h="2354580">
                <a:tc>
                  <a:txBody>
                    <a:bodyPr/>
                    <a:lstStyle/>
                    <a:p>
                      <a:pPr marL="223520">
                        <a:lnSpc>
                          <a:spcPct val="100000"/>
                        </a:lnSpc>
                        <a:spcBef>
                          <a:spcPts val="3260"/>
                        </a:spcBef>
                      </a:pPr>
                      <a:r>
                        <a:rPr sz="8100" b="1" spc="180" dirty="0">
                          <a:solidFill>
                            <a:schemeClr val="accent6"/>
                          </a:solidFill>
                          <a:latin typeface="Trebuchet MS" panose="020B0603020202020204"/>
                          <a:cs typeface="Trebuchet MS" panose="020B0603020202020204"/>
                        </a:rPr>
                        <a:t>Agenda</a:t>
                      </a:r>
                      <a:endParaRPr sz="8100" b="1" spc="180" dirty="0">
                        <a:solidFill>
                          <a:schemeClr val="accent6"/>
                        </a:solidFill>
                        <a:latin typeface="Trebuchet MS" panose="020B0603020202020204"/>
                        <a:cs typeface="Trebuchet MS" panose="020B0603020202020204"/>
                      </a:endParaRPr>
                    </a:p>
                  </a:txBody>
                  <a:tcPr marL="0" marR="0" marT="414020" marB="0">
                    <a:lnL w="76200">
                      <a:solidFill>
                        <a:srgbClr val="2A4A81"/>
                      </a:solidFill>
                      <a:prstDash val="solid"/>
                    </a:lnL>
                    <a:lnR w="76200">
                      <a:solidFill>
                        <a:srgbClr val="2A4A81"/>
                      </a:solidFill>
                      <a:prstDash val="solid"/>
                    </a:lnR>
                    <a:lnT w="76200">
                      <a:solidFill>
                        <a:srgbClr val="2A4A81"/>
                      </a:solidFill>
                      <a:prstDash val="solid"/>
                    </a:lnT>
                    <a:lnB w="76200">
                      <a:solidFill>
                        <a:srgbClr val="2A4A81"/>
                      </a:solidFill>
                      <a:prstDash val="solid"/>
                    </a:lnB>
                    <a:solidFill>
                      <a:schemeClr val="accent5">
                        <a:lumMod val="60000"/>
                        <a:lumOff val="40000"/>
                      </a:schemeClr>
                    </a:solidFill>
                  </a:tcPr>
                </a:tc>
              </a:tr>
              <a:tr h="1342390">
                <a:tc>
                  <a:txBody>
                    <a:bodyPr/>
                    <a:lstStyle/>
                    <a:p>
                      <a:pPr marL="223520" marR="4045585">
                        <a:lnSpc>
                          <a:spcPct val="116000"/>
                        </a:lnSpc>
                        <a:spcBef>
                          <a:spcPts val="1740"/>
                        </a:spcBef>
                      </a:pPr>
                      <a:r>
                        <a:rPr sz="2400" b="0" spc="50" dirty="0">
                          <a:solidFill>
                            <a:srgbClr val="002060"/>
                          </a:solidFill>
                          <a:latin typeface="Arial Black" panose="020B0A04020102020204" charset="0"/>
                          <a:cs typeface="Arial Black" panose="020B0A04020102020204" charset="0"/>
                        </a:rPr>
                        <a:t>KEY</a:t>
                      </a:r>
                      <a:r>
                        <a:rPr sz="2400" b="0" spc="-110" dirty="0">
                          <a:solidFill>
                            <a:srgbClr val="002060"/>
                          </a:solidFill>
                          <a:latin typeface="Arial Black" panose="020B0A04020102020204" charset="0"/>
                          <a:cs typeface="Arial Black" panose="020B0A04020102020204" charset="0"/>
                        </a:rPr>
                        <a:t> </a:t>
                      </a:r>
                      <a:r>
                        <a:rPr sz="2400" b="0" spc="125" dirty="0">
                          <a:solidFill>
                            <a:srgbClr val="002060"/>
                          </a:solidFill>
                          <a:latin typeface="Arial Black" panose="020B0A04020102020204" charset="0"/>
                          <a:cs typeface="Arial Black" panose="020B0A04020102020204" charset="0"/>
                        </a:rPr>
                        <a:t>TOPICS</a:t>
                      </a:r>
                      <a:r>
                        <a:rPr sz="2400" b="0" spc="-110" dirty="0">
                          <a:solidFill>
                            <a:srgbClr val="002060"/>
                          </a:solidFill>
                          <a:latin typeface="Arial Black" panose="020B0A04020102020204" charset="0"/>
                          <a:cs typeface="Arial Black" panose="020B0A04020102020204" charset="0"/>
                        </a:rPr>
                        <a:t> </a:t>
                      </a:r>
                      <a:r>
                        <a:rPr sz="2400" b="0" spc="185" dirty="0">
                          <a:solidFill>
                            <a:srgbClr val="002060"/>
                          </a:solidFill>
                          <a:latin typeface="Arial Black" panose="020B0A04020102020204" charset="0"/>
                          <a:cs typeface="Arial Black" panose="020B0A04020102020204" charset="0"/>
                        </a:rPr>
                        <a:t>DISCUSSED</a:t>
                      </a:r>
                      <a:r>
                        <a:rPr sz="2400" b="0" spc="-110" dirty="0">
                          <a:solidFill>
                            <a:srgbClr val="002060"/>
                          </a:solidFill>
                          <a:latin typeface="Arial Black" panose="020B0A04020102020204" charset="0"/>
                          <a:cs typeface="Arial Black" panose="020B0A04020102020204" charset="0"/>
                        </a:rPr>
                        <a:t> </a:t>
                      </a:r>
                      <a:r>
                        <a:rPr sz="2400" b="0" spc="195" dirty="0">
                          <a:solidFill>
                            <a:srgbClr val="002060"/>
                          </a:solidFill>
                          <a:latin typeface="Arial Black" panose="020B0A04020102020204" charset="0"/>
                          <a:cs typeface="Arial Black" panose="020B0A04020102020204" charset="0"/>
                        </a:rPr>
                        <a:t>IN </a:t>
                      </a:r>
                      <a:r>
                        <a:rPr sz="2400" b="0" spc="-860" dirty="0">
                          <a:solidFill>
                            <a:srgbClr val="002060"/>
                          </a:solidFill>
                          <a:latin typeface="Arial Black" panose="020B0A04020102020204" charset="0"/>
                          <a:cs typeface="Arial Black" panose="020B0A04020102020204" charset="0"/>
                        </a:rPr>
                        <a:t> </a:t>
                      </a:r>
                      <a:r>
                        <a:rPr sz="2400" b="0" spc="155" dirty="0">
                          <a:solidFill>
                            <a:srgbClr val="002060"/>
                          </a:solidFill>
                          <a:latin typeface="Arial Black" panose="020B0A04020102020204" charset="0"/>
                          <a:cs typeface="Arial Black" panose="020B0A04020102020204" charset="0"/>
                        </a:rPr>
                        <a:t>THIS</a:t>
                      </a:r>
                      <a:r>
                        <a:rPr sz="2400" b="0" spc="-105" dirty="0">
                          <a:solidFill>
                            <a:srgbClr val="002060"/>
                          </a:solidFill>
                          <a:latin typeface="Arial Black" panose="020B0A04020102020204" charset="0"/>
                          <a:cs typeface="Arial Black" panose="020B0A04020102020204" charset="0"/>
                        </a:rPr>
                        <a:t> </a:t>
                      </a:r>
                      <a:r>
                        <a:rPr sz="2400" b="0" spc="95" dirty="0">
                          <a:solidFill>
                            <a:srgbClr val="002060"/>
                          </a:solidFill>
                          <a:latin typeface="Arial Black" panose="020B0A04020102020204" charset="0"/>
                          <a:cs typeface="Arial Black" panose="020B0A04020102020204" charset="0"/>
                        </a:rPr>
                        <a:t>PRESENTATION</a:t>
                      </a:r>
                      <a:endParaRPr sz="2400" b="0" spc="95" dirty="0">
                        <a:solidFill>
                          <a:srgbClr val="002060"/>
                        </a:solidFill>
                        <a:latin typeface="Arial Black" panose="020B0A04020102020204" charset="0"/>
                        <a:cs typeface="Arial Black" panose="020B0A04020102020204" charset="0"/>
                      </a:endParaRPr>
                    </a:p>
                  </a:txBody>
                  <a:tcPr marL="0" marR="0" marT="220979" marB="0">
                    <a:lnL w="76200">
                      <a:solidFill>
                        <a:srgbClr val="2A4A81"/>
                      </a:solidFill>
                      <a:prstDash val="solid"/>
                    </a:lnL>
                    <a:lnR w="76200">
                      <a:solidFill>
                        <a:srgbClr val="2A4A81"/>
                      </a:solidFill>
                      <a:prstDash val="solid"/>
                    </a:lnR>
                    <a:lnT w="76200">
                      <a:solidFill>
                        <a:srgbClr val="2A4A81"/>
                      </a:solidFill>
                      <a:prstDash val="solid"/>
                    </a:lnT>
                    <a:lnB w="76200">
                      <a:solidFill>
                        <a:srgbClr val="2A4A81"/>
                      </a:solidFill>
                      <a:prstDash val="solid"/>
                    </a:lnB>
                    <a:solidFill>
                      <a:schemeClr val="accent5">
                        <a:lumMod val="60000"/>
                        <a:lumOff val="40000"/>
                      </a:schemeClr>
                    </a:solidFill>
                  </a:tcPr>
                </a:tc>
              </a:tr>
              <a:tr h="5845810">
                <a:tc>
                  <a:txBody>
                    <a:bodyPr/>
                    <a:lstStyle/>
                    <a:p>
                      <a:pPr marL="849630" marR="3899535">
                        <a:lnSpc>
                          <a:spcPct val="116000"/>
                        </a:lnSpc>
                        <a:spcBef>
                          <a:spcPts val="1740"/>
                        </a:spcBef>
                      </a:pPr>
                      <a:r>
                        <a:rPr lang="en-US" sz="2400" spc="60" dirty="0">
                          <a:solidFill>
                            <a:schemeClr val="accent1">
                              <a:lumMod val="50000"/>
                            </a:schemeClr>
                          </a:solidFill>
                          <a:latin typeface="Arial Black" panose="020B0A04020102020204" charset="0"/>
                          <a:cs typeface="Arial Black" panose="020B0A04020102020204" charset="0"/>
                        </a:rPr>
                        <a:t>Abstract</a:t>
                      </a:r>
                      <a:r>
                        <a:rPr lang="en-US" sz="2400" spc="60" dirty="0">
                          <a:solidFill>
                            <a:schemeClr val="bg1">
                              <a:lumMod val="75000"/>
                            </a:schemeClr>
                          </a:solidFill>
                          <a:latin typeface="Arial Black" panose="020B0A04020102020204" charset="0"/>
                          <a:cs typeface="Arial Black" panose="020B0A04020102020204" charset="0"/>
                        </a:rPr>
                        <a:t>.......................</a:t>
                      </a:r>
                      <a:r>
                        <a:rPr lang="en-US" sz="2400" spc="10" dirty="0">
                          <a:solidFill>
                            <a:schemeClr val="accent1">
                              <a:lumMod val="50000"/>
                            </a:schemeClr>
                          </a:solidFill>
                          <a:latin typeface="Arial Black" panose="020B0A04020102020204" charset="0"/>
                          <a:cs typeface="Arial Black" panose="020B0A04020102020204" charset="0"/>
                        </a:rPr>
                        <a:t>Introduction </a:t>
                      </a:r>
                      <a:r>
                        <a:rPr sz="2400" spc="-50" dirty="0">
                          <a:solidFill>
                            <a:schemeClr val="accent1">
                              <a:lumMod val="50000"/>
                            </a:schemeClr>
                          </a:solidFill>
                          <a:latin typeface="Arial Black" panose="020B0A04020102020204" charset="0"/>
                          <a:cs typeface="Arial Black" panose="020B0A04020102020204" charset="0"/>
                        </a:rPr>
                        <a:t>of </a:t>
                      </a:r>
                      <a:r>
                        <a:rPr sz="2400" spc="55" dirty="0">
                          <a:solidFill>
                            <a:schemeClr val="accent1">
                              <a:lumMod val="50000"/>
                            </a:schemeClr>
                          </a:solidFill>
                          <a:latin typeface="Arial Black" panose="020B0A04020102020204" charset="0"/>
                          <a:cs typeface="Arial Black" panose="020B0A04020102020204" charset="0"/>
                        </a:rPr>
                        <a:t>OCR </a:t>
                      </a:r>
                      <a:r>
                        <a:rPr sz="2400" spc="60" dirty="0">
                          <a:solidFill>
                            <a:schemeClr val="accent1">
                              <a:lumMod val="50000"/>
                            </a:schemeClr>
                          </a:solidFill>
                          <a:latin typeface="Arial Black" panose="020B0A04020102020204" charset="0"/>
                          <a:cs typeface="Arial Black" panose="020B0A04020102020204" charset="0"/>
                        </a:rPr>
                        <a:t> </a:t>
                      </a:r>
                      <a:r>
                        <a:rPr sz="2400" spc="45" dirty="0">
                          <a:solidFill>
                            <a:schemeClr val="accent1">
                              <a:lumMod val="50000"/>
                            </a:schemeClr>
                          </a:solidFill>
                          <a:latin typeface="Arial Black" panose="020B0A04020102020204" charset="0"/>
                          <a:cs typeface="Arial Black" panose="020B0A04020102020204" charset="0"/>
                        </a:rPr>
                        <a:t>Goals</a:t>
                      </a:r>
                      <a:r>
                        <a:rPr sz="2400" spc="-114" dirty="0">
                          <a:solidFill>
                            <a:schemeClr val="accent1">
                              <a:lumMod val="50000"/>
                            </a:schemeClr>
                          </a:solidFill>
                          <a:latin typeface="Arial Black" panose="020B0A04020102020204" charset="0"/>
                          <a:cs typeface="Arial Black" panose="020B0A04020102020204" charset="0"/>
                        </a:rPr>
                        <a:t> </a:t>
                      </a:r>
                      <a:r>
                        <a:rPr sz="2400" spc="-50" dirty="0">
                          <a:solidFill>
                            <a:schemeClr val="accent1">
                              <a:lumMod val="50000"/>
                            </a:schemeClr>
                          </a:solidFill>
                          <a:latin typeface="Arial Black" panose="020B0A04020102020204" charset="0"/>
                          <a:cs typeface="Arial Black" panose="020B0A04020102020204" charset="0"/>
                        </a:rPr>
                        <a:t>of</a:t>
                      </a:r>
                      <a:r>
                        <a:rPr sz="2400" spc="-110" dirty="0">
                          <a:solidFill>
                            <a:schemeClr val="accent1">
                              <a:lumMod val="50000"/>
                            </a:schemeClr>
                          </a:solidFill>
                          <a:latin typeface="Arial Black" panose="020B0A04020102020204" charset="0"/>
                          <a:cs typeface="Arial Black" panose="020B0A04020102020204" charset="0"/>
                        </a:rPr>
                        <a:t> </a:t>
                      </a:r>
                      <a:r>
                        <a:rPr sz="2400" spc="-5" dirty="0">
                          <a:solidFill>
                            <a:schemeClr val="accent1">
                              <a:lumMod val="50000"/>
                            </a:schemeClr>
                          </a:solidFill>
                          <a:latin typeface="Arial Black" panose="020B0A04020102020204" charset="0"/>
                          <a:cs typeface="Arial Black" panose="020B0A04020102020204" charset="0"/>
                        </a:rPr>
                        <a:t>Implementation</a:t>
                      </a:r>
                      <a:r>
                        <a:rPr lang="en-US" sz="2400" spc="-5" dirty="0">
                          <a:solidFill>
                            <a:schemeClr val="accent1">
                              <a:lumMod val="50000"/>
                            </a:schemeClr>
                          </a:solidFill>
                          <a:latin typeface="Arial Black" panose="020B0A04020102020204" charset="0"/>
                          <a:cs typeface="Arial Black" panose="020B0A04020102020204" charset="0"/>
                        </a:rPr>
                        <a:t> </a:t>
                      </a:r>
                      <a:r>
                        <a:rPr sz="2400" spc="-40" dirty="0">
                          <a:solidFill>
                            <a:schemeClr val="accent1">
                              <a:lumMod val="50000"/>
                            </a:schemeClr>
                          </a:solidFill>
                          <a:latin typeface="Arial Black" panose="020B0A04020102020204" charset="0"/>
                          <a:cs typeface="Arial Black" panose="020B0A04020102020204" charset="0"/>
                        </a:rPr>
                        <a:t>Objectives</a:t>
                      </a:r>
                      <a:endParaRPr sz="2400" spc="-40" dirty="0">
                        <a:solidFill>
                          <a:schemeClr val="accent1">
                            <a:lumMod val="50000"/>
                          </a:schemeClr>
                        </a:solidFill>
                        <a:latin typeface="Arial Black" panose="020B0A04020102020204" charset="0"/>
                        <a:cs typeface="Arial Black" panose="020B0A04020102020204" charset="0"/>
                      </a:endParaRPr>
                    </a:p>
                    <a:p>
                      <a:pPr marL="849630" marR="3899535">
                        <a:lnSpc>
                          <a:spcPct val="116000"/>
                        </a:lnSpc>
                        <a:spcBef>
                          <a:spcPts val="1740"/>
                        </a:spcBef>
                      </a:pPr>
                      <a:r>
                        <a:rPr lang="en-US" sz="2400" spc="-40" dirty="0">
                          <a:solidFill>
                            <a:schemeClr val="accent1">
                              <a:lumMod val="50000"/>
                            </a:schemeClr>
                          </a:solidFill>
                          <a:latin typeface="Arial Black" panose="020B0A04020102020204" charset="0"/>
                          <a:cs typeface="Arial Black" panose="020B0A04020102020204" charset="0"/>
                        </a:rPr>
                        <a:t>What is Backpropagation?</a:t>
                      </a:r>
                      <a:endParaRPr sz="2400">
                        <a:solidFill>
                          <a:schemeClr val="accent1">
                            <a:lumMod val="50000"/>
                          </a:schemeClr>
                        </a:solidFill>
                        <a:latin typeface="Arial Black" panose="020B0A04020102020204" charset="0"/>
                        <a:cs typeface="Arial Black" panose="020B0A04020102020204" charset="0"/>
                      </a:endParaRPr>
                    </a:p>
                    <a:p>
                      <a:pPr marL="849630" marR="5540375">
                        <a:lnSpc>
                          <a:spcPct val="116000"/>
                        </a:lnSpc>
                      </a:pPr>
                      <a:r>
                        <a:rPr sz="2400" dirty="0">
                          <a:solidFill>
                            <a:schemeClr val="accent1">
                              <a:lumMod val="50000"/>
                            </a:schemeClr>
                          </a:solidFill>
                          <a:latin typeface="Arial Black" panose="020B0A04020102020204" charset="0"/>
                          <a:cs typeface="Arial Black" panose="020B0A04020102020204" charset="0"/>
                        </a:rPr>
                        <a:t>Dataset </a:t>
                      </a:r>
                      <a:r>
                        <a:rPr sz="2400" spc="75" dirty="0">
                          <a:solidFill>
                            <a:schemeClr val="accent1">
                              <a:lumMod val="50000"/>
                            </a:schemeClr>
                          </a:solidFill>
                          <a:latin typeface="Arial Black" panose="020B0A04020102020204" charset="0"/>
                          <a:cs typeface="Arial Black" panose="020B0A04020102020204" charset="0"/>
                        </a:rPr>
                        <a:t>Used </a:t>
                      </a:r>
                      <a:r>
                        <a:rPr sz="2400" spc="80" dirty="0">
                          <a:solidFill>
                            <a:schemeClr val="accent1">
                              <a:lumMod val="50000"/>
                            </a:schemeClr>
                          </a:solidFill>
                          <a:latin typeface="Arial Black" panose="020B0A04020102020204" charset="0"/>
                          <a:cs typeface="Arial Black" panose="020B0A04020102020204" charset="0"/>
                        </a:rPr>
                        <a:t> </a:t>
                      </a:r>
                      <a:r>
                        <a:rPr sz="2400" spc="70" dirty="0">
                          <a:solidFill>
                            <a:schemeClr val="accent1">
                              <a:lumMod val="50000"/>
                            </a:schemeClr>
                          </a:solidFill>
                          <a:latin typeface="Arial Black" panose="020B0A04020102020204" charset="0"/>
                          <a:cs typeface="Arial Black" panose="020B0A04020102020204" charset="0"/>
                        </a:rPr>
                        <a:t>System</a:t>
                      </a:r>
                      <a:r>
                        <a:rPr sz="2400" spc="-165" dirty="0">
                          <a:solidFill>
                            <a:schemeClr val="accent1">
                              <a:lumMod val="50000"/>
                            </a:schemeClr>
                          </a:solidFill>
                          <a:latin typeface="Arial Black" panose="020B0A04020102020204" charset="0"/>
                          <a:cs typeface="Arial Black" panose="020B0A04020102020204" charset="0"/>
                        </a:rPr>
                        <a:t> </a:t>
                      </a:r>
                      <a:r>
                        <a:rPr sz="2400" spc="60" dirty="0">
                          <a:solidFill>
                            <a:schemeClr val="accent1">
                              <a:lumMod val="50000"/>
                            </a:schemeClr>
                          </a:solidFill>
                          <a:latin typeface="Arial Black" panose="020B0A04020102020204" charset="0"/>
                          <a:cs typeface="Arial Black" panose="020B0A04020102020204" charset="0"/>
                        </a:rPr>
                        <a:t>Design</a:t>
                      </a:r>
                      <a:endParaRPr sz="2400">
                        <a:solidFill>
                          <a:schemeClr val="accent1">
                            <a:lumMod val="50000"/>
                          </a:schemeClr>
                        </a:solidFill>
                        <a:latin typeface="Arial Black" panose="020B0A04020102020204" charset="0"/>
                        <a:cs typeface="Arial Black" panose="020B0A04020102020204" charset="0"/>
                      </a:endParaRPr>
                    </a:p>
                    <a:p>
                      <a:pPr marL="849630" marR="4392930">
                        <a:lnSpc>
                          <a:spcPct val="116000"/>
                        </a:lnSpc>
                      </a:pPr>
                      <a:r>
                        <a:rPr sz="2400" spc="-5" dirty="0">
                          <a:solidFill>
                            <a:schemeClr val="accent1">
                              <a:lumMod val="50000"/>
                            </a:schemeClr>
                          </a:solidFill>
                          <a:latin typeface="Arial Black" panose="020B0A04020102020204" charset="0"/>
                          <a:cs typeface="Arial Black" panose="020B0A04020102020204" charset="0"/>
                        </a:rPr>
                        <a:t>Performance</a:t>
                      </a:r>
                      <a:r>
                        <a:rPr sz="2400" spc="-125" dirty="0">
                          <a:solidFill>
                            <a:schemeClr val="accent1">
                              <a:lumMod val="50000"/>
                            </a:schemeClr>
                          </a:solidFill>
                          <a:latin typeface="Arial Black" panose="020B0A04020102020204" charset="0"/>
                          <a:cs typeface="Arial Black" panose="020B0A04020102020204" charset="0"/>
                        </a:rPr>
                        <a:t> </a:t>
                      </a:r>
                      <a:r>
                        <a:rPr sz="2400" spc="55" dirty="0">
                          <a:solidFill>
                            <a:schemeClr val="accent1">
                              <a:lumMod val="50000"/>
                            </a:schemeClr>
                          </a:solidFill>
                          <a:latin typeface="Arial Black" panose="020B0A04020102020204" charset="0"/>
                          <a:cs typeface="Arial Black" panose="020B0A04020102020204" charset="0"/>
                        </a:rPr>
                        <a:t>Analysis </a:t>
                      </a:r>
                      <a:r>
                        <a:rPr sz="2400" spc="-855" dirty="0">
                          <a:solidFill>
                            <a:schemeClr val="accent1">
                              <a:lumMod val="50000"/>
                            </a:schemeClr>
                          </a:solidFill>
                          <a:latin typeface="Arial Black" panose="020B0A04020102020204" charset="0"/>
                          <a:cs typeface="Arial Black" panose="020B0A04020102020204" charset="0"/>
                        </a:rPr>
                        <a:t> </a:t>
                      </a:r>
                      <a:r>
                        <a:rPr sz="2400" spc="-5" dirty="0">
                          <a:solidFill>
                            <a:schemeClr val="accent1">
                              <a:lumMod val="50000"/>
                            </a:schemeClr>
                          </a:solidFill>
                          <a:latin typeface="Arial Black" panose="020B0A04020102020204" charset="0"/>
                          <a:cs typeface="Arial Black" panose="020B0A04020102020204" charset="0"/>
                        </a:rPr>
                        <a:t>Future </a:t>
                      </a:r>
                      <a:r>
                        <a:rPr sz="2400" spc="30" dirty="0">
                          <a:solidFill>
                            <a:schemeClr val="accent1">
                              <a:lumMod val="50000"/>
                            </a:schemeClr>
                          </a:solidFill>
                          <a:latin typeface="Arial Black" panose="020B0A04020102020204" charset="0"/>
                          <a:cs typeface="Arial Black" panose="020B0A04020102020204" charset="0"/>
                        </a:rPr>
                        <a:t>Work </a:t>
                      </a:r>
                      <a:r>
                        <a:rPr sz="2400" spc="35" dirty="0">
                          <a:solidFill>
                            <a:schemeClr val="accent1">
                              <a:lumMod val="50000"/>
                            </a:schemeClr>
                          </a:solidFill>
                          <a:latin typeface="Arial Black" panose="020B0A04020102020204" charset="0"/>
                          <a:cs typeface="Arial Black" panose="020B0A04020102020204" charset="0"/>
                        </a:rPr>
                        <a:t> </a:t>
                      </a:r>
                      <a:r>
                        <a:rPr sz="2400" spc="-5" dirty="0">
                          <a:solidFill>
                            <a:schemeClr val="accent1">
                              <a:lumMod val="50000"/>
                            </a:schemeClr>
                          </a:solidFill>
                          <a:latin typeface="Arial Black" panose="020B0A04020102020204" charset="0"/>
                          <a:cs typeface="Arial Black" panose="020B0A04020102020204" charset="0"/>
                        </a:rPr>
                        <a:t>References</a:t>
                      </a:r>
                      <a:endParaRPr sz="2400" spc="-5" dirty="0">
                        <a:solidFill>
                          <a:schemeClr val="accent1">
                            <a:lumMod val="50000"/>
                          </a:schemeClr>
                        </a:solidFill>
                        <a:latin typeface="Arial Black" panose="020B0A04020102020204" charset="0"/>
                        <a:cs typeface="Arial Black" panose="020B0A04020102020204" charset="0"/>
                      </a:endParaRPr>
                    </a:p>
                  </a:txBody>
                  <a:tcPr marL="0" marR="0" marT="220979" marB="0">
                    <a:lnL w="76200">
                      <a:solidFill>
                        <a:srgbClr val="2A4A81"/>
                      </a:solidFill>
                      <a:prstDash val="solid"/>
                    </a:lnL>
                    <a:lnR w="76200">
                      <a:solidFill>
                        <a:srgbClr val="2A4A81"/>
                      </a:solidFill>
                      <a:prstDash val="solid"/>
                    </a:lnR>
                    <a:lnT w="76200">
                      <a:solidFill>
                        <a:srgbClr val="2A4A81"/>
                      </a:solidFill>
                      <a:prstDash val="solid"/>
                    </a:lnT>
                    <a:lnB w="76200">
                      <a:solidFill>
                        <a:srgbClr val="2A4A81"/>
                      </a:solidFill>
                      <a:prstDash val="solid"/>
                    </a:lnB>
                    <a:solidFill>
                      <a:schemeClr val="accent5">
                        <a:lumMod val="60000"/>
                        <a:lumOff val="40000"/>
                      </a:schemeClr>
                    </a:solidFill>
                  </a:tcPr>
                </a:tc>
              </a:tr>
            </a:tbl>
          </a:graphicData>
        </a:graphic>
      </p:graphicFrame>
      <p:grpSp>
        <p:nvGrpSpPr>
          <p:cNvPr id="4" name="object 4"/>
          <p:cNvGrpSpPr/>
          <p:nvPr/>
        </p:nvGrpSpPr>
        <p:grpSpPr>
          <a:xfrm>
            <a:off x="851913" y="1630254"/>
            <a:ext cx="6287135" cy="7023734"/>
            <a:chOff x="851913" y="1630254"/>
            <a:chExt cx="6287135" cy="7023734"/>
          </a:xfrm>
        </p:grpSpPr>
        <p:sp>
          <p:nvSpPr>
            <p:cNvPr id="5" name="object 5"/>
            <p:cNvSpPr/>
            <p:nvPr/>
          </p:nvSpPr>
          <p:spPr>
            <a:xfrm>
              <a:off x="969299" y="8010064"/>
              <a:ext cx="2030730" cy="643890"/>
            </a:xfrm>
            <a:custGeom>
              <a:avLst/>
              <a:gdLst/>
              <a:ahLst/>
              <a:cxnLst/>
              <a:rect l="l" t="t" r="r" b="b"/>
              <a:pathLst>
                <a:path w="2030730" h="643890">
                  <a:moveTo>
                    <a:pt x="541603" y="643384"/>
                  </a:moveTo>
                  <a:lnTo>
                    <a:pt x="490315" y="641947"/>
                  </a:lnTo>
                  <a:lnTo>
                    <a:pt x="439108" y="638775"/>
                  </a:lnTo>
                  <a:lnTo>
                    <a:pt x="388023" y="633847"/>
                  </a:lnTo>
                  <a:lnTo>
                    <a:pt x="346132" y="625369"/>
                  </a:lnTo>
                  <a:lnTo>
                    <a:pt x="302573" y="598322"/>
                  </a:lnTo>
                  <a:lnTo>
                    <a:pt x="276098" y="570118"/>
                  </a:lnTo>
                  <a:lnTo>
                    <a:pt x="244727" y="538495"/>
                  </a:lnTo>
                  <a:lnTo>
                    <a:pt x="212387" y="508326"/>
                  </a:lnTo>
                  <a:lnTo>
                    <a:pt x="178756" y="479772"/>
                  </a:lnTo>
                  <a:lnTo>
                    <a:pt x="143511" y="452994"/>
                  </a:lnTo>
                  <a:lnTo>
                    <a:pt x="109099" y="430549"/>
                  </a:lnTo>
                  <a:lnTo>
                    <a:pt x="72266" y="410364"/>
                  </a:lnTo>
                  <a:lnTo>
                    <a:pt x="35756" y="389534"/>
                  </a:lnTo>
                  <a:lnTo>
                    <a:pt x="2313" y="365151"/>
                  </a:lnTo>
                  <a:lnTo>
                    <a:pt x="0" y="295743"/>
                  </a:lnTo>
                  <a:lnTo>
                    <a:pt x="25129" y="171595"/>
                  </a:lnTo>
                  <a:lnTo>
                    <a:pt x="56069" y="52937"/>
                  </a:lnTo>
                  <a:lnTo>
                    <a:pt x="71190" y="0"/>
                  </a:lnTo>
                  <a:lnTo>
                    <a:pt x="112812" y="6593"/>
                  </a:lnTo>
                  <a:lnTo>
                    <a:pt x="214324" y="24329"/>
                  </a:lnTo>
                  <a:lnTo>
                    <a:pt x="340697" y="50138"/>
                  </a:lnTo>
                  <a:lnTo>
                    <a:pt x="456899" y="80953"/>
                  </a:lnTo>
                  <a:lnTo>
                    <a:pt x="491983" y="106358"/>
                  </a:lnTo>
                  <a:lnTo>
                    <a:pt x="494782" y="120568"/>
                  </a:lnTo>
                  <a:lnTo>
                    <a:pt x="488190" y="163629"/>
                  </a:lnTo>
                  <a:lnTo>
                    <a:pt x="484665" y="211856"/>
                  </a:lnTo>
                  <a:lnTo>
                    <a:pt x="485338" y="260084"/>
                  </a:lnTo>
                  <a:lnTo>
                    <a:pt x="491338" y="303144"/>
                  </a:lnTo>
                  <a:lnTo>
                    <a:pt x="508046" y="349649"/>
                  </a:lnTo>
                  <a:lnTo>
                    <a:pt x="537587" y="384259"/>
                  </a:lnTo>
                  <a:lnTo>
                    <a:pt x="588115" y="414294"/>
                  </a:lnTo>
                  <a:lnTo>
                    <a:pt x="646014" y="437331"/>
                  </a:lnTo>
                  <a:lnTo>
                    <a:pt x="735850" y="473663"/>
                  </a:lnTo>
                  <a:lnTo>
                    <a:pt x="778898" y="497776"/>
                  </a:lnTo>
                  <a:lnTo>
                    <a:pt x="804511" y="556338"/>
                  </a:lnTo>
                  <a:lnTo>
                    <a:pt x="803839" y="590786"/>
                  </a:lnTo>
                  <a:lnTo>
                    <a:pt x="746753" y="632175"/>
                  </a:lnTo>
                  <a:lnTo>
                    <a:pt x="695546" y="637480"/>
                  </a:lnTo>
                  <a:lnTo>
                    <a:pt x="644259" y="641130"/>
                  </a:lnTo>
                  <a:lnTo>
                    <a:pt x="592931" y="643105"/>
                  </a:lnTo>
                  <a:lnTo>
                    <a:pt x="541603" y="643384"/>
                  </a:lnTo>
                  <a:close/>
                </a:path>
                <a:path w="2030730" h="643890">
                  <a:moveTo>
                    <a:pt x="1646744" y="639015"/>
                  </a:moveTo>
                  <a:lnTo>
                    <a:pt x="1450445" y="637994"/>
                  </a:lnTo>
                  <a:lnTo>
                    <a:pt x="1352296" y="635570"/>
                  </a:lnTo>
                  <a:lnTo>
                    <a:pt x="1323885" y="635247"/>
                  </a:lnTo>
                  <a:lnTo>
                    <a:pt x="1295473" y="634278"/>
                  </a:lnTo>
                  <a:lnTo>
                    <a:pt x="1267061" y="632663"/>
                  </a:lnTo>
                  <a:lnTo>
                    <a:pt x="1238650" y="630403"/>
                  </a:lnTo>
                  <a:lnTo>
                    <a:pt x="1228318" y="630107"/>
                  </a:lnTo>
                  <a:lnTo>
                    <a:pt x="1177306" y="623271"/>
                  </a:lnTo>
                  <a:lnTo>
                    <a:pt x="1155998" y="577008"/>
                  </a:lnTo>
                  <a:lnTo>
                    <a:pt x="1153423" y="527919"/>
                  </a:lnTo>
                  <a:lnTo>
                    <a:pt x="1150810" y="477108"/>
                  </a:lnTo>
                  <a:lnTo>
                    <a:pt x="1148464" y="429742"/>
                  </a:lnTo>
                  <a:lnTo>
                    <a:pt x="1146176" y="380653"/>
                  </a:lnTo>
                  <a:lnTo>
                    <a:pt x="1144080" y="331564"/>
                  </a:lnTo>
                  <a:lnTo>
                    <a:pt x="1142191" y="281613"/>
                  </a:lnTo>
                  <a:lnTo>
                    <a:pt x="1137056" y="137793"/>
                  </a:lnTo>
                  <a:lnTo>
                    <a:pt x="1136787" y="122022"/>
                  </a:lnTo>
                  <a:lnTo>
                    <a:pt x="1135604" y="89834"/>
                  </a:lnTo>
                  <a:lnTo>
                    <a:pt x="1135335" y="74064"/>
                  </a:lnTo>
                  <a:lnTo>
                    <a:pt x="1135335" y="67174"/>
                  </a:lnTo>
                  <a:lnTo>
                    <a:pt x="1133613" y="58561"/>
                  </a:lnTo>
                  <a:lnTo>
                    <a:pt x="1162885" y="29280"/>
                  </a:lnTo>
                  <a:lnTo>
                    <a:pt x="1211933" y="28231"/>
                  </a:lnTo>
                  <a:lnTo>
                    <a:pt x="1260819" y="29926"/>
                  </a:lnTo>
                  <a:lnTo>
                    <a:pt x="1309383" y="33882"/>
                  </a:lnTo>
                  <a:lnTo>
                    <a:pt x="1357462" y="39615"/>
                  </a:lnTo>
                  <a:lnTo>
                    <a:pt x="1397846" y="42064"/>
                  </a:lnTo>
                  <a:lnTo>
                    <a:pt x="1453244" y="46289"/>
                  </a:lnTo>
                  <a:lnTo>
                    <a:pt x="1506381" y="55359"/>
                  </a:lnTo>
                  <a:lnTo>
                    <a:pt x="1552308" y="100195"/>
                  </a:lnTo>
                  <a:lnTo>
                    <a:pt x="1558496" y="138869"/>
                  </a:lnTo>
                  <a:lnTo>
                    <a:pt x="1562747" y="179157"/>
                  </a:lnTo>
                  <a:lnTo>
                    <a:pt x="1569258" y="211856"/>
                  </a:lnTo>
                  <a:lnTo>
                    <a:pt x="1584163" y="247542"/>
                  </a:lnTo>
                  <a:lnTo>
                    <a:pt x="1603266" y="281613"/>
                  </a:lnTo>
                  <a:lnTo>
                    <a:pt x="1626888" y="313101"/>
                  </a:lnTo>
                  <a:lnTo>
                    <a:pt x="1655354" y="341037"/>
                  </a:lnTo>
                  <a:lnTo>
                    <a:pt x="1693855" y="368461"/>
                  </a:lnTo>
                  <a:lnTo>
                    <a:pt x="1736068" y="389910"/>
                  </a:lnTo>
                  <a:lnTo>
                    <a:pt x="1780542" y="407161"/>
                  </a:lnTo>
                  <a:lnTo>
                    <a:pt x="1991127" y="477108"/>
                  </a:lnTo>
                  <a:lnTo>
                    <a:pt x="2023171" y="502217"/>
                  </a:lnTo>
                  <a:lnTo>
                    <a:pt x="2030516" y="541052"/>
                  </a:lnTo>
                  <a:lnTo>
                    <a:pt x="2023332" y="585378"/>
                  </a:lnTo>
                  <a:lnTo>
                    <a:pt x="2011790" y="626958"/>
                  </a:lnTo>
                  <a:lnTo>
                    <a:pt x="1994302" y="633390"/>
                  </a:lnTo>
                  <a:lnTo>
                    <a:pt x="1961638" y="635570"/>
                  </a:lnTo>
                  <a:lnTo>
                    <a:pt x="1899866" y="635570"/>
                  </a:lnTo>
                  <a:lnTo>
                    <a:pt x="1849241" y="637251"/>
                  </a:lnTo>
                  <a:lnTo>
                    <a:pt x="1747993" y="638794"/>
                  </a:lnTo>
                  <a:lnTo>
                    <a:pt x="1646744" y="639015"/>
                  </a:lnTo>
                  <a:close/>
                </a:path>
                <a:path w="2030730" h="643890">
                  <a:moveTo>
                    <a:pt x="1921228" y="635920"/>
                  </a:moveTo>
                  <a:lnTo>
                    <a:pt x="1899866" y="635570"/>
                  </a:lnTo>
                  <a:lnTo>
                    <a:pt x="1961638" y="635570"/>
                  </a:lnTo>
                  <a:lnTo>
                    <a:pt x="1958411" y="635785"/>
                  </a:lnTo>
                  <a:lnTo>
                    <a:pt x="1921228" y="635920"/>
                  </a:lnTo>
                  <a:close/>
                </a:path>
              </a:pathLst>
            </a:custGeom>
            <a:solidFill>
              <a:srgbClr val="1A1A1A"/>
            </a:solidFill>
          </p:spPr>
          <p:txBody>
            <a:bodyPr wrap="square" lIns="0" tIns="0" rIns="0" bIns="0" rtlCol="0"/>
            <a:lstStyle/>
            <a:p/>
          </p:txBody>
        </p:sp>
        <p:sp>
          <p:nvSpPr>
            <p:cNvPr id="6" name="object 6"/>
            <p:cNvSpPr/>
            <p:nvPr/>
          </p:nvSpPr>
          <p:spPr>
            <a:xfrm>
              <a:off x="1000885" y="5471231"/>
              <a:ext cx="1644014" cy="2723515"/>
            </a:xfrm>
            <a:custGeom>
              <a:avLst/>
              <a:gdLst/>
              <a:ahLst/>
              <a:cxnLst/>
              <a:rect l="l" t="t" r="r" b="b"/>
              <a:pathLst>
                <a:path w="1644014" h="2723515">
                  <a:moveTo>
                    <a:pt x="607836" y="2723132"/>
                  </a:moveTo>
                  <a:lnTo>
                    <a:pt x="557731" y="2709908"/>
                  </a:lnTo>
                  <a:lnTo>
                    <a:pt x="507327" y="2696147"/>
                  </a:lnTo>
                  <a:lnTo>
                    <a:pt x="405862" y="2667440"/>
                  </a:lnTo>
                  <a:lnTo>
                    <a:pt x="201974" y="2608304"/>
                  </a:lnTo>
                  <a:lnTo>
                    <a:pt x="100508" y="2579597"/>
                  </a:lnTo>
                  <a:lnTo>
                    <a:pt x="50104" y="2565836"/>
                  </a:lnTo>
                  <a:lnTo>
                    <a:pt x="0" y="2552613"/>
                  </a:lnTo>
                  <a:lnTo>
                    <a:pt x="6971" y="2503167"/>
                  </a:lnTo>
                  <a:lnTo>
                    <a:pt x="57468" y="2155489"/>
                  </a:lnTo>
                  <a:lnTo>
                    <a:pt x="110932" y="1806329"/>
                  </a:lnTo>
                  <a:lnTo>
                    <a:pt x="159119" y="1507179"/>
                  </a:lnTo>
                  <a:lnTo>
                    <a:pt x="209485" y="1209301"/>
                  </a:lnTo>
                  <a:lnTo>
                    <a:pt x="253121" y="962827"/>
                  </a:lnTo>
                  <a:lnTo>
                    <a:pt x="224391" y="919998"/>
                  </a:lnTo>
                  <a:lnTo>
                    <a:pt x="200061" y="874537"/>
                  </a:lnTo>
                  <a:lnTo>
                    <a:pt x="179940" y="826972"/>
                  </a:lnTo>
                  <a:lnTo>
                    <a:pt x="163837" y="777827"/>
                  </a:lnTo>
                  <a:lnTo>
                    <a:pt x="151560" y="727630"/>
                  </a:lnTo>
                  <a:lnTo>
                    <a:pt x="142919" y="676907"/>
                  </a:lnTo>
                  <a:lnTo>
                    <a:pt x="137259" y="625960"/>
                  </a:lnTo>
                  <a:lnTo>
                    <a:pt x="133799" y="574774"/>
                  </a:lnTo>
                  <a:lnTo>
                    <a:pt x="132157" y="523397"/>
                  </a:lnTo>
                  <a:lnTo>
                    <a:pt x="131949" y="471876"/>
                  </a:lnTo>
                  <a:lnTo>
                    <a:pt x="132794" y="420260"/>
                  </a:lnTo>
                  <a:lnTo>
                    <a:pt x="134309" y="368595"/>
                  </a:lnTo>
                  <a:lnTo>
                    <a:pt x="138829" y="316815"/>
                  </a:lnTo>
                  <a:lnTo>
                    <a:pt x="148515" y="269557"/>
                  </a:lnTo>
                  <a:lnTo>
                    <a:pt x="175635" y="170518"/>
                  </a:lnTo>
                  <a:lnTo>
                    <a:pt x="181016" y="146108"/>
                  </a:lnTo>
                  <a:lnTo>
                    <a:pt x="196943" y="100518"/>
                  </a:lnTo>
                  <a:lnTo>
                    <a:pt x="243677" y="52964"/>
                  </a:lnTo>
                  <a:lnTo>
                    <a:pt x="285192" y="36601"/>
                  </a:lnTo>
                  <a:lnTo>
                    <a:pt x="330903" y="28635"/>
                  </a:lnTo>
                  <a:lnTo>
                    <a:pt x="377099" y="25836"/>
                  </a:lnTo>
                  <a:lnTo>
                    <a:pt x="1136464" y="0"/>
                  </a:lnTo>
                  <a:lnTo>
                    <a:pt x="1163961" y="403"/>
                  </a:lnTo>
                  <a:lnTo>
                    <a:pt x="1216372" y="10899"/>
                  </a:lnTo>
                  <a:lnTo>
                    <a:pt x="1248873" y="41230"/>
                  </a:lnTo>
                  <a:lnTo>
                    <a:pt x="1263886" y="96455"/>
                  </a:lnTo>
                  <a:lnTo>
                    <a:pt x="1267034" y="146351"/>
                  </a:lnTo>
                  <a:lnTo>
                    <a:pt x="1267115" y="198507"/>
                  </a:lnTo>
                  <a:lnTo>
                    <a:pt x="1269456" y="250018"/>
                  </a:lnTo>
                  <a:lnTo>
                    <a:pt x="1279383" y="297977"/>
                  </a:lnTo>
                  <a:lnTo>
                    <a:pt x="1294569" y="344664"/>
                  </a:lnTo>
                  <a:lnTo>
                    <a:pt x="1309159" y="391677"/>
                  </a:lnTo>
                  <a:lnTo>
                    <a:pt x="1323197" y="438959"/>
                  </a:lnTo>
                  <a:lnTo>
                    <a:pt x="1336724" y="486454"/>
                  </a:lnTo>
                  <a:lnTo>
                    <a:pt x="1349784" y="534105"/>
                  </a:lnTo>
                  <a:lnTo>
                    <a:pt x="1362418" y="581856"/>
                  </a:lnTo>
                  <a:lnTo>
                    <a:pt x="1374670" y="629648"/>
                  </a:lnTo>
                  <a:lnTo>
                    <a:pt x="1398196" y="725135"/>
                  </a:lnTo>
                  <a:lnTo>
                    <a:pt x="1409611" y="774513"/>
                  </a:lnTo>
                  <a:lnTo>
                    <a:pt x="1443093" y="922789"/>
                  </a:lnTo>
                  <a:lnTo>
                    <a:pt x="1475427" y="1071575"/>
                  </a:lnTo>
                  <a:lnTo>
                    <a:pt x="1517761" y="1273534"/>
                  </a:lnTo>
                  <a:lnTo>
                    <a:pt x="1527824" y="1324167"/>
                  </a:lnTo>
                  <a:lnTo>
                    <a:pt x="1537240" y="1374699"/>
                  </a:lnTo>
                  <a:lnTo>
                    <a:pt x="1545850" y="1425312"/>
                  </a:lnTo>
                  <a:lnTo>
                    <a:pt x="1553491" y="1476187"/>
                  </a:lnTo>
                  <a:lnTo>
                    <a:pt x="1560002" y="1527506"/>
                  </a:lnTo>
                  <a:lnTo>
                    <a:pt x="1565222" y="1579451"/>
                  </a:lnTo>
                  <a:lnTo>
                    <a:pt x="1581142" y="1770782"/>
                  </a:lnTo>
                  <a:lnTo>
                    <a:pt x="1599660" y="2010053"/>
                  </a:lnTo>
                  <a:lnTo>
                    <a:pt x="1619877" y="2232932"/>
                  </a:lnTo>
                  <a:lnTo>
                    <a:pt x="1631223" y="2370553"/>
                  </a:lnTo>
                  <a:lnTo>
                    <a:pt x="1636164" y="2437594"/>
                  </a:lnTo>
                  <a:lnTo>
                    <a:pt x="1640142" y="2499405"/>
                  </a:lnTo>
                  <a:lnTo>
                    <a:pt x="1642798" y="2552946"/>
                  </a:lnTo>
                  <a:lnTo>
                    <a:pt x="1643775" y="2595179"/>
                  </a:lnTo>
                  <a:lnTo>
                    <a:pt x="1642717" y="2623066"/>
                  </a:lnTo>
                  <a:lnTo>
                    <a:pt x="1639264" y="2633566"/>
                  </a:lnTo>
                  <a:lnTo>
                    <a:pt x="1033149" y="2633566"/>
                  </a:lnTo>
                  <a:lnTo>
                    <a:pt x="1040548" y="2515662"/>
                  </a:lnTo>
                  <a:lnTo>
                    <a:pt x="1056180" y="2252268"/>
                  </a:lnTo>
                  <a:lnTo>
                    <a:pt x="1070198" y="1978862"/>
                  </a:lnTo>
                  <a:lnTo>
                    <a:pt x="1072754" y="1830923"/>
                  </a:lnTo>
                  <a:lnTo>
                    <a:pt x="1064800" y="1783386"/>
                  </a:lnTo>
                  <a:lnTo>
                    <a:pt x="1056444" y="1735859"/>
                  </a:lnTo>
                  <a:lnTo>
                    <a:pt x="1047694" y="1688354"/>
                  </a:lnTo>
                  <a:lnTo>
                    <a:pt x="1038563" y="1640879"/>
                  </a:lnTo>
                  <a:lnTo>
                    <a:pt x="1029060" y="1593445"/>
                  </a:lnTo>
                  <a:lnTo>
                    <a:pt x="1019195" y="1546064"/>
                  </a:lnTo>
                  <a:lnTo>
                    <a:pt x="1008979" y="1498744"/>
                  </a:lnTo>
                  <a:lnTo>
                    <a:pt x="998422" y="1451496"/>
                  </a:lnTo>
                  <a:lnTo>
                    <a:pt x="976326" y="1357260"/>
                  </a:lnTo>
                  <a:lnTo>
                    <a:pt x="954695" y="1270762"/>
                  </a:lnTo>
                  <a:lnTo>
                    <a:pt x="939762" y="1213203"/>
                  </a:lnTo>
                  <a:lnTo>
                    <a:pt x="923377" y="1152293"/>
                  </a:lnTo>
                  <a:lnTo>
                    <a:pt x="906508" y="1092674"/>
                  </a:lnTo>
                  <a:lnTo>
                    <a:pt x="890123" y="1038990"/>
                  </a:lnTo>
                  <a:lnTo>
                    <a:pt x="875190" y="995883"/>
                  </a:lnTo>
                  <a:lnTo>
                    <a:pt x="856922" y="960459"/>
                  </a:lnTo>
                  <a:lnTo>
                    <a:pt x="842824" y="950555"/>
                  </a:lnTo>
                  <a:lnTo>
                    <a:pt x="835129" y="950771"/>
                  </a:lnTo>
                  <a:lnTo>
                    <a:pt x="817850" y="987744"/>
                  </a:lnTo>
                  <a:lnTo>
                    <a:pt x="804511" y="1063810"/>
                  </a:lnTo>
                  <a:lnTo>
                    <a:pt x="793570" y="1134689"/>
                  </a:lnTo>
                  <a:lnTo>
                    <a:pt x="774700" y="1266344"/>
                  </a:lnTo>
                  <a:lnTo>
                    <a:pt x="746251" y="1478852"/>
                  </a:lnTo>
                  <a:lnTo>
                    <a:pt x="715851" y="1719185"/>
                  </a:lnTo>
                  <a:lnTo>
                    <a:pt x="685474" y="1971609"/>
                  </a:lnTo>
                  <a:lnTo>
                    <a:pt x="657094" y="2220388"/>
                  </a:lnTo>
                  <a:lnTo>
                    <a:pt x="638307" y="2395116"/>
                  </a:lnTo>
                  <a:lnTo>
                    <a:pt x="622587" y="2552304"/>
                  </a:lnTo>
                  <a:lnTo>
                    <a:pt x="614222" y="2644074"/>
                  </a:lnTo>
                  <a:lnTo>
                    <a:pt x="607836" y="2723132"/>
                  </a:lnTo>
                  <a:close/>
                </a:path>
              </a:pathLst>
            </a:custGeom>
            <a:solidFill>
              <a:srgbClr val="F6B067"/>
            </a:solidFill>
          </p:spPr>
          <p:txBody>
            <a:bodyPr wrap="square" lIns="0" tIns="0" rIns="0" bIns="0" rtlCol="0"/>
            <a:lstStyle/>
            <a:p/>
          </p:txBody>
        </p:sp>
        <p:sp>
          <p:nvSpPr>
            <p:cNvPr id="7" name="object 7"/>
            <p:cNvSpPr/>
            <p:nvPr/>
          </p:nvSpPr>
          <p:spPr>
            <a:xfrm>
              <a:off x="1099032" y="1630260"/>
              <a:ext cx="5118100" cy="5694680"/>
            </a:xfrm>
            <a:custGeom>
              <a:avLst/>
              <a:gdLst/>
              <a:ahLst/>
              <a:cxnLst/>
              <a:rect l="l" t="t" r="r" b="b"/>
              <a:pathLst>
                <a:path w="5118100" h="5694680">
                  <a:moveTo>
                    <a:pt x="730084" y="3958094"/>
                  </a:moveTo>
                  <a:lnTo>
                    <a:pt x="681228" y="3955008"/>
                  </a:lnTo>
                  <a:lnTo>
                    <a:pt x="632104" y="3952329"/>
                  </a:lnTo>
                  <a:lnTo>
                    <a:pt x="533260" y="3948011"/>
                  </a:lnTo>
                  <a:lnTo>
                    <a:pt x="384200" y="3943248"/>
                  </a:lnTo>
                  <a:lnTo>
                    <a:pt x="186055" y="3937736"/>
                  </a:lnTo>
                  <a:lnTo>
                    <a:pt x="88112" y="3934333"/>
                  </a:lnTo>
                  <a:lnTo>
                    <a:pt x="39598" y="3932263"/>
                  </a:lnTo>
                  <a:lnTo>
                    <a:pt x="0" y="4182008"/>
                  </a:lnTo>
                  <a:lnTo>
                    <a:pt x="52641" y="4185132"/>
                  </a:lnTo>
                  <a:lnTo>
                    <a:pt x="104736" y="4187583"/>
                  </a:lnTo>
                  <a:lnTo>
                    <a:pt x="156400" y="4189361"/>
                  </a:lnTo>
                  <a:lnTo>
                    <a:pt x="207708" y="4190441"/>
                  </a:lnTo>
                  <a:lnTo>
                    <a:pt x="258787" y="4190796"/>
                  </a:lnTo>
                  <a:lnTo>
                    <a:pt x="309727" y="4190415"/>
                  </a:lnTo>
                  <a:lnTo>
                    <a:pt x="360629" y="4189272"/>
                  </a:lnTo>
                  <a:lnTo>
                    <a:pt x="411594" y="4187367"/>
                  </a:lnTo>
                  <a:lnTo>
                    <a:pt x="462737" y="4184675"/>
                  </a:lnTo>
                  <a:lnTo>
                    <a:pt x="514134" y="4181183"/>
                  </a:lnTo>
                  <a:lnTo>
                    <a:pt x="565912" y="4176852"/>
                  </a:lnTo>
                  <a:lnTo>
                    <a:pt x="618159" y="4171683"/>
                  </a:lnTo>
                  <a:lnTo>
                    <a:pt x="640549" y="4129290"/>
                  </a:lnTo>
                  <a:lnTo>
                    <a:pt x="686968" y="4044188"/>
                  </a:lnTo>
                  <a:lnTo>
                    <a:pt x="709358" y="4001312"/>
                  </a:lnTo>
                  <a:lnTo>
                    <a:pt x="730084" y="3958094"/>
                  </a:lnTo>
                  <a:close/>
                </a:path>
                <a:path w="5118100" h="5694680">
                  <a:moveTo>
                    <a:pt x="5117528" y="0"/>
                  </a:moveTo>
                  <a:lnTo>
                    <a:pt x="1153680" y="0"/>
                  </a:lnTo>
                  <a:lnTo>
                    <a:pt x="1153680" y="3923652"/>
                  </a:lnTo>
                  <a:lnTo>
                    <a:pt x="1079373" y="3930294"/>
                  </a:lnTo>
                  <a:lnTo>
                    <a:pt x="752475" y="3961549"/>
                  </a:lnTo>
                  <a:lnTo>
                    <a:pt x="795096" y="4034967"/>
                  </a:lnTo>
                  <a:lnTo>
                    <a:pt x="830922" y="4098887"/>
                  </a:lnTo>
                  <a:lnTo>
                    <a:pt x="860958" y="4156176"/>
                  </a:lnTo>
                  <a:lnTo>
                    <a:pt x="1153680" y="4156176"/>
                  </a:lnTo>
                  <a:lnTo>
                    <a:pt x="1153680" y="5694286"/>
                  </a:lnTo>
                  <a:lnTo>
                    <a:pt x="5117528" y="5694286"/>
                  </a:lnTo>
                  <a:lnTo>
                    <a:pt x="5117528" y="0"/>
                  </a:lnTo>
                  <a:close/>
                </a:path>
              </a:pathLst>
            </a:custGeom>
            <a:solidFill>
              <a:srgbClr val="F6F1E7"/>
            </a:solidFill>
          </p:spPr>
          <p:txBody>
            <a:bodyPr wrap="square" lIns="0" tIns="0" rIns="0" bIns="0" rtlCol="0"/>
            <a:lstStyle/>
            <a:p/>
          </p:txBody>
        </p:sp>
        <p:sp>
          <p:nvSpPr>
            <p:cNvPr id="8" name="object 8"/>
            <p:cNvSpPr/>
            <p:nvPr/>
          </p:nvSpPr>
          <p:spPr>
            <a:xfrm>
              <a:off x="2762406" y="5019959"/>
              <a:ext cx="541020" cy="541020"/>
            </a:xfrm>
            <a:custGeom>
              <a:avLst/>
              <a:gdLst/>
              <a:ahLst/>
              <a:cxnLst/>
              <a:rect l="l" t="t" r="r" b="b"/>
              <a:pathLst>
                <a:path w="541020" h="541020">
                  <a:moveTo>
                    <a:pt x="540681" y="540836"/>
                  </a:moveTo>
                  <a:lnTo>
                    <a:pt x="0" y="540836"/>
                  </a:lnTo>
                  <a:lnTo>
                    <a:pt x="0" y="0"/>
                  </a:lnTo>
                  <a:lnTo>
                    <a:pt x="540681" y="0"/>
                  </a:lnTo>
                  <a:lnTo>
                    <a:pt x="540681" y="540836"/>
                  </a:lnTo>
                  <a:close/>
                </a:path>
              </a:pathLst>
            </a:custGeom>
            <a:solidFill>
              <a:srgbClr val="F6B4A6"/>
            </a:solidFill>
          </p:spPr>
          <p:txBody>
            <a:bodyPr wrap="square" lIns="0" tIns="0" rIns="0" bIns="0" rtlCol="0"/>
            <a:lstStyle/>
            <a:p/>
          </p:txBody>
        </p:sp>
        <p:sp>
          <p:nvSpPr>
            <p:cNvPr id="9" name="object 9"/>
            <p:cNvSpPr/>
            <p:nvPr/>
          </p:nvSpPr>
          <p:spPr>
            <a:xfrm>
              <a:off x="2322563" y="2783521"/>
              <a:ext cx="1087755" cy="3964304"/>
            </a:xfrm>
            <a:custGeom>
              <a:avLst/>
              <a:gdLst/>
              <a:ahLst/>
              <a:cxnLst/>
              <a:rect l="l" t="t" r="r" b="b"/>
              <a:pathLst>
                <a:path w="1087754" h="3964304">
                  <a:moveTo>
                    <a:pt x="536270" y="481304"/>
                  </a:moveTo>
                  <a:lnTo>
                    <a:pt x="400227" y="45542"/>
                  </a:lnTo>
                  <a:lnTo>
                    <a:pt x="388073" y="22821"/>
                  </a:lnTo>
                  <a:lnTo>
                    <a:pt x="368808" y="7213"/>
                  </a:lnTo>
                  <a:lnTo>
                    <a:pt x="345020" y="0"/>
                  </a:lnTo>
                  <a:lnTo>
                    <a:pt x="319303" y="2476"/>
                  </a:lnTo>
                  <a:lnTo>
                    <a:pt x="45516" y="88595"/>
                  </a:lnTo>
                  <a:lnTo>
                    <a:pt x="22809" y="100736"/>
                  </a:lnTo>
                  <a:lnTo>
                    <a:pt x="7200" y="119811"/>
                  </a:lnTo>
                  <a:lnTo>
                    <a:pt x="0" y="143090"/>
                  </a:lnTo>
                  <a:lnTo>
                    <a:pt x="2463" y="167830"/>
                  </a:lnTo>
                  <a:lnTo>
                    <a:pt x="138506" y="603592"/>
                  </a:lnTo>
                  <a:lnTo>
                    <a:pt x="536270" y="481304"/>
                  </a:lnTo>
                  <a:close/>
                </a:path>
                <a:path w="1087754" h="3964304">
                  <a:moveTo>
                    <a:pt x="980516" y="3423183"/>
                  </a:moveTo>
                  <a:lnTo>
                    <a:pt x="439839" y="3423183"/>
                  </a:lnTo>
                  <a:lnTo>
                    <a:pt x="439839" y="3964025"/>
                  </a:lnTo>
                  <a:lnTo>
                    <a:pt x="980516" y="3964025"/>
                  </a:lnTo>
                  <a:lnTo>
                    <a:pt x="980516" y="3423183"/>
                  </a:lnTo>
                  <a:close/>
                </a:path>
                <a:path w="1087754" h="3964304">
                  <a:moveTo>
                    <a:pt x="1087272" y="2245055"/>
                  </a:moveTo>
                  <a:lnTo>
                    <a:pt x="1076947" y="2210612"/>
                  </a:lnTo>
                  <a:lnTo>
                    <a:pt x="679183" y="2338070"/>
                  </a:lnTo>
                  <a:lnTo>
                    <a:pt x="689508" y="2370785"/>
                  </a:lnTo>
                  <a:lnTo>
                    <a:pt x="982243" y="2651544"/>
                  </a:lnTo>
                  <a:lnTo>
                    <a:pt x="989660" y="2654795"/>
                  </a:lnTo>
                  <a:lnTo>
                    <a:pt x="997737" y="2654338"/>
                  </a:lnTo>
                  <a:lnTo>
                    <a:pt x="1004519" y="2650337"/>
                  </a:lnTo>
                  <a:lnTo>
                    <a:pt x="1008075" y="2642933"/>
                  </a:lnTo>
                  <a:lnTo>
                    <a:pt x="1087272" y="2245055"/>
                  </a:lnTo>
                  <a:close/>
                </a:path>
              </a:pathLst>
            </a:custGeom>
            <a:solidFill>
              <a:srgbClr val="F6B067"/>
            </a:solidFill>
          </p:spPr>
          <p:txBody>
            <a:bodyPr wrap="square" lIns="0" tIns="0" rIns="0" bIns="0" rtlCol="0"/>
            <a:lstStyle/>
            <a:p/>
          </p:txBody>
        </p:sp>
        <p:sp>
          <p:nvSpPr>
            <p:cNvPr id="10" name="object 10"/>
            <p:cNvSpPr/>
            <p:nvPr/>
          </p:nvSpPr>
          <p:spPr>
            <a:xfrm>
              <a:off x="851913" y="2646476"/>
              <a:ext cx="2451735" cy="2949575"/>
            </a:xfrm>
            <a:custGeom>
              <a:avLst/>
              <a:gdLst/>
              <a:ahLst/>
              <a:cxnLst/>
              <a:rect l="l" t="t" r="r" b="b"/>
              <a:pathLst>
                <a:path w="2451735" h="2949575">
                  <a:moveTo>
                    <a:pt x="2451175" y="1727578"/>
                  </a:moveTo>
                  <a:lnTo>
                    <a:pt x="1910493" y="1727578"/>
                  </a:lnTo>
                  <a:lnTo>
                    <a:pt x="1910493" y="1186741"/>
                  </a:lnTo>
                  <a:lnTo>
                    <a:pt x="2451175" y="1186741"/>
                  </a:lnTo>
                  <a:lnTo>
                    <a:pt x="2451175" y="1727578"/>
                  </a:lnTo>
                  <a:close/>
                </a:path>
                <a:path w="2451735" h="2949575">
                  <a:moveTo>
                    <a:pt x="1932894" y="382907"/>
                  </a:moveTo>
                  <a:lnTo>
                    <a:pt x="1908771" y="306589"/>
                  </a:lnTo>
                  <a:lnTo>
                    <a:pt x="1908771" y="0"/>
                  </a:lnTo>
                  <a:lnTo>
                    <a:pt x="2449453" y="0"/>
                  </a:lnTo>
                  <a:lnTo>
                    <a:pt x="2449453" y="382375"/>
                  </a:lnTo>
                  <a:lnTo>
                    <a:pt x="1934600" y="382375"/>
                  </a:lnTo>
                  <a:lnTo>
                    <a:pt x="1932894" y="382907"/>
                  </a:lnTo>
                  <a:close/>
                </a:path>
                <a:path w="2451735" h="2949575">
                  <a:moveTo>
                    <a:pt x="2449453" y="540837"/>
                  </a:moveTo>
                  <a:lnTo>
                    <a:pt x="1984105" y="540837"/>
                  </a:lnTo>
                  <a:lnTo>
                    <a:pt x="1934600" y="382375"/>
                  </a:lnTo>
                  <a:lnTo>
                    <a:pt x="2449453" y="382375"/>
                  </a:lnTo>
                  <a:lnTo>
                    <a:pt x="2449453" y="540837"/>
                  </a:lnTo>
                  <a:close/>
                </a:path>
                <a:path w="2451735" h="2949575">
                  <a:moveTo>
                    <a:pt x="1683200" y="974884"/>
                  </a:moveTo>
                  <a:lnTo>
                    <a:pt x="1536837" y="506388"/>
                  </a:lnTo>
                  <a:lnTo>
                    <a:pt x="1932894" y="382907"/>
                  </a:lnTo>
                  <a:lnTo>
                    <a:pt x="1982813" y="540837"/>
                  </a:lnTo>
                  <a:lnTo>
                    <a:pt x="1984105" y="540837"/>
                  </a:lnTo>
                  <a:lnTo>
                    <a:pt x="2080963" y="850871"/>
                  </a:lnTo>
                  <a:lnTo>
                    <a:pt x="1683200" y="974884"/>
                  </a:lnTo>
                  <a:close/>
                </a:path>
                <a:path w="2451735" h="2949575">
                  <a:moveTo>
                    <a:pt x="812396" y="2949423"/>
                  </a:moveTo>
                  <a:lnTo>
                    <a:pt x="762133" y="2949001"/>
                  </a:lnTo>
                  <a:lnTo>
                    <a:pt x="711861" y="2947997"/>
                  </a:lnTo>
                  <a:lnTo>
                    <a:pt x="661582" y="2946420"/>
                  </a:lnTo>
                  <a:lnTo>
                    <a:pt x="611296" y="2944280"/>
                  </a:lnTo>
                  <a:lnTo>
                    <a:pt x="561004" y="2941587"/>
                  </a:lnTo>
                  <a:lnTo>
                    <a:pt x="510707" y="2938349"/>
                  </a:lnTo>
                  <a:lnTo>
                    <a:pt x="460405" y="2934576"/>
                  </a:lnTo>
                  <a:lnTo>
                    <a:pt x="410101" y="2930277"/>
                  </a:lnTo>
                  <a:lnTo>
                    <a:pt x="359794" y="2925462"/>
                  </a:lnTo>
                  <a:lnTo>
                    <a:pt x="259175" y="2914319"/>
                  </a:lnTo>
                  <a:lnTo>
                    <a:pt x="261611" y="2864074"/>
                  </a:lnTo>
                  <a:lnTo>
                    <a:pt x="263743" y="2814068"/>
                  </a:lnTo>
                  <a:lnTo>
                    <a:pt x="265551" y="2764254"/>
                  </a:lnTo>
                  <a:lnTo>
                    <a:pt x="267019" y="2714583"/>
                  </a:lnTo>
                  <a:lnTo>
                    <a:pt x="268128" y="2665008"/>
                  </a:lnTo>
                  <a:lnTo>
                    <a:pt x="268861" y="2615481"/>
                  </a:lnTo>
                  <a:lnTo>
                    <a:pt x="269198" y="2565954"/>
                  </a:lnTo>
                  <a:lnTo>
                    <a:pt x="269124" y="2516378"/>
                  </a:lnTo>
                  <a:lnTo>
                    <a:pt x="268619" y="2466708"/>
                  </a:lnTo>
                  <a:lnTo>
                    <a:pt x="267665" y="2416893"/>
                  </a:lnTo>
                  <a:lnTo>
                    <a:pt x="266245" y="2366888"/>
                  </a:lnTo>
                  <a:lnTo>
                    <a:pt x="264341" y="2316643"/>
                  </a:lnTo>
                  <a:lnTo>
                    <a:pt x="199338" y="2286070"/>
                  </a:lnTo>
                  <a:lnTo>
                    <a:pt x="165546" y="2272560"/>
                  </a:lnTo>
                  <a:lnTo>
                    <a:pt x="131753" y="2258081"/>
                  </a:lnTo>
                  <a:lnTo>
                    <a:pt x="68257" y="2221049"/>
                  </a:lnTo>
                  <a:lnTo>
                    <a:pt x="21550" y="2168515"/>
                  </a:lnTo>
                  <a:lnTo>
                    <a:pt x="1533" y="2096389"/>
                  </a:lnTo>
                  <a:lnTo>
                    <a:pt x="0" y="2058308"/>
                  </a:lnTo>
                  <a:lnTo>
                    <a:pt x="887" y="2020388"/>
                  </a:lnTo>
                  <a:lnTo>
                    <a:pt x="4789" y="1919358"/>
                  </a:lnTo>
                  <a:lnTo>
                    <a:pt x="6790" y="1868701"/>
                  </a:lnTo>
                  <a:lnTo>
                    <a:pt x="8851" y="1818005"/>
                  </a:lnTo>
                  <a:lnTo>
                    <a:pt x="10994" y="1767308"/>
                  </a:lnTo>
                  <a:lnTo>
                    <a:pt x="13290" y="1715521"/>
                  </a:lnTo>
                  <a:lnTo>
                    <a:pt x="15601" y="1666076"/>
                  </a:lnTo>
                  <a:lnTo>
                    <a:pt x="18107" y="1615621"/>
                  </a:lnTo>
                  <a:lnTo>
                    <a:pt x="20905" y="1560100"/>
                  </a:lnTo>
                  <a:lnTo>
                    <a:pt x="24994" y="1504741"/>
                  </a:lnTo>
                  <a:lnTo>
                    <a:pt x="31667" y="1449705"/>
                  </a:lnTo>
                  <a:lnTo>
                    <a:pt x="42213" y="1395153"/>
                  </a:lnTo>
                  <a:lnTo>
                    <a:pt x="58975" y="1341839"/>
                  </a:lnTo>
                  <a:lnTo>
                    <a:pt x="83324" y="1291593"/>
                  </a:lnTo>
                  <a:lnTo>
                    <a:pt x="115099" y="1246191"/>
                  </a:lnTo>
                  <a:lnTo>
                    <a:pt x="154138" y="1207410"/>
                  </a:lnTo>
                  <a:lnTo>
                    <a:pt x="195615" y="1180279"/>
                  </a:lnTo>
                  <a:lnTo>
                    <a:pt x="240584" y="1159586"/>
                  </a:lnTo>
                  <a:lnTo>
                    <a:pt x="288014" y="1143375"/>
                  </a:lnTo>
                  <a:lnTo>
                    <a:pt x="336876" y="1129686"/>
                  </a:lnTo>
                  <a:lnTo>
                    <a:pt x="386143" y="1116563"/>
                  </a:lnTo>
                  <a:lnTo>
                    <a:pt x="434783" y="1102047"/>
                  </a:lnTo>
                  <a:lnTo>
                    <a:pt x="481770" y="1084180"/>
                  </a:lnTo>
                  <a:lnTo>
                    <a:pt x="526072" y="1061005"/>
                  </a:lnTo>
                  <a:lnTo>
                    <a:pt x="579314" y="1075087"/>
                  </a:lnTo>
                  <a:lnTo>
                    <a:pt x="633382" y="1086442"/>
                  </a:lnTo>
                  <a:lnTo>
                    <a:pt x="687863" y="1095233"/>
                  </a:lnTo>
                  <a:lnTo>
                    <a:pt x="742345" y="1101626"/>
                  </a:lnTo>
                  <a:lnTo>
                    <a:pt x="796413" y="1105788"/>
                  </a:lnTo>
                  <a:lnTo>
                    <a:pt x="923835" y="1110955"/>
                  </a:lnTo>
                  <a:lnTo>
                    <a:pt x="1202785" y="1110955"/>
                  </a:lnTo>
                  <a:lnTo>
                    <a:pt x="1249142" y="1137033"/>
                  </a:lnTo>
                  <a:lnTo>
                    <a:pt x="1319230" y="1182650"/>
                  </a:lnTo>
                  <a:lnTo>
                    <a:pt x="1383183" y="1226006"/>
                  </a:lnTo>
                  <a:lnTo>
                    <a:pt x="1411137" y="1245303"/>
                  </a:lnTo>
                  <a:lnTo>
                    <a:pt x="1411137" y="1715521"/>
                  </a:lnTo>
                  <a:lnTo>
                    <a:pt x="1811298" y="1715521"/>
                  </a:lnTo>
                  <a:lnTo>
                    <a:pt x="1853670" y="1827478"/>
                  </a:lnTo>
                  <a:lnTo>
                    <a:pt x="1800855" y="1880119"/>
                  </a:lnTo>
                  <a:lnTo>
                    <a:pt x="1677819" y="2000580"/>
                  </a:lnTo>
                  <a:lnTo>
                    <a:pt x="1537671" y="2132667"/>
                  </a:lnTo>
                  <a:lnTo>
                    <a:pt x="1433522" y="2220187"/>
                  </a:lnTo>
                  <a:lnTo>
                    <a:pt x="1432260" y="2272560"/>
                  </a:lnTo>
                  <a:lnTo>
                    <a:pt x="1430918" y="2324410"/>
                  </a:lnTo>
                  <a:lnTo>
                    <a:pt x="1429480" y="2377067"/>
                  </a:lnTo>
                  <a:lnTo>
                    <a:pt x="1427976" y="2429988"/>
                  </a:lnTo>
                  <a:lnTo>
                    <a:pt x="1424846" y="2536318"/>
                  </a:lnTo>
                  <a:lnTo>
                    <a:pt x="1421678" y="2642798"/>
                  </a:lnTo>
                  <a:lnTo>
                    <a:pt x="1420127" y="2695907"/>
                  </a:lnTo>
                  <a:lnTo>
                    <a:pt x="1418623" y="2748827"/>
                  </a:lnTo>
                  <a:lnTo>
                    <a:pt x="1417185" y="2801484"/>
                  </a:lnTo>
                  <a:lnTo>
                    <a:pt x="1415831" y="2853803"/>
                  </a:lnTo>
                  <a:lnTo>
                    <a:pt x="1414581" y="2905707"/>
                  </a:lnTo>
                  <a:lnTo>
                    <a:pt x="1364486" y="2912995"/>
                  </a:lnTo>
                  <a:lnTo>
                    <a:pt x="1314372" y="2919590"/>
                  </a:lnTo>
                  <a:lnTo>
                    <a:pt x="1264241" y="2925500"/>
                  </a:lnTo>
                  <a:lnTo>
                    <a:pt x="1214093" y="2930734"/>
                  </a:lnTo>
                  <a:lnTo>
                    <a:pt x="1163928" y="2935303"/>
                  </a:lnTo>
                  <a:lnTo>
                    <a:pt x="1113748" y="2939215"/>
                  </a:lnTo>
                  <a:lnTo>
                    <a:pt x="1063554" y="2942480"/>
                  </a:lnTo>
                  <a:lnTo>
                    <a:pt x="1013346" y="2945107"/>
                  </a:lnTo>
                  <a:lnTo>
                    <a:pt x="963125" y="2947106"/>
                  </a:lnTo>
                  <a:lnTo>
                    <a:pt x="912893" y="2948485"/>
                  </a:lnTo>
                  <a:lnTo>
                    <a:pt x="862649" y="2949254"/>
                  </a:lnTo>
                  <a:lnTo>
                    <a:pt x="812396" y="2949423"/>
                  </a:lnTo>
                  <a:close/>
                </a:path>
                <a:path w="2451735" h="2949575">
                  <a:moveTo>
                    <a:pt x="1202785" y="1110955"/>
                  </a:moveTo>
                  <a:lnTo>
                    <a:pt x="923835" y="1110955"/>
                  </a:lnTo>
                  <a:lnTo>
                    <a:pt x="970326" y="1104442"/>
                  </a:lnTo>
                  <a:lnTo>
                    <a:pt x="1016818" y="1100190"/>
                  </a:lnTo>
                  <a:lnTo>
                    <a:pt x="1063310" y="1097875"/>
                  </a:lnTo>
                  <a:lnTo>
                    <a:pt x="1109802" y="1097175"/>
                  </a:lnTo>
                  <a:lnTo>
                    <a:pt x="1133290" y="1097633"/>
                  </a:lnTo>
                  <a:lnTo>
                    <a:pt x="1156939" y="1099544"/>
                  </a:lnTo>
                  <a:lnTo>
                    <a:pt x="1180266" y="1103715"/>
                  </a:lnTo>
                  <a:lnTo>
                    <a:pt x="1202785" y="1110955"/>
                  </a:lnTo>
                  <a:close/>
                </a:path>
                <a:path w="2451735" h="2949575">
                  <a:moveTo>
                    <a:pt x="1811298" y="1715521"/>
                  </a:moveTo>
                  <a:lnTo>
                    <a:pt x="1411137" y="1715521"/>
                  </a:lnTo>
                  <a:lnTo>
                    <a:pt x="1762408" y="1586340"/>
                  </a:lnTo>
                  <a:lnTo>
                    <a:pt x="1811298" y="1715521"/>
                  </a:lnTo>
                  <a:close/>
                </a:path>
              </a:pathLst>
            </a:custGeom>
            <a:solidFill>
              <a:srgbClr val="94DDDE"/>
            </a:solidFill>
          </p:spPr>
          <p:txBody>
            <a:bodyPr wrap="square" lIns="0" tIns="0" rIns="0" bIns="0" rtlCol="0"/>
            <a:lstStyle/>
            <a:p/>
          </p:txBody>
        </p:sp>
        <p:sp>
          <p:nvSpPr>
            <p:cNvPr id="11" name="object 11"/>
            <p:cNvSpPr/>
            <p:nvPr/>
          </p:nvSpPr>
          <p:spPr>
            <a:xfrm>
              <a:off x="2449017" y="2858333"/>
              <a:ext cx="3328670" cy="3679190"/>
            </a:xfrm>
            <a:custGeom>
              <a:avLst/>
              <a:gdLst/>
              <a:ahLst/>
              <a:cxnLst/>
              <a:rect l="l" t="t" r="r" b="b"/>
              <a:pathLst>
                <a:path w="3328670" h="3679190">
                  <a:moveTo>
                    <a:pt x="3328465" y="118846"/>
                  </a:moveTo>
                  <a:lnTo>
                    <a:pt x="1207063" y="118846"/>
                  </a:lnTo>
                  <a:lnTo>
                    <a:pt x="1207063" y="0"/>
                  </a:lnTo>
                  <a:lnTo>
                    <a:pt x="3328465" y="0"/>
                  </a:lnTo>
                  <a:lnTo>
                    <a:pt x="3328465" y="118846"/>
                  </a:lnTo>
                  <a:close/>
                </a:path>
                <a:path w="3328670" h="3679190">
                  <a:moveTo>
                    <a:pt x="3328465" y="1305587"/>
                  </a:moveTo>
                  <a:lnTo>
                    <a:pt x="1207063" y="1305587"/>
                  </a:lnTo>
                  <a:lnTo>
                    <a:pt x="1207063" y="1186741"/>
                  </a:lnTo>
                  <a:lnTo>
                    <a:pt x="3328465" y="1186741"/>
                  </a:lnTo>
                  <a:lnTo>
                    <a:pt x="3328465" y="1305587"/>
                  </a:lnTo>
                  <a:close/>
                </a:path>
                <a:path w="3328670" h="3679190">
                  <a:moveTo>
                    <a:pt x="3328465" y="2492328"/>
                  </a:moveTo>
                  <a:lnTo>
                    <a:pt x="1207063" y="2492328"/>
                  </a:lnTo>
                  <a:lnTo>
                    <a:pt x="1207063" y="2373482"/>
                  </a:lnTo>
                  <a:lnTo>
                    <a:pt x="3328465" y="2373482"/>
                  </a:lnTo>
                  <a:lnTo>
                    <a:pt x="3328465" y="2492328"/>
                  </a:lnTo>
                  <a:close/>
                </a:path>
                <a:path w="3328670" h="3679190">
                  <a:moveTo>
                    <a:pt x="3328465" y="3679069"/>
                  </a:moveTo>
                  <a:lnTo>
                    <a:pt x="1207063" y="3679069"/>
                  </a:lnTo>
                  <a:lnTo>
                    <a:pt x="1207063" y="3560223"/>
                  </a:lnTo>
                  <a:lnTo>
                    <a:pt x="3328465" y="3560223"/>
                  </a:lnTo>
                  <a:lnTo>
                    <a:pt x="3328465" y="3679069"/>
                  </a:lnTo>
                  <a:close/>
                </a:path>
                <a:path w="3328670" h="3679190">
                  <a:moveTo>
                    <a:pt x="640553" y="2318364"/>
                  </a:moveTo>
                  <a:lnTo>
                    <a:pt x="564788" y="2292528"/>
                  </a:lnTo>
                  <a:lnTo>
                    <a:pt x="559622" y="2280472"/>
                  </a:lnTo>
                  <a:lnTo>
                    <a:pt x="0" y="492609"/>
                  </a:lnTo>
                  <a:lnTo>
                    <a:pt x="397762" y="368595"/>
                  </a:lnTo>
                  <a:lnTo>
                    <a:pt x="957385" y="2156458"/>
                  </a:lnTo>
                  <a:lnTo>
                    <a:pt x="962551" y="2170237"/>
                  </a:lnTo>
                  <a:lnTo>
                    <a:pt x="929632" y="2213297"/>
                  </a:lnTo>
                  <a:lnTo>
                    <a:pt x="833407" y="2213297"/>
                  </a:lnTo>
                  <a:lnTo>
                    <a:pt x="826519" y="2215020"/>
                  </a:lnTo>
                  <a:lnTo>
                    <a:pt x="823076" y="2220187"/>
                  </a:lnTo>
                  <a:lnTo>
                    <a:pt x="796950" y="2254635"/>
                  </a:lnTo>
                  <a:lnTo>
                    <a:pt x="700820" y="2254635"/>
                  </a:lnTo>
                  <a:lnTo>
                    <a:pt x="693932" y="2256358"/>
                  </a:lnTo>
                  <a:lnTo>
                    <a:pt x="690488" y="2261525"/>
                  </a:lnTo>
                  <a:lnTo>
                    <a:pt x="652606" y="2311475"/>
                  </a:lnTo>
                  <a:lnTo>
                    <a:pt x="649162" y="2316642"/>
                  </a:lnTo>
                  <a:lnTo>
                    <a:pt x="640553" y="2318364"/>
                  </a:lnTo>
                  <a:close/>
                </a:path>
                <a:path w="3328670" h="3679190">
                  <a:moveTo>
                    <a:pt x="905728" y="2235689"/>
                  </a:moveTo>
                  <a:lnTo>
                    <a:pt x="900562" y="2233967"/>
                  </a:lnTo>
                  <a:lnTo>
                    <a:pt x="840295" y="2215020"/>
                  </a:lnTo>
                  <a:lnTo>
                    <a:pt x="833407" y="2213297"/>
                  </a:lnTo>
                  <a:lnTo>
                    <a:pt x="929632" y="2213297"/>
                  </a:lnTo>
                  <a:lnTo>
                    <a:pt x="917781" y="2228799"/>
                  </a:lnTo>
                  <a:lnTo>
                    <a:pt x="914337" y="2233967"/>
                  </a:lnTo>
                  <a:lnTo>
                    <a:pt x="905728" y="2235689"/>
                  </a:lnTo>
                  <a:close/>
                </a:path>
                <a:path w="3328670" h="3679190">
                  <a:moveTo>
                    <a:pt x="773140" y="2277026"/>
                  </a:moveTo>
                  <a:lnTo>
                    <a:pt x="767974" y="2275304"/>
                  </a:lnTo>
                  <a:lnTo>
                    <a:pt x="707707" y="2256358"/>
                  </a:lnTo>
                  <a:lnTo>
                    <a:pt x="700820" y="2254635"/>
                  </a:lnTo>
                  <a:lnTo>
                    <a:pt x="796950" y="2254635"/>
                  </a:lnTo>
                  <a:lnTo>
                    <a:pt x="785193" y="2270137"/>
                  </a:lnTo>
                  <a:lnTo>
                    <a:pt x="781750" y="2275304"/>
                  </a:lnTo>
                  <a:lnTo>
                    <a:pt x="773140" y="2277026"/>
                  </a:lnTo>
                  <a:close/>
                </a:path>
                <a:path w="3328670" h="3679190">
                  <a:moveTo>
                    <a:pt x="864940" y="2578987"/>
                  </a:moveTo>
                  <a:lnTo>
                    <a:pt x="857514" y="2575004"/>
                  </a:lnTo>
                  <a:lnTo>
                    <a:pt x="778306" y="2499218"/>
                  </a:lnTo>
                  <a:lnTo>
                    <a:pt x="904006" y="2459602"/>
                  </a:lnTo>
                  <a:lnTo>
                    <a:pt x="883343" y="2566392"/>
                  </a:lnTo>
                  <a:lnTo>
                    <a:pt x="879791" y="2574035"/>
                  </a:lnTo>
                  <a:lnTo>
                    <a:pt x="873011" y="2578449"/>
                  </a:lnTo>
                  <a:lnTo>
                    <a:pt x="864940" y="2578987"/>
                  </a:lnTo>
                  <a:close/>
                </a:path>
              </a:pathLst>
            </a:custGeom>
            <a:solidFill>
              <a:srgbClr val="1A1A1A"/>
            </a:solidFill>
          </p:spPr>
          <p:txBody>
            <a:bodyPr wrap="square" lIns="0" tIns="0" rIns="0" bIns="0" rtlCol="0"/>
            <a:lstStyle/>
            <a:p/>
          </p:txBody>
        </p:sp>
        <p:pic>
          <p:nvPicPr>
            <p:cNvPr id="12" name="object 12"/>
            <p:cNvPicPr/>
            <p:nvPr/>
          </p:nvPicPr>
          <p:blipFill>
            <a:blip r:embed="rId2" cstate="print"/>
            <a:stretch>
              <a:fillRect/>
            </a:stretch>
          </p:blipFill>
          <p:spPr>
            <a:xfrm>
              <a:off x="1138638" y="2728506"/>
              <a:ext cx="6000234" cy="5769000"/>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85800" y="3467100"/>
            <a:ext cx="14362430" cy="4117340"/>
          </a:xfrm>
          <a:prstGeom prst="rect">
            <a:avLst/>
          </a:prstGeom>
          <a:noFill/>
        </p:spPr>
        <p:txBody>
          <a:bodyPr wrap="square" rtlCol="0">
            <a:noAutofit/>
          </a:bodyPr>
          <a:p>
            <a:pPr algn="just"/>
            <a:r>
              <a:rPr lang="en-US" sz="3200" spc="-5" dirty="0">
                <a:solidFill>
                  <a:schemeClr val="accent1">
                    <a:lumMod val="75000"/>
                  </a:schemeClr>
                </a:solidFill>
                <a:latin typeface="Arial Black" panose="020B0A04020102020204" charset="0"/>
                <a:cs typeface="Arial Black" panose="020B0A04020102020204" charset="0"/>
                <a:sym typeface="+mn-ea"/>
              </a:rPr>
              <a:t>Optical character recognition (OCR) accuracy for handwritten characters can be improved by using backpropagation neural networks. These networks are trained to recognize handwritten characters by adjusting their weights based on the error between predicted and actual outputs. This approach allows the network to learn and adapt to individual writing styles, significantly enhancing OCR accuracy. The neural network is particularly effective when two hidden layers are used, which results in a lower final mean square error and higher recognition accuracy.</a:t>
            </a:r>
            <a:endParaRPr lang="en-US" sz="3200" spc="-5" dirty="0">
              <a:solidFill>
                <a:schemeClr val="accent1">
                  <a:lumMod val="75000"/>
                </a:schemeClr>
              </a:solidFill>
              <a:latin typeface="Arial Black" panose="020B0A04020102020204" charset="0"/>
              <a:cs typeface="Arial Black" panose="020B0A04020102020204" charset="0"/>
              <a:sym typeface="+mn-ea"/>
            </a:endParaRPr>
          </a:p>
          <a:p>
            <a:pPr algn="just"/>
            <a:endParaRPr lang="en-US" sz="3200" spc="-5" dirty="0">
              <a:solidFill>
                <a:schemeClr val="accent1">
                  <a:lumMod val="75000"/>
                </a:schemeClr>
              </a:solidFill>
              <a:latin typeface="Arial Black" panose="020B0A04020102020204" charset="0"/>
              <a:cs typeface="Arial Black" panose="020B0A04020102020204" charset="0"/>
              <a:sym typeface="+mn-ea"/>
            </a:endParaRPr>
          </a:p>
        </p:txBody>
      </p:sp>
      <p:sp>
        <p:nvSpPr>
          <p:cNvPr id="4" name="Text Box 3"/>
          <p:cNvSpPr txBox="1"/>
          <p:nvPr/>
        </p:nvSpPr>
        <p:spPr>
          <a:xfrm>
            <a:off x="838200" y="2019300"/>
            <a:ext cx="6096000" cy="1198880"/>
          </a:xfrm>
          <a:prstGeom prst="rect">
            <a:avLst/>
          </a:prstGeom>
          <a:noFill/>
        </p:spPr>
        <p:txBody>
          <a:bodyPr wrap="square" rtlCol="0">
            <a:spAutoFit/>
          </a:bodyPr>
          <a:p>
            <a:pPr>
              <a:lnSpc>
                <a:spcPct val="100000"/>
              </a:lnSpc>
              <a:spcBef>
                <a:spcPts val="100"/>
              </a:spcBef>
            </a:pPr>
            <a:r>
              <a:rPr lang="en-US" sz="7200" spc="-5" dirty="0">
                <a:solidFill>
                  <a:srgbClr val="31346E"/>
                </a:solidFill>
                <a:latin typeface="Trebuchet MS" panose="020B0603020202020204"/>
                <a:cs typeface="Trebuchet MS" panose="020B0603020202020204"/>
                <a:sym typeface="+mn-ea"/>
              </a:rPr>
              <a:t>Abstract</a:t>
            </a:r>
            <a:endParaRPr lang="en-US" sz="7200" spc="-5" dirty="0">
              <a:solidFill>
                <a:srgbClr val="31346E"/>
              </a:solidFill>
              <a:latin typeface="Trebuchet MS" panose="020B0603020202020204"/>
              <a:cs typeface="Trebuchet MS" panose="020B0603020202020204"/>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113769" y="2534124"/>
            <a:ext cx="944244" cy="1045210"/>
          </a:xfrm>
          <a:custGeom>
            <a:avLst/>
            <a:gdLst/>
            <a:ahLst/>
            <a:cxnLst/>
            <a:rect l="l" t="t" r="r" b="b"/>
            <a:pathLst>
              <a:path w="944244" h="1045210">
                <a:moveTo>
                  <a:pt x="848839" y="1044611"/>
                </a:moveTo>
                <a:lnTo>
                  <a:pt x="94964" y="1044611"/>
                </a:lnTo>
                <a:lnTo>
                  <a:pt x="57982" y="1037154"/>
                </a:lnTo>
                <a:lnTo>
                  <a:pt x="27798" y="1016812"/>
                </a:lnTo>
                <a:lnTo>
                  <a:pt x="7456" y="986628"/>
                </a:lnTo>
                <a:lnTo>
                  <a:pt x="0" y="949646"/>
                </a:lnTo>
                <a:lnTo>
                  <a:pt x="7456" y="912664"/>
                </a:lnTo>
                <a:lnTo>
                  <a:pt x="27798" y="882480"/>
                </a:lnTo>
                <a:lnTo>
                  <a:pt x="57982" y="862138"/>
                </a:lnTo>
                <a:lnTo>
                  <a:pt x="94964" y="854681"/>
                </a:lnTo>
                <a:lnTo>
                  <a:pt x="753874" y="854681"/>
                </a:lnTo>
                <a:lnTo>
                  <a:pt x="753874" y="94964"/>
                </a:lnTo>
                <a:lnTo>
                  <a:pt x="761331" y="57982"/>
                </a:lnTo>
                <a:lnTo>
                  <a:pt x="781673" y="27798"/>
                </a:lnTo>
                <a:lnTo>
                  <a:pt x="811857" y="7456"/>
                </a:lnTo>
                <a:lnTo>
                  <a:pt x="848839" y="0"/>
                </a:lnTo>
                <a:lnTo>
                  <a:pt x="885822" y="7456"/>
                </a:lnTo>
                <a:lnTo>
                  <a:pt x="916005" y="27798"/>
                </a:lnTo>
                <a:lnTo>
                  <a:pt x="936347" y="57982"/>
                </a:lnTo>
                <a:lnTo>
                  <a:pt x="943804" y="94964"/>
                </a:lnTo>
                <a:lnTo>
                  <a:pt x="943804" y="949646"/>
                </a:lnTo>
                <a:lnTo>
                  <a:pt x="936347" y="986628"/>
                </a:lnTo>
                <a:lnTo>
                  <a:pt x="916005" y="1016812"/>
                </a:lnTo>
                <a:lnTo>
                  <a:pt x="885822" y="1037154"/>
                </a:lnTo>
                <a:lnTo>
                  <a:pt x="848839" y="1044611"/>
                </a:lnTo>
                <a:close/>
              </a:path>
            </a:pathLst>
          </a:custGeom>
          <a:solidFill>
            <a:srgbClr val="1A1A1A"/>
          </a:solidFill>
        </p:spPr>
        <p:txBody>
          <a:bodyPr wrap="square" lIns="0" tIns="0" rIns="0" bIns="0" rtlCol="0"/>
          <a:lstStyle/>
          <a:p/>
        </p:txBody>
      </p:sp>
      <p:sp>
        <p:nvSpPr>
          <p:cNvPr id="3" name="object 3"/>
          <p:cNvSpPr/>
          <p:nvPr/>
        </p:nvSpPr>
        <p:spPr>
          <a:xfrm>
            <a:off x="14208633" y="2534124"/>
            <a:ext cx="944244" cy="1045210"/>
          </a:xfrm>
          <a:custGeom>
            <a:avLst/>
            <a:gdLst/>
            <a:ahLst/>
            <a:cxnLst/>
            <a:rect l="l" t="t" r="r" b="b"/>
            <a:pathLst>
              <a:path w="944244" h="1045210">
                <a:moveTo>
                  <a:pt x="848793" y="1044611"/>
                </a:moveTo>
                <a:lnTo>
                  <a:pt x="94964" y="1044611"/>
                </a:lnTo>
                <a:lnTo>
                  <a:pt x="58001" y="1037154"/>
                </a:lnTo>
                <a:lnTo>
                  <a:pt x="27815" y="1016812"/>
                </a:lnTo>
                <a:lnTo>
                  <a:pt x="7463" y="986628"/>
                </a:lnTo>
                <a:lnTo>
                  <a:pt x="0" y="949646"/>
                </a:lnTo>
                <a:lnTo>
                  <a:pt x="0" y="94964"/>
                </a:lnTo>
                <a:lnTo>
                  <a:pt x="7463" y="57982"/>
                </a:lnTo>
                <a:lnTo>
                  <a:pt x="27815" y="27798"/>
                </a:lnTo>
                <a:lnTo>
                  <a:pt x="58001" y="7456"/>
                </a:lnTo>
                <a:lnTo>
                  <a:pt x="94964" y="0"/>
                </a:lnTo>
                <a:lnTo>
                  <a:pt x="131927" y="7456"/>
                </a:lnTo>
                <a:lnTo>
                  <a:pt x="162113" y="27798"/>
                </a:lnTo>
                <a:lnTo>
                  <a:pt x="182466" y="57982"/>
                </a:lnTo>
                <a:lnTo>
                  <a:pt x="189929" y="94964"/>
                </a:lnTo>
                <a:lnTo>
                  <a:pt x="189929" y="854681"/>
                </a:lnTo>
                <a:lnTo>
                  <a:pt x="848793" y="854681"/>
                </a:lnTo>
                <a:lnTo>
                  <a:pt x="885756" y="862138"/>
                </a:lnTo>
                <a:lnTo>
                  <a:pt x="915942" y="882480"/>
                </a:lnTo>
                <a:lnTo>
                  <a:pt x="936294" y="912664"/>
                </a:lnTo>
                <a:lnTo>
                  <a:pt x="943757" y="949646"/>
                </a:lnTo>
                <a:lnTo>
                  <a:pt x="936294" y="986628"/>
                </a:lnTo>
                <a:lnTo>
                  <a:pt x="915942" y="1016812"/>
                </a:lnTo>
                <a:lnTo>
                  <a:pt x="885756" y="1037154"/>
                </a:lnTo>
                <a:lnTo>
                  <a:pt x="848793" y="1044611"/>
                </a:lnTo>
                <a:close/>
              </a:path>
            </a:pathLst>
          </a:custGeom>
          <a:solidFill>
            <a:srgbClr val="1A1A1A"/>
          </a:solidFill>
        </p:spPr>
        <p:txBody>
          <a:bodyPr wrap="square" lIns="0" tIns="0" rIns="0" bIns="0" rtlCol="0"/>
          <a:lstStyle/>
          <a:p/>
        </p:txBody>
      </p:sp>
      <p:sp>
        <p:nvSpPr>
          <p:cNvPr id="4" name="object 4"/>
          <p:cNvSpPr/>
          <p:nvPr/>
        </p:nvSpPr>
        <p:spPr>
          <a:xfrm>
            <a:off x="16012962" y="729796"/>
            <a:ext cx="1045210" cy="1045210"/>
          </a:xfrm>
          <a:custGeom>
            <a:avLst/>
            <a:gdLst/>
            <a:ahLst/>
            <a:cxnLst/>
            <a:rect l="l" t="t" r="r" b="b"/>
            <a:pathLst>
              <a:path w="1045209" h="1045210">
                <a:moveTo>
                  <a:pt x="949646" y="1044611"/>
                </a:moveTo>
                <a:lnTo>
                  <a:pt x="912664" y="1037154"/>
                </a:lnTo>
                <a:lnTo>
                  <a:pt x="882480" y="1016812"/>
                </a:lnTo>
                <a:lnTo>
                  <a:pt x="862138" y="986628"/>
                </a:lnTo>
                <a:lnTo>
                  <a:pt x="854681" y="949646"/>
                </a:lnTo>
                <a:lnTo>
                  <a:pt x="854681" y="189929"/>
                </a:lnTo>
                <a:lnTo>
                  <a:pt x="94964" y="189929"/>
                </a:lnTo>
                <a:lnTo>
                  <a:pt x="57982" y="182472"/>
                </a:lnTo>
                <a:lnTo>
                  <a:pt x="27798" y="162130"/>
                </a:lnTo>
                <a:lnTo>
                  <a:pt x="7456" y="131947"/>
                </a:lnTo>
                <a:lnTo>
                  <a:pt x="0" y="94964"/>
                </a:lnTo>
                <a:lnTo>
                  <a:pt x="7456" y="57982"/>
                </a:lnTo>
                <a:lnTo>
                  <a:pt x="27798" y="27798"/>
                </a:lnTo>
                <a:lnTo>
                  <a:pt x="57982" y="7456"/>
                </a:lnTo>
                <a:lnTo>
                  <a:pt x="94964" y="0"/>
                </a:lnTo>
                <a:lnTo>
                  <a:pt x="949646" y="0"/>
                </a:lnTo>
                <a:lnTo>
                  <a:pt x="986628" y="7456"/>
                </a:lnTo>
                <a:lnTo>
                  <a:pt x="1016812" y="27798"/>
                </a:lnTo>
                <a:lnTo>
                  <a:pt x="1037154" y="57982"/>
                </a:lnTo>
                <a:lnTo>
                  <a:pt x="1044611" y="94964"/>
                </a:lnTo>
                <a:lnTo>
                  <a:pt x="1044611" y="949646"/>
                </a:lnTo>
                <a:lnTo>
                  <a:pt x="1037154" y="986628"/>
                </a:lnTo>
                <a:lnTo>
                  <a:pt x="1016812" y="1016812"/>
                </a:lnTo>
                <a:lnTo>
                  <a:pt x="986628" y="1037154"/>
                </a:lnTo>
                <a:lnTo>
                  <a:pt x="949646" y="1044611"/>
                </a:lnTo>
                <a:close/>
              </a:path>
            </a:pathLst>
          </a:custGeom>
          <a:solidFill>
            <a:srgbClr val="1A1A1A"/>
          </a:solidFill>
        </p:spPr>
        <p:txBody>
          <a:bodyPr wrap="square" lIns="0" tIns="0" rIns="0" bIns="0" rtlCol="0"/>
          <a:lstStyle/>
          <a:p/>
        </p:txBody>
      </p:sp>
      <p:sp>
        <p:nvSpPr>
          <p:cNvPr id="5" name="object 5"/>
          <p:cNvSpPr/>
          <p:nvPr/>
        </p:nvSpPr>
        <p:spPr>
          <a:xfrm>
            <a:off x="14208633" y="729804"/>
            <a:ext cx="2822575" cy="2602230"/>
          </a:xfrm>
          <a:custGeom>
            <a:avLst/>
            <a:gdLst/>
            <a:ahLst/>
            <a:cxnLst/>
            <a:rect l="l" t="t" r="r" b="b"/>
            <a:pathLst>
              <a:path w="2822575" h="2602229">
                <a:moveTo>
                  <a:pt x="1044600" y="94957"/>
                </a:moveTo>
                <a:lnTo>
                  <a:pt x="1037145" y="57975"/>
                </a:lnTo>
                <a:lnTo>
                  <a:pt x="1016787" y="27800"/>
                </a:lnTo>
                <a:lnTo>
                  <a:pt x="986599" y="7454"/>
                </a:lnTo>
                <a:lnTo>
                  <a:pt x="949642" y="0"/>
                </a:lnTo>
                <a:lnTo>
                  <a:pt x="94957" y="0"/>
                </a:lnTo>
                <a:lnTo>
                  <a:pt x="58000" y="7454"/>
                </a:lnTo>
                <a:lnTo>
                  <a:pt x="27813" y="27800"/>
                </a:lnTo>
                <a:lnTo>
                  <a:pt x="7454" y="57975"/>
                </a:lnTo>
                <a:lnTo>
                  <a:pt x="0" y="94957"/>
                </a:lnTo>
                <a:lnTo>
                  <a:pt x="0" y="949642"/>
                </a:lnTo>
                <a:lnTo>
                  <a:pt x="7454" y="986624"/>
                </a:lnTo>
                <a:lnTo>
                  <a:pt x="27813" y="1016812"/>
                </a:lnTo>
                <a:lnTo>
                  <a:pt x="58000" y="1037158"/>
                </a:lnTo>
                <a:lnTo>
                  <a:pt x="94957" y="1044613"/>
                </a:lnTo>
                <a:lnTo>
                  <a:pt x="131927" y="1037158"/>
                </a:lnTo>
                <a:lnTo>
                  <a:pt x="162102" y="1016812"/>
                </a:lnTo>
                <a:lnTo>
                  <a:pt x="182460" y="986624"/>
                </a:lnTo>
                <a:lnTo>
                  <a:pt x="189928" y="949642"/>
                </a:lnTo>
                <a:lnTo>
                  <a:pt x="189928" y="189928"/>
                </a:lnTo>
                <a:lnTo>
                  <a:pt x="949642" y="189928"/>
                </a:lnTo>
                <a:lnTo>
                  <a:pt x="986599" y="182473"/>
                </a:lnTo>
                <a:lnTo>
                  <a:pt x="1016787" y="162128"/>
                </a:lnTo>
                <a:lnTo>
                  <a:pt x="1037145" y="131940"/>
                </a:lnTo>
                <a:lnTo>
                  <a:pt x="1044600" y="94957"/>
                </a:lnTo>
                <a:close/>
              </a:path>
              <a:path w="2822575" h="2602229">
                <a:moveTo>
                  <a:pt x="1281506" y="1877428"/>
                </a:moveTo>
                <a:lnTo>
                  <a:pt x="1278763" y="1863801"/>
                </a:lnTo>
                <a:lnTo>
                  <a:pt x="1271244" y="1852587"/>
                </a:lnTo>
                <a:lnTo>
                  <a:pt x="1260043" y="1844992"/>
                </a:lnTo>
                <a:lnTo>
                  <a:pt x="1246251" y="1842185"/>
                </a:lnTo>
                <a:lnTo>
                  <a:pt x="829703" y="1842185"/>
                </a:lnTo>
                <a:lnTo>
                  <a:pt x="816063" y="1844941"/>
                </a:lnTo>
                <a:lnTo>
                  <a:pt x="804849" y="1852447"/>
                </a:lnTo>
                <a:lnTo>
                  <a:pt x="797242" y="1863648"/>
                </a:lnTo>
                <a:lnTo>
                  <a:pt x="794435" y="1877428"/>
                </a:lnTo>
                <a:lnTo>
                  <a:pt x="797191" y="1891055"/>
                </a:lnTo>
                <a:lnTo>
                  <a:pt x="804710" y="1902269"/>
                </a:lnTo>
                <a:lnTo>
                  <a:pt x="815911" y="1909864"/>
                </a:lnTo>
                <a:lnTo>
                  <a:pt x="829703" y="1912670"/>
                </a:lnTo>
                <a:lnTo>
                  <a:pt x="1246251" y="1912670"/>
                </a:lnTo>
                <a:lnTo>
                  <a:pt x="1260043" y="1909864"/>
                </a:lnTo>
                <a:lnTo>
                  <a:pt x="1271244" y="1902269"/>
                </a:lnTo>
                <a:lnTo>
                  <a:pt x="1278763" y="1891055"/>
                </a:lnTo>
                <a:lnTo>
                  <a:pt x="1281506" y="1877428"/>
                </a:lnTo>
                <a:close/>
              </a:path>
              <a:path w="2822575" h="2602229">
                <a:moveTo>
                  <a:pt x="1836191" y="1619504"/>
                </a:moveTo>
                <a:lnTo>
                  <a:pt x="1833448" y="1605876"/>
                </a:lnTo>
                <a:lnTo>
                  <a:pt x="1825917" y="1594662"/>
                </a:lnTo>
                <a:lnTo>
                  <a:pt x="1814728" y="1587055"/>
                </a:lnTo>
                <a:lnTo>
                  <a:pt x="1800936" y="1584261"/>
                </a:lnTo>
                <a:lnTo>
                  <a:pt x="829703" y="1584261"/>
                </a:lnTo>
                <a:lnTo>
                  <a:pt x="816063" y="1587055"/>
                </a:lnTo>
                <a:lnTo>
                  <a:pt x="804849" y="1594662"/>
                </a:lnTo>
                <a:lnTo>
                  <a:pt x="797242" y="1605876"/>
                </a:lnTo>
                <a:lnTo>
                  <a:pt x="794435" y="1619504"/>
                </a:lnTo>
                <a:lnTo>
                  <a:pt x="797191" y="1633131"/>
                </a:lnTo>
                <a:lnTo>
                  <a:pt x="804710" y="1644345"/>
                </a:lnTo>
                <a:lnTo>
                  <a:pt x="815911" y="1651939"/>
                </a:lnTo>
                <a:lnTo>
                  <a:pt x="829703" y="1654733"/>
                </a:lnTo>
                <a:lnTo>
                  <a:pt x="1800936" y="1654733"/>
                </a:lnTo>
                <a:lnTo>
                  <a:pt x="1814728" y="1651939"/>
                </a:lnTo>
                <a:lnTo>
                  <a:pt x="1825917" y="1644345"/>
                </a:lnTo>
                <a:lnTo>
                  <a:pt x="1833448" y="1633131"/>
                </a:lnTo>
                <a:lnTo>
                  <a:pt x="1836191" y="1619504"/>
                </a:lnTo>
                <a:close/>
              </a:path>
              <a:path w="2822575" h="2602229">
                <a:moveTo>
                  <a:pt x="1836191" y="1103998"/>
                </a:moveTo>
                <a:lnTo>
                  <a:pt x="1833448" y="1090371"/>
                </a:lnTo>
                <a:lnTo>
                  <a:pt x="1825917" y="1079169"/>
                </a:lnTo>
                <a:lnTo>
                  <a:pt x="1814728" y="1071562"/>
                </a:lnTo>
                <a:lnTo>
                  <a:pt x="1800936" y="1068768"/>
                </a:lnTo>
                <a:lnTo>
                  <a:pt x="829703" y="1068768"/>
                </a:lnTo>
                <a:lnTo>
                  <a:pt x="816063" y="1071562"/>
                </a:lnTo>
                <a:lnTo>
                  <a:pt x="804849" y="1079169"/>
                </a:lnTo>
                <a:lnTo>
                  <a:pt x="797242" y="1090371"/>
                </a:lnTo>
                <a:lnTo>
                  <a:pt x="794435" y="1103998"/>
                </a:lnTo>
                <a:lnTo>
                  <a:pt x="797191" y="1117638"/>
                </a:lnTo>
                <a:lnTo>
                  <a:pt x="804710" y="1128839"/>
                </a:lnTo>
                <a:lnTo>
                  <a:pt x="815911" y="1136446"/>
                </a:lnTo>
                <a:lnTo>
                  <a:pt x="829703" y="1139240"/>
                </a:lnTo>
                <a:lnTo>
                  <a:pt x="1800936" y="1139240"/>
                </a:lnTo>
                <a:lnTo>
                  <a:pt x="1814728" y="1136446"/>
                </a:lnTo>
                <a:lnTo>
                  <a:pt x="1825917" y="1128839"/>
                </a:lnTo>
                <a:lnTo>
                  <a:pt x="1833448" y="1117638"/>
                </a:lnTo>
                <a:lnTo>
                  <a:pt x="1836191" y="1103998"/>
                </a:lnTo>
                <a:close/>
              </a:path>
              <a:path w="2822575" h="2602229">
                <a:moveTo>
                  <a:pt x="2822524" y="1409382"/>
                </a:moveTo>
                <a:lnTo>
                  <a:pt x="2815209" y="1373276"/>
                </a:lnTo>
                <a:lnTo>
                  <a:pt x="2795232" y="1343787"/>
                </a:lnTo>
                <a:lnTo>
                  <a:pt x="2765602" y="1323898"/>
                </a:lnTo>
                <a:lnTo>
                  <a:pt x="2729331" y="1316609"/>
                </a:lnTo>
                <a:lnTo>
                  <a:pt x="2333079" y="1316609"/>
                </a:lnTo>
                <a:lnTo>
                  <a:pt x="2333079" y="604862"/>
                </a:lnTo>
                <a:lnTo>
                  <a:pt x="2325039" y="565416"/>
                </a:lnTo>
                <a:lnTo>
                  <a:pt x="2303183" y="533196"/>
                </a:lnTo>
                <a:lnTo>
                  <a:pt x="2270810" y="511467"/>
                </a:lnTo>
                <a:lnTo>
                  <a:pt x="2250567" y="507390"/>
                </a:lnTo>
                <a:lnTo>
                  <a:pt x="2250567" y="2500452"/>
                </a:lnTo>
                <a:lnTo>
                  <a:pt x="2249030" y="2507907"/>
                </a:lnTo>
                <a:lnTo>
                  <a:pt x="2244890" y="2514028"/>
                </a:lnTo>
                <a:lnTo>
                  <a:pt x="2238756" y="2518181"/>
                </a:lnTo>
                <a:lnTo>
                  <a:pt x="2231301" y="2519705"/>
                </a:lnTo>
                <a:lnTo>
                  <a:pt x="835520" y="2519705"/>
                </a:lnTo>
                <a:lnTo>
                  <a:pt x="828052" y="2518181"/>
                </a:lnTo>
                <a:lnTo>
                  <a:pt x="821931" y="2514028"/>
                </a:lnTo>
                <a:lnTo>
                  <a:pt x="817778" y="2507907"/>
                </a:lnTo>
                <a:lnTo>
                  <a:pt x="816254" y="2500452"/>
                </a:lnTo>
                <a:lnTo>
                  <a:pt x="816254" y="2344242"/>
                </a:lnTo>
                <a:lnTo>
                  <a:pt x="2013204" y="2344242"/>
                </a:lnTo>
                <a:lnTo>
                  <a:pt x="2052726" y="2336215"/>
                </a:lnTo>
                <a:lnTo>
                  <a:pt x="2085086" y="2314359"/>
                </a:lnTo>
                <a:lnTo>
                  <a:pt x="2106955" y="2282025"/>
                </a:lnTo>
                <a:lnTo>
                  <a:pt x="2111146" y="2261412"/>
                </a:lnTo>
                <a:lnTo>
                  <a:pt x="2114981" y="2242528"/>
                </a:lnTo>
                <a:lnTo>
                  <a:pt x="2114981" y="1502168"/>
                </a:lnTo>
                <a:lnTo>
                  <a:pt x="2250516" y="1502168"/>
                </a:lnTo>
                <a:lnTo>
                  <a:pt x="2250567" y="2500452"/>
                </a:lnTo>
                <a:lnTo>
                  <a:pt x="2250567" y="507390"/>
                </a:lnTo>
                <a:lnTo>
                  <a:pt x="2250516" y="1316609"/>
                </a:lnTo>
                <a:lnTo>
                  <a:pt x="2114981" y="1316609"/>
                </a:lnTo>
                <a:lnTo>
                  <a:pt x="2114981" y="850430"/>
                </a:lnTo>
                <a:lnTo>
                  <a:pt x="2112721" y="829729"/>
                </a:lnTo>
                <a:lnTo>
                  <a:pt x="2111552" y="819048"/>
                </a:lnTo>
                <a:lnTo>
                  <a:pt x="2101989" y="786536"/>
                </a:lnTo>
                <a:lnTo>
                  <a:pt x="2087384" y="755459"/>
                </a:lnTo>
                <a:lnTo>
                  <a:pt x="2082761" y="748715"/>
                </a:lnTo>
                <a:lnTo>
                  <a:pt x="2068817" y="728370"/>
                </a:lnTo>
                <a:lnTo>
                  <a:pt x="2066277" y="725106"/>
                </a:lnTo>
                <a:lnTo>
                  <a:pt x="2063369" y="721829"/>
                </a:lnTo>
                <a:lnTo>
                  <a:pt x="2032114" y="690841"/>
                </a:lnTo>
                <a:lnTo>
                  <a:pt x="2032114" y="843889"/>
                </a:lnTo>
                <a:lnTo>
                  <a:pt x="2032076" y="1316609"/>
                </a:lnTo>
                <a:lnTo>
                  <a:pt x="2032076" y="1502168"/>
                </a:lnTo>
                <a:lnTo>
                  <a:pt x="2032038" y="2242528"/>
                </a:lnTo>
                <a:lnTo>
                  <a:pt x="2030577" y="2249614"/>
                </a:lnTo>
                <a:lnTo>
                  <a:pt x="2026424" y="2255736"/>
                </a:lnTo>
                <a:lnTo>
                  <a:pt x="2020303" y="2259888"/>
                </a:lnTo>
                <a:lnTo>
                  <a:pt x="2012848" y="2261412"/>
                </a:lnTo>
                <a:lnTo>
                  <a:pt x="617423" y="2261412"/>
                </a:lnTo>
                <a:lnTo>
                  <a:pt x="609968" y="2260104"/>
                </a:lnTo>
                <a:lnTo>
                  <a:pt x="603834" y="2256053"/>
                </a:lnTo>
                <a:lnTo>
                  <a:pt x="599681" y="2249970"/>
                </a:lnTo>
                <a:lnTo>
                  <a:pt x="598157" y="2242528"/>
                </a:lnTo>
                <a:lnTo>
                  <a:pt x="598157" y="1502168"/>
                </a:lnTo>
                <a:lnTo>
                  <a:pt x="2032076" y="1502168"/>
                </a:lnTo>
                <a:lnTo>
                  <a:pt x="2032076" y="1316609"/>
                </a:lnTo>
                <a:lnTo>
                  <a:pt x="598157" y="1316609"/>
                </a:lnTo>
                <a:lnTo>
                  <a:pt x="598157" y="347294"/>
                </a:lnTo>
                <a:lnTo>
                  <a:pt x="599681" y="339839"/>
                </a:lnTo>
                <a:lnTo>
                  <a:pt x="603834" y="333717"/>
                </a:lnTo>
                <a:lnTo>
                  <a:pt x="609968" y="329565"/>
                </a:lnTo>
                <a:lnTo>
                  <a:pt x="617423" y="328041"/>
                </a:lnTo>
                <a:lnTo>
                  <a:pt x="1511960" y="328041"/>
                </a:lnTo>
                <a:lnTo>
                  <a:pt x="1518869" y="329120"/>
                </a:lnTo>
                <a:lnTo>
                  <a:pt x="1526133" y="330936"/>
                </a:lnTo>
                <a:lnTo>
                  <a:pt x="1525409" y="336029"/>
                </a:lnTo>
                <a:lnTo>
                  <a:pt x="1525155" y="339839"/>
                </a:lnTo>
                <a:lnTo>
                  <a:pt x="1525117" y="729462"/>
                </a:lnTo>
                <a:lnTo>
                  <a:pt x="1533080" y="768591"/>
                </a:lnTo>
                <a:lnTo>
                  <a:pt x="1554949" y="800938"/>
                </a:lnTo>
                <a:lnTo>
                  <a:pt x="1587309" y="822794"/>
                </a:lnTo>
                <a:lnTo>
                  <a:pt x="1626819" y="830821"/>
                </a:lnTo>
                <a:lnTo>
                  <a:pt x="2019020" y="830821"/>
                </a:lnTo>
                <a:lnTo>
                  <a:pt x="2024481" y="830453"/>
                </a:lnTo>
                <a:lnTo>
                  <a:pt x="2029206" y="829729"/>
                </a:lnTo>
                <a:lnTo>
                  <a:pt x="2031022" y="836993"/>
                </a:lnTo>
                <a:lnTo>
                  <a:pt x="2032114" y="843889"/>
                </a:lnTo>
                <a:lnTo>
                  <a:pt x="2032114" y="690841"/>
                </a:lnTo>
                <a:lnTo>
                  <a:pt x="1973224" y="632460"/>
                </a:lnTo>
                <a:lnTo>
                  <a:pt x="1973224" y="748715"/>
                </a:lnTo>
                <a:lnTo>
                  <a:pt x="1626463" y="748715"/>
                </a:lnTo>
                <a:lnTo>
                  <a:pt x="1619008" y="747191"/>
                </a:lnTo>
                <a:lnTo>
                  <a:pt x="1612874" y="743038"/>
                </a:lnTo>
                <a:lnTo>
                  <a:pt x="1608721" y="736917"/>
                </a:lnTo>
                <a:lnTo>
                  <a:pt x="1607197" y="729462"/>
                </a:lnTo>
                <a:lnTo>
                  <a:pt x="1607197" y="385800"/>
                </a:lnTo>
                <a:lnTo>
                  <a:pt x="1607553" y="385800"/>
                </a:lnTo>
                <a:lnTo>
                  <a:pt x="1973224" y="748715"/>
                </a:lnTo>
                <a:lnTo>
                  <a:pt x="1973224" y="632460"/>
                </a:lnTo>
                <a:lnTo>
                  <a:pt x="1926336" y="585965"/>
                </a:lnTo>
                <a:lnTo>
                  <a:pt x="2231301" y="585965"/>
                </a:lnTo>
                <a:lnTo>
                  <a:pt x="2250516" y="1316609"/>
                </a:lnTo>
                <a:lnTo>
                  <a:pt x="2250516" y="507377"/>
                </a:lnTo>
                <a:lnTo>
                  <a:pt x="2231301" y="503504"/>
                </a:lnTo>
                <a:lnTo>
                  <a:pt x="1843100" y="503504"/>
                </a:lnTo>
                <a:lnTo>
                  <a:pt x="1724710" y="385800"/>
                </a:lnTo>
                <a:lnTo>
                  <a:pt x="1666608" y="328041"/>
                </a:lnTo>
                <a:lnTo>
                  <a:pt x="1635188" y="296799"/>
                </a:lnTo>
                <a:lnTo>
                  <a:pt x="1628635" y="291706"/>
                </a:lnTo>
                <a:lnTo>
                  <a:pt x="1601419" y="273164"/>
                </a:lnTo>
                <a:lnTo>
                  <a:pt x="1570075" y="258559"/>
                </a:lnTo>
                <a:lnTo>
                  <a:pt x="1537296" y="248996"/>
                </a:lnTo>
                <a:lnTo>
                  <a:pt x="1505788" y="245567"/>
                </a:lnTo>
                <a:lnTo>
                  <a:pt x="617423" y="245567"/>
                </a:lnTo>
                <a:lnTo>
                  <a:pt x="577900" y="253593"/>
                </a:lnTo>
                <a:lnTo>
                  <a:pt x="545541" y="275450"/>
                </a:lnTo>
                <a:lnTo>
                  <a:pt x="523684" y="307797"/>
                </a:lnTo>
                <a:lnTo>
                  <a:pt x="515645" y="347294"/>
                </a:lnTo>
                <a:lnTo>
                  <a:pt x="515645" y="1316609"/>
                </a:lnTo>
                <a:lnTo>
                  <a:pt x="119608" y="1316609"/>
                </a:lnTo>
                <a:lnTo>
                  <a:pt x="83324" y="1323898"/>
                </a:lnTo>
                <a:lnTo>
                  <a:pt x="53695" y="1343787"/>
                </a:lnTo>
                <a:lnTo>
                  <a:pt x="33718" y="1373276"/>
                </a:lnTo>
                <a:lnTo>
                  <a:pt x="26403" y="1409382"/>
                </a:lnTo>
                <a:lnTo>
                  <a:pt x="33718" y="1445501"/>
                </a:lnTo>
                <a:lnTo>
                  <a:pt x="53695" y="1474990"/>
                </a:lnTo>
                <a:lnTo>
                  <a:pt x="83324" y="1494878"/>
                </a:lnTo>
                <a:lnTo>
                  <a:pt x="119608" y="1502168"/>
                </a:lnTo>
                <a:lnTo>
                  <a:pt x="515645" y="1502168"/>
                </a:lnTo>
                <a:lnTo>
                  <a:pt x="515645" y="2242528"/>
                </a:lnTo>
                <a:lnTo>
                  <a:pt x="523684" y="2282025"/>
                </a:lnTo>
                <a:lnTo>
                  <a:pt x="545541" y="2314359"/>
                </a:lnTo>
                <a:lnTo>
                  <a:pt x="577900" y="2336215"/>
                </a:lnTo>
                <a:lnTo>
                  <a:pt x="617423" y="2344242"/>
                </a:lnTo>
                <a:lnTo>
                  <a:pt x="733742" y="2344242"/>
                </a:lnTo>
                <a:lnTo>
                  <a:pt x="733742" y="2500452"/>
                </a:lnTo>
                <a:lnTo>
                  <a:pt x="741768" y="2539949"/>
                </a:lnTo>
                <a:lnTo>
                  <a:pt x="763638" y="2572296"/>
                </a:lnTo>
                <a:lnTo>
                  <a:pt x="795997" y="2594152"/>
                </a:lnTo>
                <a:lnTo>
                  <a:pt x="835520" y="2602179"/>
                </a:lnTo>
                <a:lnTo>
                  <a:pt x="2231301" y="2602179"/>
                </a:lnTo>
                <a:lnTo>
                  <a:pt x="2270810" y="2594152"/>
                </a:lnTo>
                <a:lnTo>
                  <a:pt x="2303183" y="2572296"/>
                </a:lnTo>
                <a:lnTo>
                  <a:pt x="2325039" y="2539949"/>
                </a:lnTo>
                <a:lnTo>
                  <a:pt x="2329154" y="2519705"/>
                </a:lnTo>
                <a:lnTo>
                  <a:pt x="2333079" y="2500452"/>
                </a:lnTo>
                <a:lnTo>
                  <a:pt x="2333079" y="1502168"/>
                </a:lnTo>
                <a:lnTo>
                  <a:pt x="2729331" y="1502168"/>
                </a:lnTo>
                <a:lnTo>
                  <a:pt x="2765602" y="1494878"/>
                </a:lnTo>
                <a:lnTo>
                  <a:pt x="2795232" y="1474990"/>
                </a:lnTo>
                <a:lnTo>
                  <a:pt x="2815209" y="1445501"/>
                </a:lnTo>
                <a:lnTo>
                  <a:pt x="2822524" y="1409382"/>
                </a:lnTo>
                <a:close/>
              </a:path>
            </a:pathLst>
          </a:custGeom>
          <a:solidFill>
            <a:srgbClr val="1A1A1A"/>
          </a:solidFill>
        </p:spPr>
        <p:txBody>
          <a:bodyPr wrap="square" lIns="0" tIns="0" rIns="0" bIns="0" rtlCol="0"/>
          <a:lstStyle/>
          <a:p/>
        </p:txBody>
      </p:sp>
      <p:grpSp>
        <p:nvGrpSpPr>
          <p:cNvPr id="6" name="object 6"/>
          <p:cNvGrpSpPr/>
          <p:nvPr/>
        </p:nvGrpSpPr>
        <p:grpSpPr>
          <a:xfrm>
            <a:off x="12271568" y="3357151"/>
            <a:ext cx="5466080" cy="4726940"/>
            <a:chOff x="12271568" y="3357151"/>
            <a:chExt cx="5466080" cy="4726940"/>
          </a:xfrm>
        </p:grpSpPr>
        <p:pic>
          <p:nvPicPr>
            <p:cNvPr id="7" name="object 7"/>
            <p:cNvPicPr/>
            <p:nvPr/>
          </p:nvPicPr>
          <p:blipFill>
            <a:blip r:embed="rId1" cstate="print"/>
            <a:stretch>
              <a:fillRect/>
            </a:stretch>
          </p:blipFill>
          <p:spPr>
            <a:xfrm>
              <a:off x="13527472" y="5664676"/>
              <a:ext cx="4210049" cy="2419349"/>
            </a:xfrm>
            <a:prstGeom prst="rect">
              <a:avLst/>
            </a:prstGeom>
          </p:spPr>
        </p:pic>
        <p:pic>
          <p:nvPicPr>
            <p:cNvPr id="8" name="object 8"/>
            <p:cNvPicPr/>
            <p:nvPr/>
          </p:nvPicPr>
          <p:blipFill>
            <a:blip r:embed="rId2" cstate="print"/>
            <a:stretch>
              <a:fillRect/>
            </a:stretch>
          </p:blipFill>
          <p:spPr>
            <a:xfrm>
              <a:off x="14568508" y="5994917"/>
              <a:ext cx="2129664" cy="1740917"/>
            </a:xfrm>
            <a:prstGeom prst="rect">
              <a:avLst/>
            </a:prstGeom>
          </p:spPr>
        </p:pic>
        <p:sp>
          <p:nvSpPr>
            <p:cNvPr id="9" name="object 9"/>
            <p:cNvSpPr/>
            <p:nvPr/>
          </p:nvSpPr>
          <p:spPr>
            <a:xfrm>
              <a:off x="12271568" y="3357151"/>
              <a:ext cx="1363345" cy="2704465"/>
            </a:xfrm>
            <a:custGeom>
              <a:avLst/>
              <a:gdLst/>
              <a:ahLst/>
              <a:cxnLst/>
              <a:rect l="l" t="t" r="r" b="b"/>
              <a:pathLst>
                <a:path w="1363344" h="2704465">
                  <a:moveTo>
                    <a:pt x="1333607" y="2513744"/>
                  </a:moveTo>
                  <a:lnTo>
                    <a:pt x="1308921" y="2546178"/>
                  </a:lnTo>
                  <a:lnTo>
                    <a:pt x="1273359" y="2584196"/>
                  </a:lnTo>
                  <a:lnTo>
                    <a:pt x="1235472" y="2617813"/>
                  </a:lnTo>
                  <a:lnTo>
                    <a:pt x="1194950" y="2646502"/>
                  </a:lnTo>
                  <a:lnTo>
                    <a:pt x="1151483" y="2669741"/>
                  </a:lnTo>
                  <a:lnTo>
                    <a:pt x="1104763" y="2687004"/>
                  </a:lnTo>
                  <a:lnTo>
                    <a:pt x="1054480" y="2697766"/>
                  </a:lnTo>
                  <a:lnTo>
                    <a:pt x="1000325" y="2701504"/>
                  </a:lnTo>
                  <a:lnTo>
                    <a:pt x="756115" y="2703992"/>
                  </a:lnTo>
                  <a:lnTo>
                    <a:pt x="707309" y="2704083"/>
                  </a:lnTo>
                  <a:lnTo>
                    <a:pt x="658526" y="2703699"/>
                  </a:lnTo>
                  <a:lnTo>
                    <a:pt x="609770" y="2702693"/>
                  </a:lnTo>
                  <a:lnTo>
                    <a:pt x="561044" y="2700921"/>
                  </a:lnTo>
                  <a:lnTo>
                    <a:pt x="512352" y="2698237"/>
                  </a:lnTo>
                  <a:lnTo>
                    <a:pt x="463700" y="2694494"/>
                  </a:lnTo>
                  <a:lnTo>
                    <a:pt x="415091" y="2689548"/>
                  </a:lnTo>
                  <a:lnTo>
                    <a:pt x="366530" y="2683253"/>
                  </a:lnTo>
                  <a:lnTo>
                    <a:pt x="318020" y="2675464"/>
                  </a:lnTo>
                  <a:lnTo>
                    <a:pt x="187443" y="2643250"/>
                  </a:lnTo>
                  <a:lnTo>
                    <a:pt x="255751" y="2576159"/>
                  </a:lnTo>
                  <a:lnTo>
                    <a:pt x="288572" y="2548196"/>
                  </a:lnTo>
                  <a:lnTo>
                    <a:pt x="323234" y="2526488"/>
                  </a:lnTo>
                  <a:lnTo>
                    <a:pt x="361784" y="2512931"/>
                  </a:lnTo>
                  <a:lnTo>
                    <a:pt x="406269" y="2509426"/>
                  </a:lnTo>
                  <a:lnTo>
                    <a:pt x="604915" y="2517091"/>
                  </a:lnTo>
                  <a:lnTo>
                    <a:pt x="511494" y="2422833"/>
                  </a:lnTo>
                  <a:lnTo>
                    <a:pt x="451330" y="2359270"/>
                  </a:lnTo>
                  <a:lnTo>
                    <a:pt x="417999" y="2321893"/>
                  </a:lnTo>
                  <a:lnTo>
                    <a:pt x="385683" y="2283956"/>
                  </a:lnTo>
                  <a:lnTo>
                    <a:pt x="354419" y="2245453"/>
                  </a:lnTo>
                  <a:lnTo>
                    <a:pt x="324240" y="2206374"/>
                  </a:lnTo>
                  <a:lnTo>
                    <a:pt x="295182" y="2166713"/>
                  </a:lnTo>
                  <a:lnTo>
                    <a:pt x="267282" y="2126462"/>
                  </a:lnTo>
                  <a:lnTo>
                    <a:pt x="240572" y="2085614"/>
                  </a:lnTo>
                  <a:lnTo>
                    <a:pt x="215090" y="2044160"/>
                  </a:lnTo>
                  <a:lnTo>
                    <a:pt x="190870" y="2002094"/>
                  </a:lnTo>
                  <a:lnTo>
                    <a:pt x="167948" y="1959407"/>
                  </a:lnTo>
                  <a:lnTo>
                    <a:pt x="146359" y="1916092"/>
                  </a:lnTo>
                  <a:lnTo>
                    <a:pt x="126137" y="1872142"/>
                  </a:lnTo>
                  <a:lnTo>
                    <a:pt x="107319" y="1827548"/>
                  </a:lnTo>
                  <a:lnTo>
                    <a:pt x="89939" y="1782304"/>
                  </a:lnTo>
                  <a:lnTo>
                    <a:pt x="74033" y="1736401"/>
                  </a:lnTo>
                  <a:lnTo>
                    <a:pt x="59636" y="1689832"/>
                  </a:lnTo>
                  <a:lnTo>
                    <a:pt x="46783" y="1642590"/>
                  </a:lnTo>
                  <a:lnTo>
                    <a:pt x="35510" y="1594666"/>
                  </a:lnTo>
                  <a:lnTo>
                    <a:pt x="25852" y="1546053"/>
                  </a:lnTo>
                  <a:lnTo>
                    <a:pt x="17843" y="1496744"/>
                  </a:lnTo>
                  <a:lnTo>
                    <a:pt x="11520" y="1446731"/>
                  </a:lnTo>
                  <a:lnTo>
                    <a:pt x="6640" y="1396359"/>
                  </a:lnTo>
                  <a:lnTo>
                    <a:pt x="3056" y="1346108"/>
                  </a:lnTo>
                  <a:lnTo>
                    <a:pt x="823" y="1296006"/>
                  </a:lnTo>
                  <a:lnTo>
                    <a:pt x="0" y="1246082"/>
                  </a:lnTo>
                  <a:lnTo>
                    <a:pt x="641" y="1196363"/>
                  </a:lnTo>
                  <a:lnTo>
                    <a:pt x="2805" y="1146876"/>
                  </a:lnTo>
                  <a:lnTo>
                    <a:pt x="6548" y="1097650"/>
                  </a:lnTo>
                  <a:lnTo>
                    <a:pt x="11927" y="1048711"/>
                  </a:lnTo>
                  <a:lnTo>
                    <a:pt x="18997" y="1000089"/>
                  </a:lnTo>
                  <a:lnTo>
                    <a:pt x="27816" y="951810"/>
                  </a:lnTo>
                  <a:lnTo>
                    <a:pt x="38441" y="903902"/>
                  </a:lnTo>
                  <a:lnTo>
                    <a:pt x="50927" y="856393"/>
                  </a:lnTo>
                  <a:lnTo>
                    <a:pt x="65333" y="809311"/>
                  </a:lnTo>
                  <a:lnTo>
                    <a:pt x="81714" y="762683"/>
                  </a:lnTo>
                  <a:lnTo>
                    <a:pt x="100126" y="716538"/>
                  </a:lnTo>
                  <a:lnTo>
                    <a:pt x="120628" y="670902"/>
                  </a:lnTo>
                  <a:lnTo>
                    <a:pt x="143275" y="625805"/>
                  </a:lnTo>
                  <a:lnTo>
                    <a:pt x="168124" y="581272"/>
                  </a:lnTo>
                  <a:lnTo>
                    <a:pt x="195232" y="537333"/>
                  </a:lnTo>
                  <a:lnTo>
                    <a:pt x="224655" y="494014"/>
                  </a:lnTo>
                  <a:lnTo>
                    <a:pt x="255662" y="452619"/>
                  </a:lnTo>
                  <a:lnTo>
                    <a:pt x="288118" y="413342"/>
                  </a:lnTo>
                  <a:lnTo>
                    <a:pt x="321981" y="376139"/>
                  </a:lnTo>
                  <a:lnTo>
                    <a:pt x="357209" y="340963"/>
                  </a:lnTo>
                  <a:lnTo>
                    <a:pt x="393761" y="307771"/>
                  </a:lnTo>
                  <a:lnTo>
                    <a:pt x="431597" y="276516"/>
                  </a:lnTo>
                  <a:lnTo>
                    <a:pt x="470675" y="247154"/>
                  </a:lnTo>
                  <a:lnTo>
                    <a:pt x="510953" y="219640"/>
                  </a:lnTo>
                  <a:lnTo>
                    <a:pt x="552391" y="193929"/>
                  </a:lnTo>
                  <a:lnTo>
                    <a:pt x="594948" y="169976"/>
                  </a:lnTo>
                  <a:lnTo>
                    <a:pt x="638582" y="147736"/>
                  </a:lnTo>
                  <a:lnTo>
                    <a:pt x="683251" y="127163"/>
                  </a:lnTo>
                  <a:lnTo>
                    <a:pt x="728916" y="108213"/>
                  </a:lnTo>
                  <a:lnTo>
                    <a:pt x="775534" y="90841"/>
                  </a:lnTo>
                  <a:lnTo>
                    <a:pt x="823065" y="75001"/>
                  </a:lnTo>
                  <a:lnTo>
                    <a:pt x="871467" y="60648"/>
                  </a:lnTo>
                  <a:lnTo>
                    <a:pt x="920699" y="47739"/>
                  </a:lnTo>
                  <a:lnTo>
                    <a:pt x="969301" y="37132"/>
                  </a:lnTo>
                  <a:lnTo>
                    <a:pt x="1018430" y="28594"/>
                  </a:lnTo>
                  <a:lnTo>
                    <a:pt x="1067956" y="21654"/>
                  </a:lnTo>
                  <a:lnTo>
                    <a:pt x="1117748" y="15844"/>
                  </a:lnTo>
                  <a:lnTo>
                    <a:pt x="1267410" y="506"/>
                  </a:lnTo>
                  <a:lnTo>
                    <a:pt x="1290150" y="0"/>
                  </a:lnTo>
                  <a:lnTo>
                    <a:pt x="1313162" y="2412"/>
                  </a:lnTo>
                  <a:lnTo>
                    <a:pt x="1359464" y="9415"/>
                  </a:lnTo>
                  <a:lnTo>
                    <a:pt x="1362821" y="34064"/>
                  </a:lnTo>
                  <a:lnTo>
                    <a:pt x="1303603" y="58782"/>
                  </a:lnTo>
                  <a:lnTo>
                    <a:pt x="1243627" y="81026"/>
                  </a:lnTo>
                  <a:lnTo>
                    <a:pt x="1204037" y="88281"/>
                  </a:lnTo>
                  <a:lnTo>
                    <a:pt x="1163325" y="91515"/>
                  </a:lnTo>
                  <a:lnTo>
                    <a:pt x="1109732" y="97916"/>
                  </a:lnTo>
                  <a:lnTo>
                    <a:pt x="1058082" y="106956"/>
                  </a:lnTo>
                  <a:lnTo>
                    <a:pt x="1008350" y="118593"/>
                  </a:lnTo>
                  <a:lnTo>
                    <a:pt x="960512" y="132787"/>
                  </a:lnTo>
                  <a:lnTo>
                    <a:pt x="914543" y="149496"/>
                  </a:lnTo>
                  <a:lnTo>
                    <a:pt x="870419" y="168679"/>
                  </a:lnTo>
                  <a:lnTo>
                    <a:pt x="828116" y="190294"/>
                  </a:lnTo>
                  <a:lnTo>
                    <a:pt x="787609" y="214299"/>
                  </a:lnTo>
                  <a:lnTo>
                    <a:pt x="748875" y="240654"/>
                  </a:lnTo>
                  <a:lnTo>
                    <a:pt x="711888" y="269317"/>
                  </a:lnTo>
                  <a:lnTo>
                    <a:pt x="676625" y="300246"/>
                  </a:lnTo>
                  <a:lnTo>
                    <a:pt x="643061" y="333400"/>
                  </a:lnTo>
                  <a:lnTo>
                    <a:pt x="611172" y="368738"/>
                  </a:lnTo>
                  <a:lnTo>
                    <a:pt x="580934" y="406218"/>
                  </a:lnTo>
                  <a:lnTo>
                    <a:pt x="552321" y="445799"/>
                  </a:lnTo>
                  <a:lnTo>
                    <a:pt x="525311" y="487439"/>
                  </a:lnTo>
                  <a:lnTo>
                    <a:pt x="499878" y="531097"/>
                  </a:lnTo>
                  <a:lnTo>
                    <a:pt x="475999" y="576732"/>
                  </a:lnTo>
                  <a:lnTo>
                    <a:pt x="453648" y="624302"/>
                  </a:lnTo>
                  <a:lnTo>
                    <a:pt x="433958" y="671409"/>
                  </a:lnTo>
                  <a:lnTo>
                    <a:pt x="416651" y="718839"/>
                  </a:lnTo>
                  <a:lnTo>
                    <a:pt x="401673" y="766574"/>
                  </a:lnTo>
                  <a:lnTo>
                    <a:pt x="388967" y="814597"/>
                  </a:lnTo>
                  <a:lnTo>
                    <a:pt x="378478" y="862890"/>
                  </a:lnTo>
                  <a:lnTo>
                    <a:pt x="370148" y="911436"/>
                  </a:lnTo>
                  <a:lnTo>
                    <a:pt x="363923" y="960217"/>
                  </a:lnTo>
                  <a:lnTo>
                    <a:pt x="359746" y="1009215"/>
                  </a:lnTo>
                  <a:lnTo>
                    <a:pt x="357561" y="1058413"/>
                  </a:lnTo>
                  <a:lnTo>
                    <a:pt x="357312" y="1107792"/>
                  </a:lnTo>
                  <a:lnTo>
                    <a:pt x="358944" y="1157337"/>
                  </a:lnTo>
                  <a:lnTo>
                    <a:pt x="362400" y="1207028"/>
                  </a:lnTo>
                  <a:lnTo>
                    <a:pt x="367624" y="1256848"/>
                  </a:lnTo>
                  <a:lnTo>
                    <a:pt x="374560" y="1306780"/>
                  </a:lnTo>
                  <a:lnTo>
                    <a:pt x="383153" y="1356805"/>
                  </a:lnTo>
                  <a:lnTo>
                    <a:pt x="393143" y="1406038"/>
                  </a:lnTo>
                  <a:lnTo>
                    <a:pt x="404593" y="1454634"/>
                  </a:lnTo>
                  <a:lnTo>
                    <a:pt x="417487" y="1502597"/>
                  </a:lnTo>
                  <a:lnTo>
                    <a:pt x="431810" y="1549933"/>
                  </a:lnTo>
                  <a:lnTo>
                    <a:pt x="447544" y="1596645"/>
                  </a:lnTo>
                  <a:lnTo>
                    <a:pt x="464673" y="1642740"/>
                  </a:lnTo>
                  <a:lnTo>
                    <a:pt x="483181" y="1688220"/>
                  </a:lnTo>
                  <a:lnTo>
                    <a:pt x="503051" y="1733092"/>
                  </a:lnTo>
                  <a:lnTo>
                    <a:pt x="524267" y="1777360"/>
                  </a:lnTo>
                  <a:lnTo>
                    <a:pt x="546813" y="1821029"/>
                  </a:lnTo>
                  <a:lnTo>
                    <a:pt x="570672" y="1864103"/>
                  </a:lnTo>
                  <a:lnTo>
                    <a:pt x="595828" y="1906586"/>
                  </a:lnTo>
                  <a:lnTo>
                    <a:pt x="622264" y="1948485"/>
                  </a:lnTo>
                  <a:lnTo>
                    <a:pt x="649964" y="1989803"/>
                  </a:lnTo>
                  <a:lnTo>
                    <a:pt x="678913" y="2030545"/>
                  </a:lnTo>
                  <a:lnTo>
                    <a:pt x="714643" y="2077807"/>
                  </a:lnTo>
                  <a:lnTo>
                    <a:pt x="756451" y="2108442"/>
                  </a:lnTo>
                  <a:lnTo>
                    <a:pt x="740782" y="2039850"/>
                  </a:lnTo>
                  <a:lnTo>
                    <a:pt x="736970" y="2018515"/>
                  </a:lnTo>
                  <a:lnTo>
                    <a:pt x="715124" y="1876454"/>
                  </a:lnTo>
                  <a:lnTo>
                    <a:pt x="708523" y="1829034"/>
                  </a:lnTo>
                  <a:lnTo>
                    <a:pt x="702933" y="1781531"/>
                  </a:lnTo>
                  <a:lnTo>
                    <a:pt x="698756" y="1733913"/>
                  </a:lnTo>
                  <a:lnTo>
                    <a:pt x="702238" y="1684526"/>
                  </a:lnTo>
                  <a:lnTo>
                    <a:pt x="718672" y="1640071"/>
                  </a:lnTo>
                  <a:lnTo>
                    <a:pt x="746258" y="1601818"/>
                  </a:lnTo>
                  <a:lnTo>
                    <a:pt x="783197" y="1571038"/>
                  </a:lnTo>
                  <a:lnTo>
                    <a:pt x="827691" y="1549002"/>
                  </a:lnTo>
                  <a:lnTo>
                    <a:pt x="877941" y="1536981"/>
                  </a:lnTo>
                  <a:lnTo>
                    <a:pt x="897176" y="1531299"/>
                  </a:lnTo>
                  <a:lnTo>
                    <a:pt x="916100" y="1520961"/>
                  </a:lnTo>
                  <a:lnTo>
                    <a:pt x="935322" y="1508387"/>
                  </a:lnTo>
                  <a:lnTo>
                    <a:pt x="955453" y="1495996"/>
                  </a:lnTo>
                  <a:lnTo>
                    <a:pt x="973125" y="1506064"/>
                  </a:lnTo>
                  <a:lnTo>
                    <a:pt x="980842" y="1522120"/>
                  </a:lnTo>
                  <a:lnTo>
                    <a:pt x="983125" y="1541302"/>
                  </a:lnTo>
                  <a:lnTo>
                    <a:pt x="984492" y="1560749"/>
                  </a:lnTo>
                  <a:lnTo>
                    <a:pt x="992033" y="1612546"/>
                  </a:lnTo>
                  <a:lnTo>
                    <a:pt x="1001085" y="1663898"/>
                  </a:lnTo>
                  <a:lnTo>
                    <a:pt x="1011580" y="1714821"/>
                  </a:lnTo>
                  <a:lnTo>
                    <a:pt x="1023447" y="1765331"/>
                  </a:lnTo>
                  <a:lnTo>
                    <a:pt x="1036618" y="1815444"/>
                  </a:lnTo>
                  <a:lnTo>
                    <a:pt x="1051024" y="1865176"/>
                  </a:lnTo>
                  <a:lnTo>
                    <a:pt x="1066594" y="1914544"/>
                  </a:lnTo>
                  <a:lnTo>
                    <a:pt x="1083260" y="1963563"/>
                  </a:lnTo>
                  <a:lnTo>
                    <a:pt x="1100952" y="2012250"/>
                  </a:lnTo>
                  <a:lnTo>
                    <a:pt x="1119600" y="2060621"/>
                  </a:lnTo>
                  <a:lnTo>
                    <a:pt x="1139136" y="2108692"/>
                  </a:lnTo>
                  <a:lnTo>
                    <a:pt x="1159490" y="2156480"/>
                  </a:lnTo>
                  <a:lnTo>
                    <a:pt x="1180593" y="2203999"/>
                  </a:lnTo>
                  <a:lnTo>
                    <a:pt x="1203517" y="2250426"/>
                  </a:lnTo>
                  <a:lnTo>
                    <a:pt x="1229102" y="2295682"/>
                  </a:lnTo>
                  <a:lnTo>
                    <a:pt x="1256419" y="2340140"/>
                  </a:lnTo>
                  <a:lnTo>
                    <a:pt x="1312530" y="2428155"/>
                  </a:lnTo>
                  <a:lnTo>
                    <a:pt x="1333570" y="2463578"/>
                  </a:lnTo>
                  <a:lnTo>
                    <a:pt x="1341210" y="2489159"/>
                  </a:lnTo>
                  <a:lnTo>
                    <a:pt x="1333607" y="2513744"/>
                  </a:lnTo>
                  <a:close/>
                </a:path>
              </a:pathLst>
            </a:custGeom>
            <a:solidFill>
              <a:srgbClr val="2A4A81"/>
            </a:solidFill>
          </p:spPr>
          <p:txBody>
            <a:bodyPr wrap="square" lIns="0" tIns="0" rIns="0" bIns="0" rtlCol="0"/>
            <a:lstStyle/>
            <a:p/>
          </p:txBody>
        </p:sp>
      </p:grpSp>
      <p:sp>
        <p:nvSpPr>
          <p:cNvPr id="10" name="object 10"/>
          <p:cNvSpPr txBox="1">
            <a:spLocks noGrp="1"/>
          </p:cNvSpPr>
          <p:nvPr>
            <p:ph type="title"/>
          </p:nvPr>
        </p:nvSpPr>
        <p:spPr>
          <a:xfrm>
            <a:off x="1016000" y="2442612"/>
            <a:ext cx="5681980" cy="109220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31346E"/>
                </a:solidFill>
                <a:latin typeface="Trebuchet MS" panose="020B0603020202020204"/>
                <a:cs typeface="Trebuchet MS" panose="020B0603020202020204"/>
              </a:rPr>
              <a:t>What</a:t>
            </a:r>
            <a:r>
              <a:rPr spc="-455" dirty="0">
                <a:solidFill>
                  <a:srgbClr val="31346E"/>
                </a:solidFill>
                <a:latin typeface="Trebuchet MS" panose="020B0603020202020204"/>
                <a:cs typeface="Trebuchet MS" panose="020B0603020202020204"/>
              </a:rPr>
              <a:t> </a:t>
            </a:r>
            <a:r>
              <a:rPr spc="140" dirty="0">
                <a:solidFill>
                  <a:srgbClr val="31346E"/>
                </a:solidFill>
                <a:latin typeface="Trebuchet MS" panose="020B0603020202020204"/>
                <a:cs typeface="Trebuchet MS" panose="020B0603020202020204"/>
              </a:rPr>
              <a:t>is</a:t>
            </a:r>
            <a:r>
              <a:rPr spc="-455" dirty="0">
                <a:solidFill>
                  <a:srgbClr val="31346E"/>
                </a:solidFill>
                <a:latin typeface="Trebuchet MS" panose="020B0603020202020204"/>
                <a:cs typeface="Trebuchet MS" panose="020B0603020202020204"/>
              </a:rPr>
              <a:t> </a:t>
            </a:r>
            <a:r>
              <a:rPr spc="35" dirty="0">
                <a:solidFill>
                  <a:srgbClr val="31346E"/>
                </a:solidFill>
                <a:latin typeface="Trebuchet MS" panose="020B0603020202020204"/>
                <a:cs typeface="Trebuchet MS" panose="020B0603020202020204"/>
              </a:rPr>
              <a:t>OCR</a:t>
            </a:r>
            <a:r>
              <a:rPr spc="-455" dirty="0">
                <a:solidFill>
                  <a:srgbClr val="31346E"/>
                </a:solidFill>
                <a:latin typeface="Trebuchet MS" panose="020B0603020202020204"/>
                <a:cs typeface="Trebuchet MS" panose="020B0603020202020204"/>
              </a:rPr>
              <a:t> </a:t>
            </a:r>
            <a:r>
              <a:rPr spc="590" dirty="0">
                <a:solidFill>
                  <a:srgbClr val="31346E"/>
                </a:solidFill>
                <a:latin typeface="Trebuchet MS" panose="020B0603020202020204"/>
                <a:cs typeface="Trebuchet MS" panose="020B0603020202020204"/>
              </a:rPr>
              <a:t>?</a:t>
            </a:r>
            <a:endParaRPr spc="590" dirty="0">
              <a:solidFill>
                <a:srgbClr val="31346E"/>
              </a:solidFill>
              <a:latin typeface="Trebuchet MS" panose="020B0603020202020204"/>
              <a:cs typeface="Trebuchet MS" panose="020B0603020202020204"/>
            </a:endParaRPr>
          </a:p>
        </p:txBody>
      </p:sp>
      <p:pic>
        <p:nvPicPr>
          <p:cNvPr id="11" name="object 11"/>
          <p:cNvPicPr/>
          <p:nvPr/>
        </p:nvPicPr>
        <p:blipFill>
          <a:blip r:embed="rId3" cstate="print"/>
          <a:stretch>
            <a:fillRect/>
          </a:stretch>
        </p:blipFill>
        <p:spPr>
          <a:xfrm>
            <a:off x="1343024" y="4113996"/>
            <a:ext cx="133349" cy="133349"/>
          </a:xfrm>
          <a:prstGeom prst="rect">
            <a:avLst/>
          </a:prstGeom>
        </p:spPr>
      </p:pic>
      <p:pic>
        <p:nvPicPr>
          <p:cNvPr id="12" name="object 12"/>
          <p:cNvPicPr/>
          <p:nvPr/>
        </p:nvPicPr>
        <p:blipFill>
          <a:blip r:embed="rId4" cstate="print"/>
          <a:stretch>
            <a:fillRect/>
          </a:stretch>
        </p:blipFill>
        <p:spPr>
          <a:xfrm>
            <a:off x="1343024" y="6743531"/>
            <a:ext cx="133349" cy="133349"/>
          </a:xfrm>
          <a:prstGeom prst="rect">
            <a:avLst/>
          </a:prstGeom>
        </p:spPr>
      </p:pic>
      <p:sp>
        <p:nvSpPr>
          <p:cNvPr id="13" name="object 13"/>
          <p:cNvSpPr txBox="1"/>
          <p:nvPr/>
        </p:nvSpPr>
        <p:spPr>
          <a:xfrm>
            <a:off x="1663700" y="3844121"/>
            <a:ext cx="8712200" cy="5417185"/>
          </a:xfrm>
          <a:prstGeom prst="rect">
            <a:avLst/>
          </a:prstGeom>
        </p:spPr>
        <p:txBody>
          <a:bodyPr vert="horz" wrap="square" lIns="0" tIns="12065" rIns="0" bIns="0" rtlCol="0">
            <a:spAutoFit/>
          </a:bodyPr>
          <a:lstStyle/>
          <a:p>
            <a:pPr marL="12700" marR="5080">
              <a:lnSpc>
                <a:spcPct val="117000"/>
              </a:lnSpc>
              <a:spcBef>
                <a:spcPts val="95"/>
              </a:spcBef>
            </a:pPr>
            <a:r>
              <a:rPr sz="3000" spc="60" dirty="0">
                <a:solidFill>
                  <a:srgbClr val="2A4A81"/>
                </a:solidFill>
                <a:latin typeface="Arial Black" panose="020B0A04020102020204" charset="0"/>
                <a:cs typeface="Arial Black" panose="020B0A04020102020204" charset="0"/>
              </a:rPr>
              <a:t>OCR </a:t>
            </a:r>
            <a:r>
              <a:rPr sz="3000" spc="80" dirty="0">
                <a:solidFill>
                  <a:srgbClr val="2A4A81"/>
                </a:solidFill>
                <a:latin typeface="Arial Black" panose="020B0A04020102020204" charset="0"/>
                <a:cs typeface="Arial Black" panose="020B0A04020102020204" charset="0"/>
              </a:rPr>
              <a:t>stands </a:t>
            </a:r>
            <a:r>
              <a:rPr sz="3000" spc="-25" dirty="0">
                <a:solidFill>
                  <a:srgbClr val="2A4A81"/>
                </a:solidFill>
                <a:latin typeface="Arial Black" panose="020B0A04020102020204" charset="0"/>
                <a:cs typeface="Arial Black" panose="020B0A04020102020204" charset="0"/>
              </a:rPr>
              <a:t>for </a:t>
            </a:r>
            <a:r>
              <a:rPr sz="3000" spc="-40" dirty="0">
                <a:solidFill>
                  <a:srgbClr val="2A4A81"/>
                </a:solidFill>
                <a:latin typeface="Arial Black" panose="020B0A04020102020204" charset="0"/>
                <a:cs typeface="Arial Black" panose="020B0A04020102020204" charset="0"/>
              </a:rPr>
              <a:t>Optical </a:t>
            </a:r>
            <a:r>
              <a:rPr sz="3000" spc="15" dirty="0">
                <a:solidFill>
                  <a:srgbClr val="2A4A81"/>
                </a:solidFill>
                <a:latin typeface="Arial Black" panose="020B0A04020102020204" charset="0"/>
                <a:cs typeface="Arial Black" panose="020B0A04020102020204" charset="0"/>
              </a:rPr>
              <a:t>Character </a:t>
            </a:r>
            <a:r>
              <a:rPr sz="3000" spc="-10" dirty="0">
                <a:solidFill>
                  <a:srgbClr val="2A4A81"/>
                </a:solidFill>
                <a:latin typeface="Arial Black" panose="020B0A04020102020204" charset="0"/>
                <a:cs typeface="Arial Black" panose="020B0A04020102020204" charset="0"/>
              </a:rPr>
              <a:t>Recognition, </a:t>
            </a:r>
            <a:r>
              <a:rPr sz="3000" spc="-5" dirty="0">
                <a:solidFill>
                  <a:srgbClr val="2A4A81"/>
                </a:solidFill>
                <a:latin typeface="Arial Black" panose="020B0A04020102020204" charset="0"/>
                <a:cs typeface="Arial Black" panose="020B0A04020102020204" charset="0"/>
              </a:rPr>
              <a:t> which </a:t>
            </a:r>
            <a:r>
              <a:rPr sz="3000" spc="65" dirty="0">
                <a:solidFill>
                  <a:srgbClr val="2A4A81"/>
                </a:solidFill>
                <a:latin typeface="Arial Black" panose="020B0A04020102020204" charset="0"/>
                <a:cs typeface="Arial Black" panose="020B0A04020102020204" charset="0"/>
              </a:rPr>
              <a:t>is </a:t>
            </a:r>
            <a:r>
              <a:rPr sz="3000" spc="35" dirty="0">
                <a:solidFill>
                  <a:srgbClr val="2A4A81"/>
                </a:solidFill>
                <a:latin typeface="Arial Black" panose="020B0A04020102020204" charset="0"/>
                <a:cs typeface="Arial Black" panose="020B0A04020102020204" charset="0"/>
              </a:rPr>
              <a:t>a </a:t>
            </a:r>
            <a:r>
              <a:rPr sz="3000" spc="25" dirty="0">
                <a:solidFill>
                  <a:srgbClr val="2A4A81"/>
                </a:solidFill>
                <a:latin typeface="Arial Black" panose="020B0A04020102020204" charset="0"/>
                <a:cs typeface="Arial Black" panose="020B0A04020102020204" charset="0"/>
              </a:rPr>
              <a:t>technology </a:t>
            </a:r>
            <a:r>
              <a:rPr sz="3000" spc="70" dirty="0">
                <a:solidFill>
                  <a:srgbClr val="2A4A81"/>
                </a:solidFill>
                <a:latin typeface="Arial Black" panose="020B0A04020102020204" charset="0"/>
                <a:cs typeface="Arial Black" panose="020B0A04020102020204" charset="0"/>
              </a:rPr>
              <a:t>used </a:t>
            </a:r>
            <a:r>
              <a:rPr sz="3000" spc="-20" dirty="0">
                <a:solidFill>
                  <a:srgbClr val="2A4A81"/>
                </a:solidFill>
                <a:latin typeface="Arial Black" panose="020B0A04020102020204" charset="0"/>
                <a:cs typeface="Arial Black" panose="020B0A04020102020204" charset="0"/>
              </a:rPr>
              <a:t>to </a:t>
            </a:r>
            <a:r>
              <a:rPr sz="3000" spc="15" dirty="0">
                <a:solidFill>
                  <a:srgbClr val="2A4A81"/>
                </a:solidFill>
                <a:latin typeface="Arial Black" panose="020B0A04020102020204" charset="0"/>
                <a:cs typeface="Arial Black" panose="020B0A04020102020204" charset="0"/>
              </a:rPr>
              <a:t>recognize </a:t>
            </a:r>
            <a:r>
              <a:rPr sz="3000" spc="45" dirty="0">
                <a:solidFill>
                  <a:srgbClr val="2A4A81"/>
                </a:solidFill>
                <a:latin typeface="Arial Black" panose="020B0A04020102020204" charset="0"/>
                <a:cs typeface="Arial Black" panose="020B0A04020102020204" charset="0"/>
              </a:rPr>
              <a:t>and </a:t>
            </a:r>
            <a:r>
              <a:rPr sz="3000" spc="50" dirty="0">
                <a:solidFill>
                  <a:srgbClr val="2A4A81"/>
                </a:solidFill>
                <a:latin typeface="Arial Black" panose="020B0A04020102020204" charset="0"/>
                <a:cs typeface="Arial Black" panose="020B0A04020102020204" charset="0"/>
              </a:rPr>
              <a:t> </a:t>
            </a:r>
            <a:r>
              <a:rPr sz="3000" spc="-35" dirty="0">
                <a:solidFill>
                  <a:srgbClr val="2A4A81"/>
                </a:solidFill>
                <a:latin typeface="Arial Black" panose="020B0A04020102020204" charset="0"/>
                <a:cs typeface="Arial Black" panose="020B0A04020102020204" charset="0"/>
              </a:rPr>
              <a:t>extract</a:t>
            </a:r>
            <a:r>
              <a:rPr sz="3000" spc="-100" dirty="0">
                <a:solidFill>
                  <a:srgbClr val="2A4A81"/>
                </a:solidFill>
                <a:latin typeface="Arial Black" panose="020B0A04020102020204" charset="0"/>
                <a:cs typeface="Arial Black" panose="020B0A04020102020204" charset="0"/>
              </a:rPr>
              <a:t> </a:t>
            </a:r>
            <a:r>
              <a:rPr sz="3000" spc="-80" dirty="0">
                <a:solidFill>
                  <a:srgbClr val="2A4A81"/>
                </a:solidFill>
                <a:latin typeface="Arial Black" panose="020B0A04020102020204" charset="0"/>
                <a:cs typeface="Arial Black" panose="020B0A04020102020204" charset="0"/>
              </a:rPr>
              <a:t>text</a:t>
            </a:r>
            <a:r>
              <a:rPr sz="3000" spc="-100" dirty="0">
                <a:solidFill>
                  <a:srgbClr val="2A4A81"/>
                </a:solidFill>
                <a:latin typeface="Arial Black" panose="020B0A04020102020204" charset="0"/>
                <a:cs typeface="Arial Black" panose="020B0A04020102020204" charset="0"/>
              </a:rPr>
              <a:t> </a:t>
            </a:r>
            <a:r>
              <a:rPr sz="3000" spc="-15" dirty="0">
                <a:solidFill>
                  <a:srgbClr val="2A4A81"/>
                </a:solidFill>
                <a:latin typeface="Arial Black" panose="020B0A04020102020204" charset="0"/>
                <a:cs typeface="Arial Black" panose="020B0A04020102020204" charset="0"/>
              </a:rPr>
              <a:t>from</a:t>
            </a:r>
            <a:r>
              <a:rPr sz="3000" spc="-100" dirty="0">
                <a:solidFill>
                  <a:srgbClr val="2A4A81"/>
                </a:solidFill>
                <a:latin typeface="Arial Black" panose="020B0A04020102020204" charset="0"/>
                <a:cs typeface="Arial Black" panose="020B0A04020102020204" charset="0"/>
              </a:rPr>
              <a:t> </a:t>
            </a:r>
            <a:r>
              <a:rPr sz="3000" spc="5" dirty="0">
                <a:solidFill>
                  <a:srgbClr val="2A4A81"/>
                </a:solidFill>
                <a:latin typeface="Arial Black" panose="020B0A04020102020204" charset="0"/>
                <a:cs typeface="Arial Black" panose="020B0A04020102020204" charset="0"/>
              </a:rPr>
              <a:t>images,</a:t>
            </a:r>
            <a:r>
              <a:rPr sz="3000" spc="-95" dirty="0">
                <a:solidFill>
                  <a:srgbClr val="2A4A81"/>
                </a:solidFill>
                <a:latin typeface="Arial Black" panose="020B0A04020102020204" charset="0"/>
                <a:cs typeface="Arial Black" panose="020B0A04020102020204" charset="0"/>
              </a:rPr>
              <a:t> </a:t>
            </a:r>
            <a:r>
              <a:rPr sz="3000" spc="60" dirty="0">
                <a:solidFill>
                  <a:srgbClr val="2A4A81"/>
                </a:solidFill>
                <a:latin typeface="Arial Black" panose="020B0A04020102020204" charset="0"/>
                <a:cs typeface="Arial Black" panose="020B0A04020102020204" charset="0"/>
              </a:rPr>
              <a:t>scanned</a:t>
            </a:r>
            <a:r>
              <a:rPr sz="3000" spc="-100" dirty="0">
                <a:solidFill>
                  <a:srgbClr val="2A4A81"/>
                </a:solidFill>
                <a:latin typeface="Arial Black" panose="020B0A04020102020204" charset="0"/>
                <a:cs typeface="Arial Black" panose="020B0A04020102020204" charset="0"/>
              </a:rPr>
              <a:t> </a:t>
            </a:r>
            <a:r>
              <a:rPr sz="3000" spc="5" dirty="0">
                <a:solidFill>
                  <a:srgbClr val="2A4A81"/>
                </a:solidFill>
                <a:latin typeface="Arial Black" panose="020B0A04020102020204" charset="0"/>
                <a:cs typeface="Arial Black" panose="020B0A04020102020204" charset="0"/>
              </a:rPr>
              <a:t>documents,</a:t>
            </a:r>
            <a:r>
              <a:rPr sz="3000" spc="-100" dirty="0">
                <a:solidFill>
                  <a:srgbClr val="2A4A81"/>
                </a:solidFill>
                <a:latin typeface="Arial Black" panose="020B0A04020102020204" charset="0"/>
                <a:cs typeface="Arial Black" panose="020B0A04020102020204" charset="0"/>
              </a:rPr>
              <a:t> </a:t>
            </a:r>
            <a:r>
              <a:rPr sz="3000" spc="45" dirty="0">
                <a:solidFill>
                  <a:srgbClr val="2A4A81"/>
                </a:solidFill>
                <a:latin typeface="Arial Black" panose="020B0A04020102020204" charset="0"/>
                <a:cs typeface="Arial Black" panose="020B0A04020102020204" charset="0"/>
              </a:rPr>
              <a:t>and </a:t>
            </a:r>
            <a:r>
              <a:rPr sz="3000" spc="-885" dirty="0">
                <a:solidFill>
                  <a:srgbClr val="2A4A81"/>
                </a:solidFill>
                <a:latin typeface="Arial Black" panose="020B0A04020102020204" charset="0"/>
                <a:cs typeface="Arial Black" panose="020B0A04020102020204" charset="0"/>
              </a:rPr>
              <a:t> </a:t>
            </a:r>
            <a:r>
              <a:rPr sz="3000" spc="-5" dirty="0">
                <a:solidFill>
                  <a:srgbClr val="2A4A81"/>
                </a:solidFill>
                <a:latin typeface="Arial Black" panose="020B0A04020102020204" charset="0"/>
                <a:cs typeface="Arial Black" panose="020B0A04020102020204" charset="0"/>
              </a:rPr>
              <a:t>other</a:t>
            </a:r>
            <a:r>
              <a:rPr sz="3000" spc="-100" dirty="0">
                <a:solidFill>
                  <a:srgbClr val="2A4A81"/>
                </a:solidFill>
                <a:latin typeface="Arial Black" panose="020B0A04020102020204" charset="0"/>
                <a:cs typeface="Arial Black" panose="020B0A04020102020204" charset="0"/>
              </a:rPr>
              <a:t> </a:t>
            </a:r>
            <a:r>
              <a:rPr sz="3000" spc="20" dirty="0">
                <a:solidFill>
                  <a:srgbClr val="2A4A81"/>
                </a:solidFill>
                <a:latin typeface="Arial Black" panose="020B0A04020102020204" charset="0"/>
                <a:cs typeface="Arial Black" panose="020B0A04020102020204" charset="0"/>
              </a:rPr>
              <a:t>visual</a:t>
            </a:r>
            <a:r>
              <a:rPr sz="3000" spc="-95" dirty="0">
                <a:solidFill>
                  <a:srgbClr val="2A4A81"/>
                </a:solidFill>
                <a:latin typeface="Arial Black" panose="020B0A04020102020204" charset="0"/>
                <a:cs typeface="Arial Black" panose="020B0A04020102020204" charset="0"/>
              </a:rPr>
              <a:t> </a:t>
            </a:r>
            <a:r>
              <a:rPr sz="3000" spc="-60" dirty="0">
                <a:solidFill>
                  <a:srgbClr val="2A4A81"/>
                </a:solidFill>
                <a:latin typeface="Arial Black" panose="020B0A04020102020204" charset="0"/>
                <a:cs typeface="Arial Black" panose="020B0A04020102020204" charset="0"/>
              </a:rPr>
              <a:t>media.</a:t>
            </a:r>
            <a:endParaRPr sz="3000">
              <a:latin typeface="Arial Black" panose="020B0A04020102020204" charset="0"/>
              <a:cs typeface="Arial Black" panose="020B0A04020102020204" charset="0"/>
            </a:endParaRPr>
          </a:p>
          <a:p>
            <a:pPr marL="12700" marR="236855">
              <a:lnSpc>
                <a:spcPts val="4200"/>
              </a:lnSpc>
              <a:spcBef>
                <a:spcPts val="100"/>
              </a:spcBef>
            </a:pPr>
            <a:r>
              <a:rPr sz="3000" spc="60" dirty="0">
                <a:solidFill>
                  <a:srgbClr val="2A4A81"/>
                </a:solidFill>
                <a:latin typeface="Arial Black" panose="020B0A04020102020204" charset="0"/>
                <a:cs typeface="Arial Black" panose="020B0A04020102020204" charset="0"/>
              </a:rPr>
              <a:t>OCR </a:t>
            </a:r>
            <a:r>
              <a:rPr sz="3000" spc="25" dirty="0">
                <a:solidFill>
                  <a:srgbClr val="2A4A81"/>
                </a:solidFill>
                <a:latin typeface="Arial Black" panose="020B0A04020102020204" charset="0"/>
                <a:cs typeface="Arial Black" panose="020B0A04020102020204" charset="0"/>
              </a:rPr>
              <a:t>technology </a:t>
            </a:r>
            <a:r>
              <a:rPr sz="3000" spc="110" dirty="0">
                <a:solidFill>
                  <a:srgbClr val="2A4A81"/>
                </a:solidFill>
                <a:latin typeface="Arial Black" panose="020B0A04020102020204" charset="0"/>
                <a:cs typeface="Arial Black" panose="020B0A04020102020204" charset="0"/>
              </a:rPr>
              <a:t>has </a:t>
            </a:r>
            <a:r>
              <a:rPr sz="3000" spc="10" dirty="0">
                <a:solidFill>
                  <a:srgbClr val="2A4A81"/>
                </a:solidFill>
                <a:latin typeface="Arial Black" panose="020B0A04020102020204" charset="0"/>
                <a:cs typeface="Arial Black" panose="020B0A04020102020204" charset="0"/>
              </a:rPr>
              <a:t>become </a:t>
            </a:r>
            <a:r>
              <a:rPr sz="3000" spc="25" dirty="0">
                <a:solidFill>
                  <a:srgbClr val="2A4A81"/>
                </a:solidFill>
                <a:latin typeface="Arial Black" panose="020B0A04020102020204" charset="0"/>
                <a:cs typeface="Arial Black" panose="020B0A04020102020204" charset="0"/>
              </a:rPr>
              <a:t>increasingly </a:t>
            </a:r>
            <a:r>
              <a:rPr sz="3000" spc="30" dirty="0">
                <a:solidFill>
                  <a:srgbClr val="2A4A81"/>
                </a:solidFill>
                <a:latin typeface="Arial Black" panose="020B0A04020102020204" charset="0"/>
                <a:cs typeface="Arial Black" panose="020B0A04020102020204" charset="0"/>
              </a:rPr>
              <a:t> </a:t>
            </a:r>
            <a:r>
              <a:rPr sz="3000" spc="-10" dirty="0">
                <a:solidFill>
                  <a:srgbClr val="2A4A81"/>
                </a:solidFill>
                <a:latin typeface="Arial Black" panose="020B0A04020102020204" charset="0"/>
                <a:cs typeface="Arial Black" panose="020B0A04020102020204" charset="0"/>
              </a:rPr>
              <a:t>important</a:t>
            </a:r>
            <a:r>
              <a:rPr sz="3000" spc="-100" dirty="0">
                <a:solidFill>
                  <a:srgbClr val="2A4A81"/>
                </a:solidFill>
                <a:latin typeface="Arial Black" panose="020B0A04020102020204" charset="0"/>
                <a:cs typeface="Arial Black" panose="020B0A04020102020204" charset="0"/>
              </a:rPr>
              <a:t> </a:t>
            </a:r>
            <a:r>
              <a:rPr sz="3000" spc="-25" dirty="0">
                <a:solidFill>
                  <a:srgbClr val="2A4A81"/>
                </a:solidFill>
                <a:latin typeface="Arial Black" panose="020B0A04020102020204" charset="0"/>
                <a:cs typeface="Arial Black" panose="020B0A04020102020204" charset="0"/>
              </a:rPr>
              <a:t>in</a:t>
            </a:r>
            <a:r>
              <a:rPr sz="3000" spc="-100" dirty="0">
                <a:solidFill>
                  <a:srgbClr val="2A4A81"/>
                </a:solidFill>
                <a:latin typeface="Arial Black" panose="020B0A04020102020204" charset="0"/>
                <a:cs typeface="Arial Black" panose="020B0A04020102020204" charset="0"/>
              </a:rPr>
              <a:t> </a:t>
            </a:r>
            <a:r>
              <a:rPr sz="3000" spc="95" dirty="0">
                <a:solidFill>
                  <a:srgbClr val="2A4A81"/>
                </a:solidFill>
                <a:latin typeface="Arial Black" panose="020B0A04020102020204" charset="0"/>
                <a:cs typeface="Arial Black" panose="020B0A04020102020204" charset="0"/>
              </a:rPr>
              <a:t>today's</a:t>
            </a:r>
            <a:r>
              <a:rPr sz="3000" spc="-95" dirty="0">
                <a:solidFill>
                  <a:srgbClr val="2A4A81"/>
                </a:solidFill>
                <a:latin typeface="Arial Black" panose="020B0A04020102020204" charset="0"/>
                <a:cs typeface="Arial Black" panose="020B0A04020102020204" charset="0"/>
              </a:rPr>
              <a:t> </a:t>
            </a:r>
            <a:r>
              <a:rPr sz="3000" spc="-25" dirty="0">
                <a:solidFill>
                  <a:srgbClr val="2A4A81"/>
                </a:solidFill>
                <a:latin typeface="Arial Black" panose="020B0A04020102020204" charset="0"/>
                <a:cs typeface="Arial Black" panose="020B0A04020102020204" charset="0"/>
              </a:rPr>
              <a:t>digital</a:t>
            </a:r>
            <a:r>
              <a:rPr sz="3000" spc="-100" dirty="0">
                <a:solidFill>
                  <a:srgbClr val="2A4A81"/>
                </a:solidFill>
                <a:latin typeface="Arial Black" panose="020B0A04020102020204" charset="0"/>
                <a:cs typeface="Arial Black" panose="020B0A04020102020204" charset="0"/>
              </a:rPr>
              <a:t> </a:t>
            </a:r>
            <a:r>
              <a:rPr sz="3000" spc="-55" dirty="0">
                <a:solidFill>
                  <a:srgbClr val="2A4A81"/>
                </a:solidFill>
                <a:latin typeface="Arial Black" panose="020B0A04020102020204" charset="0"/>
                <a:cs typeface="Arial Black" panose="020B0A04020102020204" charset="0"/>
              </a:rPr>
              <a:t>world,</a:t>
            </a:r>
            <a:r>
              <a:rPr sz="3000" spc="-100" dirty="0">
                <a:solidFill>
                  <a:srgbClr val="2A4A81"/>
                </a:solidFill>
                <a:latin typeface="Arial Black" panose="020B0A04020102020204" charset="0"/>
                <a:cs typeface="Arial Black" panose="020B0A04020102020204" charset="0"/>
              </a:rPr>
              <a:t> </a:t>
            </a:r>
            <a:r>
              <a:rPr sz="3000" spc="135" dirty="0">
                <a:solidFill>
                  <a:srgbClr val="2A4A81"/>
                </a:solidFill>
                <a:latin typeface="Arial Black" panose="020B0A04020102020204" charset="0"/>
                <a:cs typeface="Arial Black" panose="020B0A04020102020204" charset="0"/>
              </a:rPr>
              <a:t>as</a:t>
            </a:r>
            <a:r>
              <a:rPr sz="3000" spc="-95" dirty="0">
                <a:solidFill>
                  <a:srgbClr val="2A4A81"/>
                </a:solidFill>
                <a:latin typeface="Arial Black" panose="020B0A04020102020204" charset="0"/>
                <a:cs typeface="Arial Black" panose="020B0A04020102020204" charset="0"/>
              </a:rPr>
              <a:t> </a:t>
            </a:r>
            <a:r>
              <a:rPr sz="3000" spc="-114" dirty="0">
                <a:solidFill>
                  <a:srgbClr val="2A4A81"/>
                </a:solidFill>
                <a:latin typeface="Arial Black" panose="020B0A04020102020204" charset="0"/>
                <a:cs typeface="Arial Black" panose="020B0A04020102020204" charset="0"/>
              </a:rPr>
              <a:t>it</a:t>
            </a:r>
            <a:r>
              <a:rPr sz="3000" spc="-100" dirty="0">
                <a:solidFill>
                  <a:srgbClr val="2A4A81"/>
                </a:solidFill>
                <a:latin typeface="Arial Black" panose="020B0A04020102020204" charset="0"/>
                <a:cs typeface="Arial Black" panose="020B0A04020102020204" charset="0"/>
              </a:rPr>
              <a:t> </a:t>
            </a:r>
            <a:r>
              <a:rPr sz="3000" spc="10" dirty="0">
                <a:solidFill>
                  <a:srgbClr val="2A4A81"/>
                </a:solidFill>
                <a:latin typeface="Arial Black" panose="020B0A04020102020204" charset="0"/>
                <a:cs typeface="Arial Black" panose="020B0A04020102020204" charset="0"/>
              </a:rPr>
              <a:t>allows</a:t>
            </a:r>
            <a:r>
              <a:rPr sz="3000" spc="-95" dirty="0">
                <a:solidFill>
                  <a:srgbClr val="2A4A81"/>
                </a:solidFill>
                <a:latin typeface="Arial Black" panose="020B0A04020102020204" charset="0"/>
                <a:cs typeface="Arial Black" panose="020B0A04020102020204" charset="0"/>
              </a:rPr>
              <a:t> </a:t>
            </a:r>
            <a:r>
              <a:rPr sz="3000" spc="-25" dirty="0">
                <a:solidFill>
                  <a:srgbClr val="2A4A81"/>
                </a:solidFill>
                <a:latin typeface="Arial Black" panose="020B0A04020102020204" charset="0"/>
                <a:cs typeface="Arial Black" panose="020B0A04020102020204" charset="0"/>
              </a:rPr>
              <a:t>for </a:t>
            </a:r>
            <a:r>
              <a:rPr sz="3000" spc="-890" dirty="0">
                <a:solidFill>
                  <a:srgbClr val="2A4A81"/>
                </a:solidFill>
                <a:latin typeface="Arial Black" panose="020B0A04020102020204" charset="0"/>
                <a:cs typeface="Arial Black" panose="020B0A04020102020204" charset="0"/>
              </a:rPr>
              <a:t> </a:t>
            </a:r>
            <a:r>
              <a:rPr sz="3000" spc="-40" dirty="0">
                <a:solidFill>
                  <a:srgbClr val="2A4A81"/>
                </a:solidFill>
                <a:latin typeface="Arial Black" panose="020B0A04020102020204" charset="0"/>
                <a:cs typeface="Arial Black" panose="020B0A04020102020204" charset="0"/>
              </a:rPr>
              <a:t>the</a:t>
            </a:r>
            <a:r>
              <a:rPr sz="3000" spc="-100" dirty="0">
                <a:solidFill>
                  <a:srgbClr val="2A4A81"/>
                </a:solidFill>
                <a:latin typeface="Arial Black" panose="020B0A04020102020204" charset="0"/>
                <a:cs typeface="Arial Black" panose="020B0A04020102020204" charset="0"/>
              </a:rPr>
              <a:t> </a:t>
            </a:r>
            <a:r>
              <a:rPr sz="3000" spc="-25" dirty="0">
                <a:solidFill>
                  <a:srgbClr val="2A4A81"/>
                </a:solidFill>
                <a:latin typeface="Arial Black" panose="020B0A04020102020204" charset="0"/>
                <a:cs typeface="Arial Black" panose="020B0A04020102020204" charset="0"/>
              </a:rPr>
              <a:t>digitization</a:t>
            </a:r>
            <a:r>
              <a:rPr sz="3000" spc="-100" dirty="0">
                <a:solidFill>
                  <a:srgbClr val="2A4A81"/>
                </a:solidFill>
                <a:latin typeface="Arial Black" panose="020B0A04020102020204" charset="0"/>
                <a:cs typeface="Arial Black" panose="020B0A04020102020204" charset="0"/>
              </a:rPr>
              <a:t> </a:t>
            </a:r>
            <a:r>
              <a:rPr sz="3000" spc="-50" dirty="0">
                <a:solidFill>
                  <a:srgbClr val="2A4A81"/>
                </a:solidFill>
                <a:latin typeface="Arial Black" panose="020B0A04020102020204" charset="0"/>
                <a:cs typeface="Arial Black" panose="020B0A04020102020204" charset="0"/>
              </a:rPr>
              <a:t>of</a:t>
            </a:r>
            <a:r>
              <a:rPr sz="3000" spc="-95" dirty="0">
                <a:solidFill>
                  <a:srgbClr val="2A4A81"/>
                </a:solidFill>
                <a:latin typeface="Arial Black" panose="020B0A04020102020204" charset="0"/>
                <a:cs typeface="Arial Black" panose="020B0A04020102020204" charset="0"/>
              </a:rPr>
              <a:t> </a:t>
            </a:r>
            <a:r>
              <a:rPr sz="3000" spc="-15" dirty="0">
                <a:solidFill>
                  <a:srgbClr val="2A4A81"/>
                </a:solidFill>
                <a:latin typeface="Arial Black" panose="020B0A04020102020204" charset="0"/>
                <a:cs typeface="Arial Black" panose="020B0A04020102020204" charset="0"/>
              </a:rPr>
              <a:t>printed</a:t>
            </a:r>
            <a:r>
              <a:rPr sz="3000" spc="-100" dirty="0">
                <a:solidFill>
                  <a:srgbClr val="2A4A81"/>
                </a:solidFill>
                <a:latin typeface="Arial Black" panose="020B0A04020102020204" charset="0"/>
                <a:cs typeface="Arial Black" panose="020B0A04020102020204" charset="0"/>
              </a:rPr>
              <a:t> </a:t>
            </a:r>
            <a:r>
              <a:rPr sz="3000" spc="-35" dirty="0">
                <a:solidFill>
                  <a:srgbClr val="2A4A81"/>
                </a:solidFill>
                <a:latin typeface="Arial Black" panose="020B0A04020102020204" charset="0"/>
                <a:cs typeface="Arial Black" panose="020B0A04020102020204" charset="0"/>
              </a:rPr>
              <a:t>materials,</a:t>
            </a:r>
            <a:r>
              <a:rPr sz="3000" spc="-95" dirty="0">
                <a:solidFill>
                  <a:srgbClr val="2A4A81"/>
                </a:solidFill>
                <a:latin typeface="Arial Black" panose="020B0A04020102020204" charset="0"/>
                <a:cs typeface="Arial Black" panose="020B0A04020102020204" charset="0"/>
              </a:rPr>
              <a:t> </a:t>
            </a:r>
            <a:r>
              <a:rPr sz="3000" spc="40" dirty="0">
                <a:solidFill>
                  <a:srgbClr val="2A4A81"/>
                </a:solidFill>
                <a:latin typeface="Arial Black" panose="020B0A04020102020204" charset="0"/>
                <a:cs typeface="Arial Black" panose="020B0A04020102020204" charset="0"/>
              </a:rPr>
              <a:t>making</a:t>
            </a:r>
            <a:r>
              <a:rPr sz="3000" spc="-100" dirty="0">
                <a:solidFill>
                  <a:srgbClr val="2A4A81"/>
                </a:solidFill>
                <a:latin typeface="Arial Black" panose="020B0A04020102020204" charset="0"/>
                <a:cs typeface="Arial Black" panose="020B0A04020102020204" charset="0"/>
              </a:rPr>
              <a:t> </a:t>
            </a:r>
            <a:r>
              <a:rPr sz="3000" spc="-25" dirty="0">
                <a:solidFill>
                  <a:srgbClr val="2A4A81"/>
                </a:solidFill>
                <a:latin typeface="Arial Black" panose="020B0A04020102020204" charset="0"/>
                <a:cs typeface="Arial Black" panose="020B0A04020102020204" charset="0"/>
              </a:rPr>
              <a:t>them </a:t>
            </a:r>
            <a:r>
              <a:rPr sz="3000" spc="-890" dirty="0">
                <a:solidFill>
                  <a:srgbClr val="2A4A81"/>
                </a:solidFill>
                <a:latin typeface="Arial Black" panose="020B0A04020102020204" charset="0"/>
                <a:cs typeface="Arial Black" panose="020B0A04020102020204" charset="0"/>
              </a:rPr>
              <a:t> </a:t>
            </a:r>
            <a:r>
              <a:rPr sz="3000" spc="10" dirty="0">
                <a:solidFill>
                  <a:srgbClr val="2A4A81"/>
                </a:solidFill>
                <a:latin typeface="Arial Black" panose="020B0A04020102020204" charset="0"/>
                <a:cs typeface="Arial Black" panose="020B0A04020102020204" charset="0"/>
              </a:rPr>
              <a:t>easier</a:t>
            </a:r>
            <a:r>
              <a:rPr sz="3000" spc="-100" dirty="0">
                <a:solidFill>
                  <a:srgbClr val="2A4A81"/>
                </a:solidFill>
                <a:latin typeface="Arial Black" panose="020B0A04020102020204" charset="0"/>
                <a:cs typeface="Arial Black" panose="020B0A04020102020204" charset="0"/>
              </a:rPr>
              <a:t> </a:t>
            </a:r>
            <a:r>
              <a:rPr sz="3000" spc="-20" dirty="0">
                <a:solidFill>
                  <a:srgbClr val="2A4A81"/>
                </a:solidFill>
                <a:latin typeface="Arial Black" panose="020B0A04020102020204" charset="0"/>
                <a:cs typeface="Arial Black" panose="020B0A04020102020204" charset="0"/>
              </a:rPr>
              <a:t>to</a:t>
            </a:r>
            <a:r>
              <a:rPr sz="3000" spc="-95" dirty="0">
                <a:solidFill>
                  <a:srgbClr val="2A4A81"/>
                </a:solidFill>
                <a:latin typeface="Arial Black" panose="020B0A04020102020204" charset="0"/>
                <a:cs typeface="Arial Black" panose="020B0A04020102020204" charset="0"/>
              </a:rPr>
              <a:t> </a:t>
            </a:r>
            <a:r>
              <a:rPr sz="3000" spc="5" dirty="0">
                <a:solidFill>
                  <a:srgbClr val="2A4A81"/>
                </a:solidFill>
                <a:latin typeface="Arial Black" panose="020B0A04020102020204" charset="0"/>
                <a:cs typeface="Arial Black" panose="020B0A04020102020204" charset="0"/>
              </a:rPr>
              <a:t>search,</a:t>
            </a:r>
            <a:r>
              <a:rPr sz="3000" spc="-95" dirty="0">
                <a:solidFill>
                  <a:srgbClr val="2A4A81"/>
                </a:solidFill>
                <a:latin typeface="Arial Black" panose="020B0A04020102020204" charset="0"/>
                <a:cs typeface="Arial Black" panose="020B0A04020102020204" charset="0"/>
              </a:rPr>
              <a:t> </a:t>
            </a:r>
            <a:r>
              <a:rPr sz="3000" spc="-105" dirty="0">
                <a:solidFill>
                  <a:srgbClr val="2A4A81"/>
                </a:solidFill>
                <a:latin typeface="Arial Black" panose="020B0A04020102020204" charset="0"/>
                <a:cs typeface="Arial Black" panose="020B0A04020102020204" charset="0"/>
              </a:rPr>
              <a:t>edit,</a:t>
            </a:r>
            <a:r>
              <a:rPr sz="3000" spc="-95" dirty="0">
                <a:solidFill>
                  <a:srgbClr val="2A4A81"/>
                </a:solidFill>
                <a:latin typeface="Arial Black" panose="020B0A04020102020204" charset="0"/>
                <a:cs typeface="Arial Black" panose="020B0A04020102020204" charset="0"/>
              </a:rPr>
              <a:t> </a:t>
            </a:r>
            <a:r>
              <a:rPr sz="3000" spc="45" dirty="0">
                <a:solidFill>
                  <a:srgbClr val="2A4A81"/>
                </a:solidFill>
                <a:latin typeface="Arial Black" panose="020B0A04020102020204" charset="0"/>
                <a:cs typeface="Arial Black" panose="020B0A04020102020204" charset="0"/>
              </a:rPr>
              <a:t>and</a:t>
            </a:r>
            <a:r>
              <a:rPr sz="3000" spc="-95" dirty="0">
                <a:solidFill>
                  <a:srgbClr val="2A4A81"/>
                </a:solidFill>
                <a:latin typeface="Arial Black" panose="020B0A04020102020204" charset="0"/>
                <a:cs typeface="Arial Black" panose="020B0A04020102020204" charset="0"/>
              </a:rPr>
              <a:t> </a:t>
            </a:r>
            <a:r>
              <a:rPr sz="3000" dirty="0">
                <a:solidFill>
                  <a:srgbClr val="2A4A81"/>
                </a:solidFill>
                <a:latin typeface="Arial Black" panose="020B0A04020102020204" charset="0"/>
                <a:cs typeface="Arial Black" panose="020B0A04020102020204" charset="0"/>
              </a:rPr>
              <a:t>share.</a:t>
            </a:r>
            <a:endParaRPr sz="3000">
              <a:latin typeface="Arial Black" panose="020B0A04020102020204" charset="0"/>
              <a:cs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932676" y="0"/>
            <a:ext cx="11355705" cy="10275570"/>
          </a:xfrm>
          <a:custGeom>
            <a:avLst/>
            <a:gdLst/>
            <a:ahLst/>
            <a:cxnLst/>
            <a:rect l="l" t="t" r="r" b="b"/>
            <a:pathLst>
              <a:path w="11355705" h="10275570">
                <a:moveTo>
                  <a:pt x="11355311" y="0"/>
                </a:moveTo>
                <a:lnTo>
                  <a:pt x="5683580" y="0"/>
                </a:lnTo>
                <a:lnTo>
                  <a:pt x="5678817" y="0"/>
                </a:lnTo>
                <a:lnTo>
                  <a:pt x="0" y="0"/>
                </a:lnTo>
                <a:lnTo>
                  <a:pt x="0" y="10275100"/>
                </a:lnTo>
                <a:lnTo>
                  <a:pt x="5678817" y="10275100"/>
                </a:lnTo>
                <a:lnTo>
                  <a:pt x="5683580" y="10275100"/>
                </a:lnTo>
                <a:lnTo>
                  <a:pt x="11355311" y="10275100"/>
                </a:lnTo>
                <a:lnTo>
                  <a:pt x="11355311" y="0"/>
                </a:lnTo>
                <a:close/>
              </a:path>
            </a:pathLst>
          </a:custGeom>
          <a:solidFill>
            <a:srgbClr val="2A4A81"/>
          </a:solidFill>
        </p:spPr>
        <p:txBody>
          <a:bodyPr wrap="square" lIns="0" tIns="0" rIns="0" bIns="0" rtlCol="0"/>
          <a:lstStyle/>
          <a:p/>
        </p:txBody>
      </p:sp>
      <p:sp>
        <p:nvSpPr>
          <p:cNvPr id="3" name="object 3"/>
          <p:cNvSpPr txBox="1">
            <a:spLocks noGrp="1"/>
          </p:cNvSpPr>
          <p:nvPr>
            <p:ph type="title"/>
          </p:nvPr>
        </p:nvSpPr>
        <p:spPr>
          <a:xfrm>
            <a:off x="7579442" y="1445434"/>
            <a:ext cx="4390390" cy="474345"/>
          </a:xfrm>
          <a:prstGeom prst="rect">
            <a:avLst/>
          </a:prstGeom>
        </p:spPr>
        <p:txBody>
          <a:bodyPr vert="horz" wrap="square" lIns="0" tIns="12700" rIns="0" bIns="0" rtlCol="0">
            <a:spAutoFit/>
          </a:bodyPr>
          <a:lstStyle/>
          <a:p>
            <a:pPr marL="12700">
              <a:lnSpc>
                <a:spcPct val="100000"/>
              </a:lnSpc>
              <a:spcBef>
                <a:spcPts val="100"/>
              </a:spcBef>
            </a:pPr>
            <a:r>
              <a:rPr lang="en-US" sz="3000">
                <a:solidFill>
                  <a:schemeClr val="bg1"/>
                </a:solidFill>
                <a:latin typeface="Arial Black" panose="020B0A04020102020204"/>
                <a:cs typeface="Arial Black" panose="020B0A04020102020204"/>
              </a:rPr>
              <a:t>Speech Recognition</a:t>
            </a:r>
            <a:endParaRPr lang="en-US" sz="3000">
              <a:solidFill>
                <a:schemeClr val="bg1"/>
              </a:solidFill>
              <a:latin typeface="Arial Black" panose="020B0A04020102020204"/>
              <a:cs typeface="Arial Black" panose="020B0A04020102020204"/>
            </a:endParaRPr>
          </a:p>
        </p:txBody>
      </p:sp>
      <p:sp>
        <p:nvSpPr>
          <p:cNvPr id="4" name="object 4"/>
          <p:cNvSpPr txBox="1"/>
          <p:nvPr/>
        </p:nvSpPr>
        <p:spPr>
          <a:xfrm>
            <a:off x="13407386" y="1445434"/>
            <a:ext cx="4233545" cy="482600"/>
          </a:xfrm>
          <a:prstGeom prst="rect">
            <a:avLst/>
          </a:prstGeom>
        </p:spPr>
        <p:txBody>
          <a:bodyPr vert="horz" wrap="square" lIns="0" tIns="12700" rIns="0" bIns="0" rtlCol="0">
            <a:spAutoFit/>
          </a:bodyPr>
          <a:lstStyle/>
          <a:p>
            <a:pPr marL="12700">
              <a:lnSpc>
                <a:spcPct val="100000"/>
              </a:lnSpc>
              <a:spcBef>
                <a:spcPts val="100"/>
              </a:spcBef>
            </a:pPr>
            <a:r>
              <a:rPr sz="3000" spc="-475" dirty="0">
                <a:solidFill>
                  <a:srgbClr val="FEFEFE"/>
                </a:solidFill>
                <a:latin typeface="Arial Black" panose="020B0A04020102020204"/>
                <a:cs typeface="Arial Black" panose="020B0A04020102020204"/>
              </a:rPr>
              <a:t>H</a:t>
            </a:r>
            <a:r>
              <a:rPr sz="3000" spc="-370" dirty="0">
                <a:solidFill>
                  <a:srgbClr val="FEFEFE"/>
                </a:solidFill>
                <a:latin typeface="Arial Black" panose="020B0A04020102020204"/>
                <a:cs typeface="Arial Black" panose="020B0A04020102020204"/>
              </a:rPr>
              <a:t>a</a:t>
            </a:r>
            <a:r>
              <a:rPr sz="3000" spc="-265" dirty="0">
                <a:solidFill>
                  <a:srgbClr val="FEFEFE"/>
                </a:solidFill>
                <a:latin typeface="Arial Black" panose="020B0A04020102020204"/>
                <a:cs typeface="Arial Black" panose="020B0A04020102020204"/>
              </a:rPr>
              <a:t>n</a:t>
            </a:r>
            <a:r>
              <a:rPr sz="3000" spc="-260" dirty="0">
                <a:solidFill>
                  <a:srgbClr val="FEFEFE"/>
                </a:solidFill>
                <a:latin typeface="Arial Black" panose="020B0A04020102020204"/>
                <a:cs typeface="Arial Black" panose="020B0A04020102020204"/>
              </a:rPr>
              <a:t>d</a:t>
            </a:r>
            <a:r>
              <a:rPr sz="3000" spc="-610" dirty="0">
                <a:solidFill>
                  <a:srgbClr val="FEFEFE"/>
                </a:solidFill>
                <a:latin typeface="Arial Black" panose="020B0A04020102020204"/>
                <a:cs typeface="Arial Black" panose="020B0A04020102020204"/>
              </a:rPr>
              <a:t>w</a:t>
            </a:r>
            <a:r>
              <a:rPr sz="3000" spc="-130" dirty="0">
                <a:solidFill>
                  <a:srgbClr val="FEFEFE"/>
                </a:solidFill>
                <a:latin typeface="Arial Black" panose="020B0A04020102020204"/>
                <a:cs typeface="Arial Black" panose="020B0A04020102020204"/>
              </a:rPr>
              <a:t>r</a:t>
            </a:r>
            <a:r>
              <a:rPr sz="3000" spc="-229" dirty="0">
                <a:solidFill>
                  <a:srgbClr val="FEFEFE"/>
                </a:solidFill>
                <a:latin typeface="Arial Black" panose="020B0A04020102020204"/>
                <a:cs typeface="Arial Black" panose="020B0A04020102020204"/>
              </a:rPr>
              <a:t>i</a:t>
            </a:r>
            <a:r>
              <a:rPr sz="3000" spc="-265" dirty="0">
                <a:solidFill>
                  <a:srgbClr val="FEFEFE"/>
                </a:solidFill>
                <a:latin typeface="Arial Black" panose="020B0A04020102020204"/>
                <a:cs typeface="Arial Black" panose="020B0A04020102020204"/>
              </a:rPr>
              <a:t>t</a:t>
            </a:r>
            <a:r>
              <a:rPr sz="3000" spc="-229" dirty="0">
                <a:solidFill>
                  <a:srgbClr val="FEFEFE"/>
                </a:solidFill>
                <a:latin typeface="Arial Black" panose="020B0A04020102020204"/>
                <a:cs typeface="Arial Black" panose="020B0A04020102020204"/>
              </a:rPr>
              <a:t>i</a:t>
            </a:r>
            <a:r>
              <a:rPr sz="3000" spc="-265" dirty="0">
                <a:solidFill>
                  <a:srgbClr val="FEFEFE"/>
                </a:solidFill>
                <a:latin typeface="Arial Black" panose="020B0A04020102020204"/>
                <a:cs typeface="Arial Black" panose="020B0A04020102020204"/>
              </a:rPr>
              <a:t>n</a:t>
            </a:r>
            <a:r>
              <a:rPr sz="3000" spc="-254" dirty="0">
                <a:solidFill>
                  <a:srgbClr val="FEFEFE"/>
                </a:solidFill>
                <a:latin typeface="Arial Black" panose="020B0A04020102020204"/>
                <a:cs typeface="Arial Black" panose="020B0A04020102020204"/>
              </a:rPr>
              <a:t>g</a:t>
            </a:r>
            <a:r>
              <a:rPr sz="3000" spc="-240" dirty="0">
                <a:solidFill>
                  <a:srgbClr val="FEFEFE"/>
                </a:solidFill>
                <a:latin typeface="Arial Black" panose="020B0A04020102020204"/>
                <a:cs typeface="Arial Black" panose="020B0A04020102020204"/>
              </a:rPr>
              <a:t> </a:t>
            </a:r>
            <a:r>
              <a:rPr sz="3000" spc="-130" dirty="0">
                <a:solidFill>
                  <a:srgbClr val="FEFEFE"/>
                </a:solidFill>
                <a:latin typeface="Arial Black" panose="020B0A04020102020204"/>
                <a:cs typeface="Arial Black" panose="020B0A04020102020204"/>
              </a:rPr>
              <a:t>r</a:t>
            </a:r>
            <a:r>
              <a:rPr sz="3000" spc="-380" dirty="0">
                <a:solidFill>
                  <a:srgbClr val="FEFEFE"/>
                </a:solidFill>
                <a:latin typeface="Arial Black" panose="020B0A04020102020204"/>
                <a:cs typeface="Arial Black" panose="020B0A04020102020204"/>
              </a:rPr>
              <a:t>e</a:t>
            </a:r>
            <a:r>
              <a:rPr sz="3000" spc="-480" dirty="0">
                <a:solidFill>
                  <a:srgbClr val="FEFEFE"/>
                </a:solidFill>
                <a:latin typeface="Arial Black" panose="020B0A04020102020204"/>
                <a:cs typeface="Arial Black" panose="020B0A04020102020204"/>
              </a:rPr>
              <a:t>c</a:t>
            </a:r>
            <a:r>
              <a:rPr sz="3000" spc="-290" dirty="0">
                <a:solidFill>
                  <a:srgbClr val="FEFEFE"/>
                </a:solidFill>
                <a:latin typeface="Arial Black" panose="020B0A04020102020204"/>
                <a:cs typeface="Arial Black" panose="020B0A04020102020204"/>
              </a:rPr>
              <a:t>o</a:t>
            </a:r>
            <a:r>
              <a:rPr sz="3000" spc="-260" dirty="0">
                <a:solidFill>
                  <a:srgbClr val="FEFEFE"/>
                </a:solidFill>
                <a:latin typeface="Arial Black" panose="020B0A04020102020204"/>
                <a:cs typeface="Arial Black" panose="020B0A04020102020204"/>
              </a:rPr>
              <a:t>g</a:t>
            </a:r>
            <a:r>
              <a:rPr sz="3000" spc="-265" dirty="0">
                <a:solidFill>
                  <a:srgbClr val="FEFEFE"/>
                </a:solidFill>
                <a:latin typeface="Arial Black" panose="020B0A04020102020204"/>
                <a:cs typeface="Arial Black" panose="020B0A04020102020204"/>
              </a:rPr>
              <a:t>n</a:t>
            </a:r>
            <a:r>
              <a:rPr sz="3000" spc="-229" dirty="0">
                <a:solidFill>
                  <a:srgbClr val="FEFEFE"/>
                </a:solidFill>
                <a:latin typeface="Arial Black" panose="020B0A04020102020204"/>
                <a:cs typeface="Arial Black" panose="020B0A04020102020204"/>
              </a:rPr>
              <a:t>i</a:t>
            </a:r>
            <a:r>
              <a:rPr sz="3000" spc="-265" dirty="0">
                <a:solidFill>
                  <a:srgbClr val="FEFEFE"/>
                </a:solidFill>
                <a:latin typeface="Arial Black" panose="020B0A04020102020204"/>
                <a:cs typeface="Arial Black" panose="020B0A04020102020204"/>
              </a:rPr>
              <a:t>t</a:t>
            </a:r>
            <a:r>
              <a:rPr sz="3000" spc="-229" dirty="0">
                <a:solidFill>
                  <a:srgbClr val="FEFEFE"/>
                </a:solidFill>
                <a:latin typeface="Arial Black" panose="020B0A04020102020204"/>
                <a:cs typeface="Arial Black" panose="020B0A04020102020204"/>
              </a:rPr>
              <a:t>i</a:t>
            </a:r>
            <a:r>
              <a:rPr sz="3000" spc="-290" dirty="0">
                <a:solidFill>
                  <a:srgbClr val="FEFEFE"/>
                </a:solidFill>
                <a:latin typeface="Arial Black" panose="020B0A04020102020204"/>
                <a:cs typeface="Arial Black" panose="020B0A04020102020204"/>
              </a:rPr>
              <a:t>o</a:t>
            </a:r>
            <a:r>
              <a:rPr sz="3000" spc="-260" dirty="0">
                <a:solidFill>
                  <a:srgbClr val="FEFEFE"/>
                </a:solidFill>
                <a:latin typeface="Arial Black" panose="020B0A04020102020204"/>
                <a:cs typeface="Arial Black" panose="020B0A04020102020204"/>
              </a:rPr>
              <a:t>n</a:t>
            </a:r>
            <a:endParaRPr sz="3000">
              <a:latin typeface="Arial Black" panose="020B0A04020102020204"/>
              <a:cs typeface="Arial Black" panose="020B0A04020102020204"/>
            </a:endParaRPr>
          </a:p>
        </p:txBody>
      </p:sp>
      <p:sp>
        <p:nvSpPr>
          <p:cNvPr id="5" name="object 5"/>
          <p:cNvSpPr txBox="1"/>
          <p:nvPr/>
        </p:nvSpPr>
        <p:spPr>
          <a:xfrm>
            <a:off x="7556671" y="4322688"/>
            <a:ext cx="4436110" cy="1087120"/>
          </a:xfrm>
          <a:prstGeom prst="rect">
            <a:avLst/>
          </a:prstGeom>
        </p:spPr>
        <p:txBody>
          <a:bodyPr vert="horz" wrap="square" lIns="0" tIns="12700" rIns="0" bIns="0" rtlCol="0">
            <a:spAutoFit/>
          </a:bodyPr>
          <a:lstStyle/>
          <a:p>
            <a:pPr marL="1400810" marR="5080" indent="-1388745">
              <a:lnSpc>
                <a:spcPct val="115000"/>
              </a:lnSpc>
              <a:spcBef>
                <a:spcPts val="100"/>
              </a:spcBef>
            </a:pPr>
            <a:endParaRPr sz="3000" dirty="0">
              <a:solidFill>
                <a:srgbClr val="FEFEFE"/>
              </a:solidFill>
              <a:latin typeface="Arial Black" panose="020B0A04020102020204"/>
              <a:cs typeface="Arial Black" panose="020B0A04020102020204"/>
            </a:endParaRPr>
          </a:p>
          <a:p>
            <a:pPr marL="1400810" marR="5080" indent="-1388745">
              <a:lnSpc>
                <a:spcPct val="115000"/>
              </a:lnSpc>
              <a:spcBef>
                <a:spcPts val="100"/>
              </a:spcBef>
            </a:pPr>
            <a:r>
              <a:rPr sz="3000" dirty="0">
                <a:solidFill>
                  <a:srgbClr val="FEFEFE"/>
                </a:solidFill>
                <a:latin typeface="Arial Black" panose="020B0A04020102020204"/>
                <a:cs typeface="Arial Black" panose="020B0A04020102020204"/>
              </a:rPr>
              <a:t>Manufacturing</a:t>
            </a:r>
            <a:endParaRPr sz="3000" dirty="0">
              <a:solidFill>
                <a:srgbClr val="FEFEFE"/>
              </a:solidFill>
              <a:latin typeface="Arial Black" panose="020B0A04020102020204"/>
              <a:cs typeface="Arial Black" panose="020B0A04020102020204"/>
            </a:endParaRPr>
          </a:p>
        </p:txBody>
      </p:sp>
      <p:sp>
        <p:nvSpPr>
          <p:cNvPr id="6" name="object 6"/>
          <p:cNvSpPr txBox="1"/>
          <p:nvPr/>
        </p:nvSpPr>
        <p:spPr>
          <a:xfrm>
            <a:off x="13207807" y="4913353"/>
            <a:ext cx="4632325" cy="482600"/>
          </a:xfrm>
          <a:prstGeom prst="rect">
            <a:avLst/>
          </a:prstGeom>
        </p:spPr>
        <p:txBody>
          <a:bodyPr vert="horz" wrap="square" lIns="0" tIns="12700" rIns="0" bIns="0" rtlCol="0">
            <a:spAutoFit/>
          </a:bodyPr>
          <a:lstStyle/>
          <a:p>
            <a:pPr marL="12700">
              <a:lnSpc>
                <a:spcPct val="100000"/>
              </a:lnSpc>
              <a:spcBef>
                <a:spcPts val="100"/>
              </a:spcBef>
            </a:pPr>
            <a:r>
              <a:rPr sz="3000" spc="-450" dirty="0">
                <a:solidFill>
                  <a:srgbClr val="FEFEFE"/>
                </a:solidFill>
                <a:latin typeface="Arial Black" panose="020B0A04020102020204"/>
                <a:cs typeface="Arial Black" panose="020B0A04020102020204"/>
              </a:rPr>
              <a:t>M</a:t>
            </a:r>
            <a:r>
              <a:rPr sz="3000" spc="-380" dirty="0">
                <a:solidFill>
                  <a:srgbClr val="FEFEFE"/>
                </a:solidFill>
                <a:latin typeface="Arial Black" panose="020B0A04020102020204"/>
                <a:cs typeface="Arial Black" panose="020B0A04020102020204"/>
              </a:rPr>
              <a:t>e</a:t>
            </a:r>
            <a:r>
              <a:rPr sz="3000" spc="-260" dirty="0">
                <a:solidFill>
                  <a:srgbClr val="FEFEFE"/>
                </a:solidFill>
                <a:latin typeface="Arial Black" panose="020B0A04020102020204"/>
                <a:cs typeface="Arial Black" panose="020B0A04020102020204"/>
              </a:rPr>
              <a:t>d</a:t>
            </a:r>
            <a:r>
              <a:rPr sz="3000" spc="-229" dirty="0">
                <a:solidFill>
                  <a:srgbClr val="FEFEFE"/>
                </a:solidFill>
                <a:latin typeface="Arial Black" panose="020B0A04020102020204"/>
                <a:cs typeface="Arial Black" panose="020B0A04020102020204"/>
              </a:rPr>
              <a:t>i</a:t>
            </a:r>
            <a:r>
              <a:rPr sz="3000" spc="-480" dirty="0">
                <a:solidFill>
                  <a:srgbClr val="FEFEFE"/>
                </a:solidFill>
                <a:latin typeface="Arial Black" panose="020B0A04020102020204"/>
                <a:cs typeface="Arial Black" panose="020B0A04020102020204"/>
              </a:rPr>
              <a:t>c</a:t>
            </a:r>
            <a:r>
              <a:rPr sz="3000" spc="-370" dirty="0">
                <a:solidFill>
                  <a:srgbClr val="FEFEFE"/>
                </a:solidFill>
                <a:latin typeface="Arial Black" panose="020B0A04020102020204"/>
                <a:cs typeface="Arial Black" panose="020B0A04020102020204"/>
              </a:rPr>
              <a:t>a</a:t>
            </a:r>
            <a:r>
              <a:rPr sz="3000" spc="-210" dirty="0">
                <a:solidFill>
                  <a:srgbClr val="FEFEFE"/>
                </a:solidFill>
                <a:latin typeface="Arial Black" panose="020B0A04020102020204"/>
                <a:cs typeface="Arial Black" panose="020B0A04020102020204"/>
              </a:rPr>
              <a:t>l</a:t>
            </a:r>
            <a:r>
              <a:rPr sz="3000" spc="-240" dirty="0">
                <a:solidFill>
                  <a:srgbClr val="FEFEFE"/>
                </a:solidFill>
                <a:latin typeface="Arial Black" panose="020B0A04020102020204"/>
                <a:cs typeface="Arial Black" panose="020B0A04020102020204"/>
              </a:rPr>
              <a:t> </a:t>
            </a:r>
            <a:r>
              <a:rPr sz="3000" spc="-130" dirty="0">
                <a:solidFill>
                  <a:srgbClr val="FEFEFE"/>
                </a:solidFill>
                <a:latin typeface="Arial Black" panose="020B0A04020102020204"/>
                <a:cs typeface="Arial Black" panose="020B0A04020102020204"/>
              </a:rPr>
              <a:t>r</a:t>
            </a:r>
            <a:r>
              <a:rPr sz="3000" spc="-380" dirty="0">
                <a:solidFill>
                  <a:srgbClr val="FEFEFE"/>
                </a:solidFill>
                <a:latin typeface="Arial Black" panose="020B0A04020102020204"/>
                <a:cs typeface="Arial Black" panose="020B0A04020102020204"/>
              </a:rPr>
              <a:t>e</a:t>
            </a:r>
            <a:r>
              <a:rPr sz="3000" spc="-480" dirty="0">
                <a:solidFill>
                  <a:srgbClr val="FEFEFE"/>
                </a:solidFill>
                <a:latin typeface="Arial Black" panose="020B0A04020102020204"/>
                <a:cs typeface="Arial Black" panose="020B0A04020102020204"/>
              </a:rPr>
              <a:t>c</a:t>
            </a:r>
            <a:r>
              <a:rPr sz="3000" spc="-290" dirty="0">
                <a:solidFill>
                  <a:srgbClr val="FEFEFE"/>
                </a:solidFill>
                <a:latin typeface="Arial Black" panose="020B0A04020102020204"/>
                <a:cs typeface="Arial Black" panose="020B0A04020102020204"/>
              </a:rPr>
              <a:t>o</a:t>
            </a:r>
            <a:r>
              <a:rPr sz="3000" spc="-130" dirty="0">
                <a:solidFill>
                  <a:srgbClr val="FEFEFE"/>
                </a:solidFill>
                <a:latin typeface="Arial Black" panose="020B0A04020102020204"/>
                <a:cs typeface="Arial Black" panose="020B0A04020102020204"/>
              </a:rPr>
              <a:t>r</a:t>
            </a:r>
            <a:r>
              <a:rPr sz="3000" spc="-254" dirty="0">
                <a:solidFill>
                  <a:srgbClr val="FEFEFE"/>
                </a:solidFill>
                <a:latin typeface="Arial Black" panose="020B0A04020102020204"/>
                <a:cs typeface="Arial Black" panose="020B0A04020102020204"/>
              </a:rPr>
              <a:t>d</a:t>
            </a:r>
            <a:r>
              <a:rPr sz="3000" spc="-240" dirty="0">
                <a:solidFill>
                  <a:srgbClr val="FEFEFE"/>
                </a:solidFill>
                <a:latin typeface="Arial Black" panose="020B0A04020102020204"/>
                <a:cs typeface="Arial Black" panose="020B0A04020102020204"/>
              </a:rPr>
              <a:t> </a:t>
            </a:r>
            <a:r>
              <a:rPr sz="3000" spc="-260" dirty="0">
                <a:solidFill>
                  <a:srgbClr val="FEFEFE"/>
                </a:solidFill>
                <a:latin typeface="Arial Black" panose="020B0A04020102020204"/>
                <a:cs typeface="Arial Black" panose="020B0A04020102020204"/>
              </a:rPr>
              <a:t>d</a:t>
            </a:r>
            <a:r>
              <a:rPr sz="3000" spc="-229" dirty="0">
                <a:solidFill>
                  <a:srgbClr val="FEFEFE"/>
                </a:solidFill>
                <a:latin typeface="Arial Black" panose="020B0A04020102020204"/>
                <a:cs typeface="Arial Black" panose="020B0A04020102020204"/>
              </a:rPr>
              <a:t>i</a:t>
            </a:r>
            <a:r>
              <a:rPr sz="3000" spc="-260" dirty="0">
                <a:solidFill>
                  <a:srgbClr val="FEFEFE"/>
                </a:solidFill>
                <a:latin typeface="Arial Black" panose="020B0A04020102020204"/>
                <a:cs typeface="Arial Black" panose="020B0A04020102020204"/>
              </a:rPr>
              <a:t>g</a:t>
            </a:r>
            <a:r>
              <a:rPr sz="3000" spc="-229" dirty="0">
                <a:solidFill>
                  <a:srgbClr val="FEFEFE"/>
                </a:solidFill>
                <a:latin typeface="Arial Black" panose="020B0A04020102020204"/>
                <a:cs typeface="Arial Black" panose="020B0A04020102020204"/>
              </a:rPr>
              <a:t>i</a:t>
            </a:r>
            <a:r>
              <a:rPr sz="3000" spc="-265" dirty="0">
                <a:solidFill>
                  <a:srgbClr val="FEFEFE"/>
                </a:solidFill>
                <a:latin typeface="Arial Black" panose="020B0A04020102020204"/>
                <a:cs typeface="Arial Black" panose="020B0A04020102020204"/>
              </a:rPr>
              <a:t>t</a:t>
            </a:r>
            <a:r>
              <a:rPr sz="3000" spc="-229" dirty="0">
                <a:solidFill>
                  <a:srgbClr val="FEFEFE"/>
                </a:solidFill>
                <a:latin typeface="Arial Black" panose="020B0A04020102020204"/>
                <a:cs typeface="Arial Black" panose="020B0A04020102020204"/>
              </a:rPr>
              <a:t>i</a:t>
            </a:r>
            <a:r>
              <a:rPr sz="3000" spc="-310" dirty="0">
                <a:solidFill>
                  <a:srgbClr val="FEFEFE"/>
                </a:solidFill>
                <a:latin typeface="Arial Black" panose="020B0A04020102020204"/>
                <a:cs typeface="Arial Black" panose="020B0A04020102020204"/>
              </a:rPr>
              <a:t>z</a:t>
            </a:r>
            <a:r>
              <a:rPr sz="3000" spc="-370" dirty="0">
                <a:solidFill>
                  <a:srgbClr val="FEFEFE"/>
                </a:solidFill>
                <a:latin typeface="Arial Black" panose="020B0A04020102020204"/>
                <a:cs typeface="Arial Black" panose="020B0A04020102020204"/>
              </a:rPr>
              <a:t>a</a:t>
            </a:r>
            <a:r>
              <a:rPr sz="3000" spc="-265" dirty="0">
                <a:solidFill>
                  <a:srgbClr val="FEFEFE"/>
                </a:solidFill>
                <a:latin typeface="Arial Black" panose="020B0A04020102020204"/>
                <a:cs typeface="Arial Black" panose="020B0A04020102020204"/>
              </a:rPr>
              <a:t>t</a:t>
            </a:r>
            <a:r>
              <a:rPr sz="3000" spc="-229" dirty="0">
                <a:solidFill>
                  <a:srgbClr val="FEFEFE"/>
                </a:solidFill>
                <a:latin typeface="Arial Black" panose="020B0A04020102020204"/>
                <a:cs typeface="Arial Black" panose="020B0A04020102020204"/>
              </a:rPr>
              <a:t>i</a:t>
            </a:r>
            <a:r>
              <a:rPr sz="3000" spc="-290" dirty="0">
                <a:solidFill>
                  <a:srgbClr val="FEFEFE"/>
                </a:solidFill>
                <a:latin typeface="Arial Black" panose="020B0A04020102020204"/>
                <a:cs typeface="Arial Black" panose="020B0A04020102020204"/>
              </a:rPr>
              <a:t>o</a:t>
            </a:r>
            <a:r>
              <a:rPr sz="3000" spc="-260" dirty="0">
                <a:solidFill>
                  <a:srgbClr val="FEFEFE"/>
                </a:solidFill>
                <a:latin typeface="Arial Black" panose="020B0A04020102020204"/>
                <a:cs typeface="Arial Black" panose="020B0A04020102020204"/>
              </a:rPr>
              <a:t>n</a:t>
            </a:r>
            <a:endParaRPr sz="3000">
              <a:latin typeface="Arial Black" panose="020B0A04020102020204"/>
              <a:cs typeface="Arial Black" panose="020B0A04020102020204"/>
            </a:endParaRPr>
          </a:p>
        </p:txBody>
      </p:sp>
      <p:sp>
        <p:nvSpPr>
          <p:cNvPr id="7" name="object 7"/>
          <p:cNvSpPr txBox="1"/>
          <p:nvPr/>
        </p:nvSpPr>
        <p:spPr>
          <a:xfrm>
            <a:off x="7370933" y="8318254"/>
            <a:ext cx="4806950" cy="93599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EFEFE"/>
                </a:solidFill>
                <a:latin typeface="Arial Black" panose="020B0A04020102020204"/>
                <a:cs typeface="Arial Black" panose="020B0A04020102020204"/>
              </a:rPr>
              <a:t>Document processing and automation</a:t>
            </a:r>
            <a:endParaRPr sz="3000" dirty="0">
              <a:solidFill>
                <a:srgbClr val="FEFEFE"/>
              </a:solidFill>
              <a:latin typeface="Arial Black" panose="020B0A04020102020204"/>
              <a:cs typeface="Arial Black" panose="020B0A04020102020204"/>
            </a:endParaRPr>
          </a:p>
        </p:txBody>
      </p:sp>
      <p:sp>
        <p:nvSpPr>
          <p:cNvPr id="8" name="object 8"/>
          <p:cNvSpPr txBox="1"/>
          <p:nvPr/>
        </p:nvSpPr>
        <p:spPr>
          <a:xfrm>
            <a:off x="13750732" y="7994290"/>
            <a:ext cx="3547110" cy="93599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EFEFE"/>
                </a:solidFill>
                <a:latin typeface="Arial Black" panose="020B0A04020102020204"/>
                <a:cs typeface="Arial Black" panose="020B0A04020102020204"/>
                <a:sym typeface="+mn-ea"/>
              </a:rPr>
              <a:t>Security and law enforcement</a:t>
            </a:r>
            <a:endParaRPr sz="3000" dirty="0">
              <a:solidFill>
                <a:srgbClr val="FEFEFE"/>
              </a:solidFill>
              <a:latin typeface="Arial Black" panose="020B0A04020102020204"/>
              <a:cs typeface="Arial Black" panose="020B0A04020102020204"/>
              <a:sym typeface="+mn-ea"/>
            </a:endParaRPr>
          </a:p>
        </p:txBody>
      </p:sp>
      <p:sp>
        <p:nvSpPr>
          <p:cNvPr id="9" name="object 9"/>
          <p:cNvSpPr/>
          <p:nvPr/>
        </p:nvSpPr>
        <p:spPr>
          <a:xfrm>
            <a:off x="6920779" y="0"/>
            <a:ext cx="11367770" cy="10273030"/>
          </a:xfrm>
          <a:custGeom>
            <a:avLst/>
            <a:gdLst/>
            <a:ahLst/>
            <a:cxnLst/>
            <a:rect l="l" t="t" r="r" b="b"/>
            <a:pathLst>
              <a:path w="11367769" h="10273030">
                <a:moveTo>
                  <a:pt x="14287" y="0"/>
                </a:moveTo>
                <a:lnTo>
                  <a:pt x="14287" y="10258424"/>
                </a:lnTo>
              </a:path>
              <a:path w="11367769" h="10273030">
                <a:moveTo>
                  <a:pt x="5693105" y="0"/>
                </a:moveTo>
                <a:lnTo>
                  <a:pt x="5693105" y="10258424"/>
                </a:lnTo>
              </a:path>
              <a:path w="11367769" h="10273030">
                <a:moveTo>
                  <a:pt x="0" y="3454345"/>
                </a:moveTo>
                <a:lnTo>
                  <a:pt x="11367220" y="3454345"/>
                </a:lnTo>
              </a:path>
              <a:path w="11367769" h="10273030">
                <a:moveTo>
                  <a:pt x="0" y="6859247"/>
                </a:moveTo>
                <a:lnTo>
                  <a:pt x="11367220" y="6859247"/>
                </a:lnTo>
              </a:path>
              <a:path w="11367769" h="10273030">
                <a:moveTo>
                  <a:pt x="0" y="10272711"/>
                </a:moveTo>
                <a:lnTo>
                  <a:pt x="11367220" y="10272711"/>
                </a:lnTo>
              </a:path>
            </a:pathLst>
          </a:custGeom>
          <a:ln w="28574">
            <a:solidFill>
              <a:srgbClr val="94DDDE"/>
            </a:solidFill>
          </a:ln>
        </p:spPr>
        <p:txBody>
          <a:bodyPr wrap="square" lIns="0" tIns="0" rIns="0" bIns="0" rtlCol="0"/>
          <a:lstStyle/>
          <a:p/>
        </p:txBody>
      </p:sp>
      <p:sp>
        <p:nvSpPr>
          <p:cNvPr id="10" name="object 10"/>
          <p:cNvSpPr txBox="1"/>
          <p:nvPr/>
        </p:nvSpPr>
        <p:spPr>
          <a:xfrm>
            <a:off x="1016000" y="2591965"/>
            <a:ext cx="5275580" cy="5100320"/>
          </a:xfrm>
          <a:prstGeom prst="rect">
            <a:avLst/>
          </a:prstGeom>
        </p:spPr>
        <p:txBody>
          <a:bodyPr vert="horz" wrap="square" lIns="0" tIns="162560" rIns="0" bIns="0" rtlCol="0">
            <a:spAutoFit/>
          </a:bodyPr>
          <a:lstStyle/>
          <a:p>
            <a:pPr marL="12700" marR="137795">
              <a:lnSpc>
                <a:spcPts val="7270"/>
              </a:lnSpc>
              <a:spcBef>
                <a:spcPts val="1280"/>
              </a:spcBef>
            </a:pPr>
            <a:r>
              <a:rPr sz="7000" b="1" spc="130" dirty="0">
                <a:solidFill>
                  <a:srgbClr val="2A4A81"/>
                </a:solidFill>
                <a:latin typeface="Trebuchet MS" panose="020B0603020202020204"/>
                <a:cs typeface="Trebuchet MS" panose="020B0603020202020204"/>
              </a:rPr>
              <a:t>A</a:t>
            </a:r>
            <a:r>
              <a:rPr sz="7000" b="1" spc="75" dirty="0">
                <a:solidFill>
                  <a:srgbClr val="2A4A81"/>
                </a:solidFill>
                <a:latin typeface="Trebuchet MS" panose="020B0603020202020204"/>
                <a:cs typeface="Trebuchet MS" panose="020B0603020202020204"/>
              </a:rPr>
              <a:t>pp</a:t>
            </a:r>
            <a:r>
              <a:rPr sz="7000" b="1" spc="-190" dirty="0">
                <a:solidFill>
                  <a:srgbClr val="2A4A81"/>
                </a:solidFill>
                <a:latin typeface="Trebuchet MS" panose="020B0603020202020204"/>
                <a:cs typeface="Trebuchet MS" panose="020B0603020202020204"/>
              </a:rPr>
              <a:t>l</a:t>
            </a:r>
            <a:r>
              <a:rPr sz="7000" b="1" spc="-215" dirty="0">
                <a:solidFill>
                  <a:srgbClr val="2A4A81"/>
                </a:solidFill>
                <a:latin typeface="Trebuchet MS" panose="020B0603020202020204"/>
                <a:cs typeface="Trebuchet MS" panose="020B0603020202020204"/>
              </a:rPr>
              <a:t>i</a:t>
            </a:r>
            <a:r>
              <a:rPr sz="7000" b="1" spc="30" dirty="0">
                <a:solidFill>
                  <a:srgbClr val="2A4A81"/>
                </a:solidFill>
                <a:latin typeface="Trebuchet MS" panose="020B0603020202020204"/>
                <a:cs typeface="Trebuchet MS" panose="020B0603020202020204"/>
              </a:rPr>
              <a:t>c</a:t>
            </a:r>
            <a:r>
              <a:rPr sz="7000" b="1" spc="155" dirty="0">
                <a:solidFill>
                  <a:srgbClr val="2A4A81"/>
                </a:solidFill>
                <a:latin typeface="Trebuchet MS" panose="020B0603020202020204"/>
                <a:cs typeface="Trebuchet MS" panose="020B0603020202020204"/>
              </a:rPr>
              <a:t>a</a:t>
            </a:r>
            <a:r>
              <a:rPr sz="7000" b="1" spc="-254" dirty="0">
                <a:solidFill>
                  <a:srgbClr val="2A4A81"/>
                </a:solidFill>
                <a:latin typeface="Trebuchet MS" panose="020B0603020202020204"/>
                <a:cs typeface="Trebuchet MS" panose="020B0603020202020204"/>
              </a:rPr>
              <a:t>t</a:t>
            </a:r>
            <a:r>
              <a:rPr sz="7000" b="1" spc="-215" dirty="0">
                <a:solidFill>
                  <a:srgbClr val="2A4A81"/>
                </a:solidFill>
                <a:latin typeface="Trebuchet MS" panose="020B0603020202020204"/>
                <a:cs typeface="Trebuchet MS" panose="020B0603020202020204"/>
              </a:rPr>
              <a:t>i</a:t>
            </a:r>
            <a:r>
              <a:rPr sz="7000" b="1" spc="100" dirty="0">
                <a:solidFill>
                  <a:srgbClr val="2A4A81"/>
                </a:solidFill>
                <a:latin typeface="Trebuchet MS" panose="020B0603020202020204"/>
                <a:cs typeface="Trebuchet MS" panose="020B0603020202020204"/>
              </a:rPr>
              <a:t>o</a:t>
            </a:r>
            <a:r>
              <a:rPr sz="7000" b="1" spc="20" dirty="0">
                <a:solidFill>
                  <a:srgbClr val="2A4A81"/>
                </a:solidFill>
                <a:latin typeface="Trebuchet MS" panose="020B0603020202020204"/>
                <a:cs typeface="Trebuchet MS" panose="020B0603020202020204"/>
              </a:rPr>
              <a:t>n</a:t>
            </a:r>
            <a:r>
              <a:rPr sz="7000" b="1" spc="390" dirty="0">
                <a:solidFill>
                  <a:srgbClr val="2A4A81"/>
                </a:solidFill>
                <a:latin typeface="Trebuchet MS" panose="020B0603020202020204"/>
                <a:cs typeface="Trebuchet MS" panose="020B0603020202020204"/>
              </a:rPr>
              <a:t>s  </a:t>
            </a:r>
            <a:r>
              <a:rPr sz="7000" b="1" spc="100" dirty="0">
                <a:solidFill>
                  <a:srgbClr val="2A4A81"/>
                </a:solidFill>
                <a:latin typeface="Trebuchet MS" panose="020B0603020202020204"/>
                <a:cs typeface="Trebuchet MS" panose="020B0603020202020204"/>
              </a:rPr>
              <a:t>o</a:t>
            </a:r>
            <a:r>
              <a:rPr sz="7000" b="1" spc="-335" dirty="0">
                <a:solidFill>
                  <a:srgbClr val="2A4A81"/>
                </a:solidFill>
                <a:latin typeface="Trebuchet MS" panose="020B0603020202020204"/>
                <a:cs typeface="Trebuchet MS" panose="020B0603020202020204"/>
              </a:rPr>
              <a:t>f</a:t>
            </a:r>
            <a:r>
              <a:rPr sz="7000" b="1" spc="-430" dirty="0">
                <a:solidFill>
                  <a:srgbClr val="2A4A81"/>
                </a:solidFill>
                <a:latin typeface="Trebuchet MS" panose="020B0603020202020204"/>
                <a:cs typeface="Trebuchet MS" panose="020B0603020202020204"/>
              </a:rPr>
              <a:t> </a:t>
            </a:r>
            <a:r>
              <a:rPr sz="7000" b="1" spc="-265" dirty="0">
                <a:solidFill>
                  <a:srgbClr val="2A4A81"/>
                </a:solidFill>
                <a:latin typeface="Trebuchet MS" panose="020B0603020202020204"/>
                <a:cs typeface="Trebuchet MS" panose="020B0603020202020204"/>
              </a:rPr>
              <a:t>O</a:t>
            </a:r>
            <a:r>
              <a:rPr sz="7000" b="1" spc="265" dirty="0">
                <a:solidFill>
                  <a:srgbClr val="2A4A81"/>
                </a:solidFill>
                <a:latin typeface="Trebuchet MS" panose="020B0603020202020204"/>
                <a:cs typeface="Trebuchet MS" panose="020B0603020202020204"/>
              </a:rPr>
              <a:t>C</a:t>
            </a:r>
            <a:r>
              <a:rPr sz="7000" b="1" spc="110" dirty="0">
                <a:solidFill>
                  <a:srgbClr val="2A4A81"/>
                </a:solidFill>
                <a:latin typeface="Trebuchet MS" panose="020B0603020202020204"/>
                <a:cs typeface="Trebuchet MS" panose="020B0603020202020204"/>
              </a:rPr>
              <a:t>R</a:t>
            </a:r>
            <a:endParaRPr sz="7000">
              <a:latin typeface="Trebuchet MS" panose="020B0603020202020204"/>
              <a:cs typeface="Trebuchet MS" panose="020B0603020202020204"/>
            </a:endParaRPr>
          </a:p>
          <a:p>
            <a:pPr marL="12700" marR="5080">
              <a:lnSpc>
                <a:spcPct val="115000"/>
              </a:lnSpc>
              <a:spcBef>
                <a:spcPts val="3610"/>
              </a:spcBef>
            </a:pPr>
            <a:r>
              <a:rPr sz="3000" spc="-509" dirty="0">
                <a:solidFill>
                  <a:srgbClr val="2A4A81"/>
                </a:solidFill>
                <a:latin typeface="Arial Black" panose="020B0A04020102020204"/>
                <a:cs typeface="Arial Black" panose="020B0A04020102020204"/>
              </a:rPr>
              <a:t>O</a:t>
            </a:r>
            <a:r>
              <a:rPr sz="3000" spc="-395" dirty="0">
                <a:solidFill>
                  <a:srgbClr val="2A4A81"/>
                </a:solidFill>
                <a:latin typeface="Arial Black" panose="020B0A04020102020204"/>
                <a:cs typeface="Arial Black" panose="020B0A04020102020204"/>
              </a:rPr>
              <a:t>C</a:t>
            </a:r>
            <a:r>
              <a:rPr sz="3000" spc="-495" dirty="0">
                <a:solidFill>
                  <a:srgbClr val="2A4A81"/>
                </a:solidFill>
                <a:latin typeface="Arial Black" panose="020B0A04020102020204"/>
                <a:cs typeface="Arial Black" panose="020B0A04020102020204"/>
              </a:rPr>
              <a:t>R</a:t>
            </a:r>
            <a:r>
              <a:rPr sz="3000" spc="-170" dirty="0">
                <a:solidFill>
                  <a:srgbClr val="2A4A81"/>
                </a:solidFill>
                <a:latin typeface="Arial Black" panose="020B0A04020102020204"/>
                <a:cs typeface="Arial Black" panose="020B0A04020102020204"/>
              </a:rPr>
              <a:t>:</a:t>
            </a:r>
            <a:r>
              <a:rPr sz="3000" spc="-240" dirty="0">
                <a:solidFill>
                  <a:srgbClr val="2A4A81"/>
                </a:solidFill>
                <a:latin typeface="Arial Black" panose="020B0A04020102020204"/>
                <a:cs typeface="Arial Black" panose="020B0A04020102020204"/>
              </a:rPr>
              <a:t> </a:t>
            </a:r>
            <a:r>
              <a:rPr sz="3000" spc="-459" dirty="0">
                <a:solidFill>
                  <a:srgbClr val="2A4A81"/>
                </a:solidFill>
                <a:latin typeface="Arial Black" panose="020B0A04020102020204"/>
                <a:cs typeface="Arial Black" panose="020B0A04020102020204"/>
              </a:rPr>
              <a:t>B</a:t>
            </a:r>
            <a:r>
              <a:rPr sz="3000" spc="-380" dirty="0">
                <a:solidFill>
                  <a:srgbClr val="2A4A81"/>
                </a:solidFill>
                <a:latin typeface="Arial Black" panose="020B0A04020102020204"/>
                <a:cs typeface="Arial Black" panose="020B0A04020102020204"/>
              </a:rPr>
              <a:t>e</a:t>
            </a:r>
            <a:r>
              <a:rPr sz="3000" spc="-480" dirty="0">
                <a:solidFill>
                  <a:srgbClr val="2A4A81"/>
                </a:solidFill>
                <a:latin typeface="Arial Black" panose="020B0A04020102020204"/>
                <a:cs typeface="Arial Black" panose="020B0A04020102020204"/>
              </a:rPr>
              <a:t>c</a:t>
            </a:r>
            <a:r>
              <a:rPr sz="3000" spc="-370" dirty="0">
                <a:solidFill>
                  <a:srgbClr val="2A4A81"/>
                </a:solidFill>
                <a:latin typeface="Arial Black" panose="020B0A04020102020204"/>
                <a:cs typeface="Arial Black" panose="020B0A04020102020204"/>
              </a:rPr>
              <a:t>a</a:t>
            </a:r>
            <a:r>
              <a:rPr sz="3000" spc="-265" dirty="0">
                <a:solidFill>
                  <a:srgbClr val="2A4A81"/>
                </a:solidFill>
                <a:latin typeface="Arial Black" panose="020B0A04020102020204"/>
                <a:cs typeface="Arial Black" panose="020B0A04020102020204"/>
              </a:rPr>
              <a:t>u</a:t>
            </a:r>
            <a:r>
              <a:rPr sz="3000" spc="-365" dirty="0">
                <a:solidFill>
                  <a:srgbClr val="2A4A81"/>
                </a:solidFill>
                <a:latin typeface="Arial Black" panose="020B0A04020102020204"/>
                <a:cs typeface="Arial Black" panose="020B0A04020102020204"/>
              </a:rPr>
              <a:t>s</a:t>
            </a:r>
            <a:r>
              <a:rPr sz="3000" spc="-375" dirty="0">
                <a:solidFill>
                  <a:srgbClr val="2A4A81"/>
                </a:solidFill>
                <a:latin typeface="Arial Black" panose="020B0A04020102020204"/>
                <a:cs typeface="Arial Black" panose="020B0A04020102020204"/>
              </a:rPr>
              <a:t>e</a:t>
            </a:r>
            <a:r>
              <a:rPr sz="3000" spc="-240" dirty="0">
                <a:solidFill>
                  <a:srgbClr val="2A4A81"/>
                </a:solidFill>
                <a:latin typeface="Arial Black" panose="020B0A04020102020204"/>
                <a:cs typeface="Arial Black" panose="020B0A04020102020204"/>
              </a:rPr>
              <a:t> </a:t>
            </a:r>
            <a:r>
              <a:rPr sz="3000" spc="-610" dirty="0">
                <a:solidFill>
                  <a:srgbClr val="2A4A81"/>
                </a:solidFill>
                <a:latin typeface="Arial Black" panose="020B0A04020102020204"/>
                <a:cs typeface="Arial Black" panose="020B0A04020102020204"/>
              </a:rPr>
              <a:t>w</a:t>
            </a:r>
            <a:r>
              <a:rPr sz="3000" spc="-265" dirty="0">
                <a:solidFill>
                  <a:srgbClr val="2A4A81"/>
                </a:solidFill>
                <a:latin typeface="Arial Black" panose="020B0A04020102020204"/>
                <a:cs typeface="Arial Black" panose="020B0A04020102020204"/>
              </a:rPr>
              <a:t>h</a:t>
            </a:r>
            <a:r>
              <a:rPr sz="3000" spc="-285" dirty="0">
                <a:solidFill>
                  <a:srgbClr val="2A4A81"/>
                </a:solidFill>
                <a:latin typeface="Arial Black" panose="020B0A04020102020204"/>
                <a:cs typeface="Arial Black" panose="020B0A04020102020204"/>
              </a:rPr>
              <a:t>o</a:t>
            </a:r>
            <a:r>
              <a:rPr sz="3000" spc="-240" dirty="0">
                <a:solidFill>
                  <a:srgbClr val="2A4A81"/>
                </a:solidFill>
                <a:latin typeface="Arial Black" panose="020B0A04020102020204"/>
                <a:cs typeface="Arial Black" panose="020B0A04020102020204"/>
              </a:rPr>
              <a:t> </a:t>
            </a:r>
            <a:r>
              <a:rPr sz="3000" spc="-265" dirty="0">
                <a:solidFill>
                  <a:srgbClr val="2A4A81"/>
                </a:solidFill>
                <a:latin typeface="Arial Black" panose="020B0A04020102020204"/>
                <a:cs typeface="Arial Black" panose="020B0A04020102020204"/>
              </a:rPr>
              <a:t>h</a:t>
            </a:r>
            <a:r>
              <a:rPr sz="3000" spc="-370" dirty="0">
                <a:solidFill>
                  <a:srgbClr val="2A4A81"/>
                </a:solidFill>
                <a:latin typeface="Arial Black" panose="020B0A04020102020204"/>
                <a:cs typeface="Arial Black" panose="020B0A04020102020204"/>
              </a:rPr>
              <a:t>a</a:t>
            </a:r>
            <a:r>
              <a:rPr sz="3000" spc="-360" dirty="0">
                <a:solidFill>
                  <a:srgbClr val="2A4A81"/>
                </a:solidFill>
                <a:latin typeface="Arial Black" panose="020B0A04020102020204"/>
                <a:cs typeface="Arial Black" panose="020B0A04020102020204"/>
              </a:rPr>
              <a:t>s</a:t>
            </a:r>
            <a:r>
              <a:rPr sz="3000" spc="-240" dirty="0">
                <a:solidFill>
                  <a:srgbClr val="2A4A81"/>
                </a:solidFill>
                <a:latin typeface="Arial Black" panose="020B0A04020102020204"/>
                <a:cs typeface="Arial Black" panose="020B0A04020102020204"/>
              </a:rPr>
              <a:t> </a:t>
            </a:r>
            <a:r>
              <a:rPr sz="3000" spc="-265" dirty="0">
                <a:solidFill>
                  <a:srgbClr val="2A4A81"/>
                </a:solidFill>
                <a:latin typeface="Arial Black" panose="020B0A04020102020204"/>
                <a:cs typeface="Arial Black" panose="020B0A04020102020204"/>
              </a:rPr>
              <a:t>t</a:t>
            </a:r>
            <a:r>
              <a:rPr sz="3000" spc="-229" dirty="0">
                <a:solidFill>
                  <a:srgbClr val="2A4A81"/>
                </a:solidFill>
                <a:latin typeface="Arial Black" panose="020B0A04020102020204"/>
                <a:cs typeface="Arial Black" panose="020B0A04020102020204"/>
              </a:rPr>
              <a:t>i</a:t>
            </a:r>
            <a:r>
              <a:rPr sz="3000" spc="-445" dirty="0">
                <a:solidFill>
                  <a:srgbClr val="2A4A81"/>
                </a:solidFill>
                <a:latin typeface="Arial Black" panose="020B0A04020102020204"/>
                <a:cs typeface="Arial Black" panose="020B0A04020102020204"/>
              </a:rPr>
              <a:t>m</a:t>
            </a:r>
            <a:r>
              <a:rPr sz="3000" spc="-375" dirty="0">
                <a:solidFill>
                  <a:srgbClr val="2A4A81"/>
                </a:solidFill>
                <a:latin typeface="Arial Black" panose="020B0A04020102020204"/>
                <a:cs typeface="Arial Black" panose="020B0A04020102020204"/>
              </a:rPr>
              <a:t>e</a:t>
            </a:r>
            <a:r>
              <a:rPr sz="3000" spc="-240" dirty="0">
                <a:solidFill>
                  <a:srgbClr val="2A4A81"/>
                </a:solidFill>
                <a:latin typeface="Arial Black" panose="020B0A04020102020204"/>
                <a:cs typeface="Arial Black" panose="020B0A04020102020204"/>
              </a:rPr>
              <a:t> </a:t>
            </a:r>
            <a:r>
              <a:rPr sz="3000" spc="-265" dirty="0">
                <a:solidFill>
                  <a:srgbClr val="2A4A81"/>
                </a:solidFill>
                <a:latin typeface="Arial Black" panose="020B0A04020102020204"/>
                <a:cs typeface="Arial Black" panose="020B0A04020102020204"/>
              </a:rPr>
              <a:t>t</a:t>
            </a:r>
            <a:r>
              <a:rPr sz="3000" spc="-190" dirty="0">
                <a:solidFill>
                  <a:srgbClr val="2A4A81"/>
                </a:solidFill>
                <a:latin typeface="Arial Black" panose="020B0A04020102020204"/>
                <a:cs typeface="Arial Black" panose="020B0A04020102020204"/>
              </a:rPr>
              <a:t>o  </a:t>
            </a:r>
            <a:r>
              <a:rPr sz="3000" spc="-265" dirty="0">
                <a:solidFill>
                  <a:srgbClr val="2A4A81"/>
                </a:solidFill>
                <a:latin typeface="Arial Black" panose="020B0A04020102020204"/>
                <a:cs typeface="Arial Black" panose="020B0A04020102020204"/>
              </a:rPr>
              <a:t>t</a:t>
            </a:r>
            <a:r>
              <a:rPr sz="3000" spc="-285" dirty="0">
                <a:solidFill>
                  <a:srgbClr val="2A4A81"/>
                </a:solidFill>
                <a:latin typeface="Arial Black" panose="020B0A04020102020204"/>
                <a:cs typeface="Arial Black" panose="020B0A04020102020204"/>
              </a:rPr>
              <a:t>y</a:t>
            </a:r>
            <a:r>
              <a:rPr sz="3000" spc="-260" dirty="0">
                <a:solidFill>
                  <a:srgbClr val="2A4A81"/>
                </a:solidFill>
                <a:latin typeface="Arial Black" panose="020B0A04020102020204"/>
                <a:cs typeface="Arial Black" panose="020B0A04020102020204"/>
              </a:rPr>
              <a:t>p</a:t>
            </a:r>
            <a:r>
              <a:rPr sz="3000" spc="-375" dirty="0">
                <a:solidFill>
                  <a:srgbClr val="2A4A81"/>
                </a:solidFill>
                <a:latin typeface="Arial Black" panose="020B0A04020102020204"/>
                <a:cs typeface="Arial Black" panose="020B0A04020102020204"/>
              </a:rPr>
              <a:t>e</a:t>
            </a:r>
            <a:r>
              <a:rPr sz="3000" spc="-240" dirty="0">
                <a:solidFill>
                  <a:srgbClr val="2A4A81"/>
                </a:solidFill>
                <a:latin typeface="Arial Black" panose="020B0A04020102020204"/>
                <a:cs typeface="Arial Black" panose="020B0A04020102020204"/>
              </a:rPr>
              <a:t> </a:t>
            </a:r>
            <a:r>
              <a:rPr sz="3000" spc="-290" dirty="0">
                <a:solidFill>
                  <a:srgbClr val="2A4A81"/>
                </a:solidFill>
                <a:latin typeface="Arial Black" panose="020B0A04020102020204"/>
                <a:cs typeface="Arial Black" panose="020B0A04020102020204"/>
              </a:rPr>
              <a:t>o</a:t>
            </a:r>
            <a:r>
              <a:rPr sz="3000" spc="-265" dirty="0">
                <a:solidFill>
                  <a:srgbClr val="2A4A81"/>
                </a:solidFill>
                <a:latin typeface="Arial Black" panose="020B0A04020102020204"/>
                <a:cs typeface="Arial Black" panose="020B0A04020102020204"/>
              </a:rPr>
              <a:t>u</a:t>
            </a:r>
            <a:r>
              <a:rPr sz="3000" spc="-260" dirty="0">
                <a:solidFill>
                  <a:srgbClr val="2A4A81"/>
                </a:solidFill>
                <a:latin typeface="Arial Black" panose="020B0A04020102020204"/>
                <a:cs typeface="Arial Black" panose="020B0A04020102020204"/>
              </a:rPr>
              <a:t>t</a:t>
            </a:r>
            <a:r>
              <a:rPr sz="3000" spc="-240" dirty="0">
                <a:solidFill>
                  <a:srgbClr val="2A4A81"/>
                </a:solidFill>
                <a:latin typeface="Arial Black" panose="020B0A04020102020204"/>
                <a:cs typeface="Arial Black" panose="020B0A04020102020204"/>
              </a:rPr>
              <a:t> </a:t>
            </a:r>
            <a:r>
              <a:rPr sz="3000" spc="-370" dirty="0">
                <a:solidFill>
                  <a:srgbClr val="2A4A81"/>
                </a:solidFill>
                <a:latin typeface="Arial Black" panose="020B0A04020102020204"/>
                <a:cs typeface="Arial Black" panose="020B0A04020102020204"/>
              </a:rPr>
              <a:t>a</a:t>
            </a:r>
            <a:r>
              <a:rPr sz="3000" spc="-260" dirty="0">
                <a:solidFill>
                  <a:srgbClr val="2A4A81"/>
                </a:solidFill>
                <a:latin typeface="Arial Black" panose="020B0A04020102020204"/>
                <a:cs typeface="Arial Black" panose="020B0A04020102020204"/>
              </a:rPr>
              <a:t>n</a:t>
            </a:r>
            <a:r>
              <a:rPr sz="3000" spc="-240" dirty="0">
                <a:solidFill>
                  <a:srgbClr val="2A4A81"/>
                </a:solidFill>
                <a:latin typeface="Arial Black" panose="020B0A04020102020204"/>
                <a:cs typeface="Arial Black" panose="020B0A04020102020204"/>
              </a:rPr>
              <a:t> </a:t>
            </a:r>
            <a:r>
              <a:rPr sz="3000" spc="-380" dirty="0">
                <a:solidFill>
                  <a:srgbClr val="2A4A81"/>
                </a:solidFill>
                <a:latin typeface="Arial Black" panose="020B0A04020102020204"/>
                <a:cs typeface="Arial Black" panose="020B0A04020102020204"/>
              </a:rPr>
              <a:t>e</a:t>
            </a:r>
            <a:r>
              <a:rPr sz="3000" spc="-265" dirty="0">
                <a:solidFill>
                  <a:srgbClr val="2A4A81"/>
                </a:solidFill>
                <a:latin typeface="Arial Black" panose="020B0A04020102020204"/>
                <a:cs typeface="Arial Black" panose="020B0A04020102020204"/>
              </a:rPr>
              <a:t>n</a:t>
            </a:r>
            <a:r>
              <a:rPr sz="3000" spc="-265" dirty="0">
                <a:solidFill>
                  <a:srgbClr val="2A4A81"/>
                </a:solidFill>
                <a:latin typeface="Arial Black" panose="020B0A04020102020204"/>
                <a:cs typeface="Arial Black" panose="020B0A04020102020204"/>
              </a:rPr>
              <a:t>t</a:t>
            </a:r>
            <a:r>
              <a:rPr sz="3000" spc="-229" dirty="0">
                <a:solidFill>
                  <a:srgbClr val="2A4A81"/>
                </a:solidFill>
                <a:latin typeface="Arial Black" panose="020B0A04020102020204"/>
                <a:cs typeface="Arial Black" panose="020B0A04020102020204"/>
              </a:rPr>
              <a:t>i</a:t>
            </a:r>
            <a:r>
              <a:rPr sz="3000" spc="-130" dirty="0">
                <a:solidFill>
                  <a:srgbClr val="2A4A81"/>
                </a:solidFill>
                <a:latin typeface="Arial Black" panose="020B0A04020102020204"/>
                <a:cs typeface="Arial Black" panose="020B0A04020102020204"/>
              </a:rPr>
              <a:t>r</a:t>
            </a:r>
            <a:r>
              <a:rPr sz="3000" spc="-375" dirty="0">
                <a:solidFill>
                  <a:srgbClr val="2A4A81"/>
                </a:solidFill>
                <a:latin typeface="Arial Black" panose="020B0A04020102020204"/>
                <a:cs typeface="Arial Black" panose="020B0A04020102020204"/>
              </a:rPr>
              <a:t>e</a:t>
            </a:r>
            <a:r>
              <a:rPr sz="3000" spc="-240" dirty="0">
                <a:solidFill>
                  <a:srgbClr val="2A4A81"/>
                </a:solidFill>
                <a:latin typeface="Arial Black" panose="020B0A04020102020204"/>
                <a:cs typeface="Arial Black" panose="020B0A04020102020204"/>
              </a:rPr>
              <a:t> </a:t>
            </a:r>
            <a:r>
              <a:rPr sz="3000" spc="-260" dirty="0">
                <a:solidFill>
                  <a:srgbClr val="2A4A81"/>
                </a:solidFill>
                <a:latin typeface="Arial Black" panose="020B0A04020102020204"/>
                <a:cs typeface="Arial Black" panose="020B0A04020102020204"/>
              </a:rPr>
              <a:t>d</a:t>
            </a:r>
            <a:r>
              <a:rPr sz="3000" spc="-290" dirty="0">
                <a:solidFill>
                  <a:srgbClr val="2A4A81"/>
                </a:solidFill>
                <a:latin typeface="Arial Black" panose="020B0A04020102020204"/>
                <a:cs typeface="Arial Black" panose="020B0A04020102020204"/>
              </a:rPr>
              <a:t>o</a:t>
            </a:r>
            <a:r>
              <a:rPr sz="3000" spc="-480" dirty="0">
                <a:solidFill>
                  <a:srgbClr val="2A4A81"/>
                </a:solidFill>
                <a:latin typeface="Arial Black" panose="020B0A04020102020204"/>
                <a:cs typeface="Arial Black" panose="020B0A04020102020204"/>
              </a:rPr>
              <a:t>c</a:t>
            </a:r>
            <a:r>
              <a:rPr sz="3000" spc="-265" dirty="0">
                <a:solidFill>
                  <a:srgbClr val="2A4A81"/>
                </a:solidFill>
                <a:latin typeface="Arial Black" panose="020B0A04020102020204"/>
                <a:cs typeface="Arial Black" panose="020B0A04020102020204"/>
              </a:rPr>
              <a:t>u</a:t>
            </a:r>
            <a:r>
              <a:rPr sz="3000" spc="-445" dirty="0">
                <a:solidFill>
                  <a:srgbClr val="2A4A81"/>
                </a:solidFill>
                <a:latin typeface="Arial Black" panose="020B0A04020102020204"/>
                <a:cs typeface="Arial Black" panose="020B0A04020102020204"/>
              </a:rPr>
              <a:t>m</a:t>
            </a:r>
            <a:r>
              <a:rPr sz="3000" spc="-380" dirty="0">
                <a:solidFill>
                  <a:srgbClr val="2A4A81"/>
                </a:solidFill>
                <a:latin typeface="Arial Black" panose="020B0A04020102020204"/>
                <a:cs typeface="Arial Black" panose="020B0A04020102020204"/>
              </a:rPr>
              <a:t>e</a:t>
            </a:r>
            <a:r>
              <a:rPr sz="3000" spc="-265" dirty="0">
                <a:solidFill>
                  <a:srgbClr val="2A4A81"/>
                </a:solidFill>
                <a:latin typeface="Arial Black" panose="020B0A04020102020204"/>
                <a:cs typeface="Arial Black" panose="020B0A04020102020204"/>
              </a:rPr>
              <a:t>n</a:t>
            </a:r>
            <a:r>
              <a:rPr sz="3000" spc="-220" dirty="0">
                <a:solidFill>
                  <a:srgbClr val="2A4A81"/>
                </a:solidFill>
                <a:latin typeface="Arial Black" panose="020B0A04020102020204"/>
                <a:cs typeface="Arial Black" panose="020B0A04020102020204"/>
              </a:rPr>
              <a:t>t  </a:t>
            </a:r>
            <a:r>
              <a:rPr sz="3000" spc="-610" dirty="0">
                <a:solidFill>
                  <a:srgbClr val="2A4A81"/>
                </a:solidFill>
                <a:latin typeface="Arial Black" panose="020B0A04020102020204"/>
                <a:cs typeface="Arial Black" panose="020B0A04020102020204"/>
              </a:rPr>
              <a:t>w</a:t>
            </a:r>
            <a:r>
              <a:rPr sz="3000" spc="-265" dirty="0">
                <a:solidFill>
                  <a:srgbClr val="2A4A81"/>
                </a:solidFill>
                <a:latin typeface="Arial Black" panose="020B0A04020102020204"/>
                <a:cs typeface="Arial Black" panose="020B0A04020102020204"/>
              </a:rPr>
              <a:t>h</a:t>
            </a:r>
            <a:r>
              <a:rPr sz="3000" spc="-380" dirty="0">
                <a:solidFill>
                  <a:srgbClr val="2A4A81"/>
                </a:solidFill>
                <a:latin typeface="Arial Black" panose="020B0A04020102020204"/>
                <a:cs typeface="Arial Black" panose="020B0A04020102020204"/>
              </a:rPr>
              <a:t>e</a:t>
            </a:r>
            <a:r>
              <a:rPr sz="3000" spc="-260" dirty="0">
                <a:solidFill>
                  <a:srgbClr val="2A4A81"/>
                </a:solidFill>
                <a:latin typeface="Arial Black" panose="020B0A04020102020204"/>
                <a:cs typeface="Arial Black" panose="020B0A04020102020204"/>
              </a:rPr>
              <a:t>n</a:t>
            </a:r>
            <a:r>
              <a:rPr sz="3000" spc="-240" dirty="0">
                <a:solidFill>
                  <a:srgbClr val="2A4A81"/>
                </a:solidFill>
                <a:latin typeface="Arial Black" panose="020B0A04020102020204"/>
                <a:cs typeface="Arial Black" panose="020B0A04020102020204"/>
              </a:rPr>
              <a:t> </a:t>
            </a:r>
            <a:r>
              <a:rPr sz="3000" spc="-285" dirty="0">
                <a:solidFill>
                  <a:srgbClr val="2A4A81"/>
                </a:solidFill>
                <a:latin typeface="Arial Black" panose="020B0A04020102020204"/>
                <a:cs typeface="Arial Black" panose="020B0A04020102020204"/>
              </a:rPr>
              <a:t>y</a:t>
            </a:r>
            <a:r>
              <a:rPr sz="3000" spc="-290" dirty="0">
                <a:solidFill>
                  <a:srgbClr val="2A4A81"/>
                </a:solidFill>
                <a:latin typeface="Arial Black" panose="020B0A04020102020204"/>
                <a:cs typeface="Arial Black" panose="020B0A04020102020204"/>
              </a:rPr>
              <a:t>o</a:t>
            </a:r>
            <a:r>
              <a:rPr sz="3000" spc="-260" dirty="0">
                <a:solidFill>
                  <a:srgbClr val="2A4A81"/>
                </a:solidFill>
                <a:latin typeface="Arial Black" panose="020B0A04020102020204"/>
                <a:cs typeface="Arial Black" panose="020B0A04020102020204"/>
              </a:rPr>
              <a:t>u</a:t>
            </a:r>
            <a:r>
              <a:rPr sz="3000" spc="-240" dirty="0">
                <a:solidFill>
                  <a:srgbClr val="2A4A81"/>
                </a:solidFill>
                <a:latin typeface="Arial Black" panose="020B0A04020102020204"/>
                <a:cs typeface="Arial Black" panose="020B0A04020102020204"/>
              </a:rPr>
              <a:t> </a:t>
            </a:r>
            <a:r>
              <a:rPr sz="3000" spc="-480" dirty="0">
                <a:solidFill>
                  <a:srgbClr val="2A4A81"/>
                </a:solidFill>
                <a:latin typeface="Arial Black" panose="020B0A04020102020204"/>
                <a:cs typeface="Arial Black" panose="020B0A04020102020204"/>
              </a:rPr>
              <a:t>c</a:t>
            </a:r>
            <a:r>
              <a:rPr sz="3000" spc="-370" dirty="0">
                <a:solidFill>
                  <a:srgbClr val="2A4A81"/>
                </a:solidFill>
                <a:latin typeface="Arial Black" panose="020B0A04020102020204"/>
                <a:cs typeface="Arial Black" panose="020B0A04020102020204"/>
              </a:rPr>
              <a:t>a</a:t>
            </a:r>
            <a:r>
              <a:rPr sz="3000" spc="-260" dirty="0">
                <a:solidFill>
                  <a:srgbClr val="2A4A81"/>
                </a:solidFill>
                <a:latin typeface="Arial Black" panose="020B0A04020102020204"/>
                <a:cs typeface="Arial Black" panose="020B0A04020102020204"/>
              </a:rPr>
              <a:t>n</a:t>
            </a:r>
            <a:r>
              <a:rPr sz="3000" spc="-240" dirty="0">
                <a:solidFill>
                  <a:srgbClr val="2A4A81"/>
                </a:solidFill>
                <a:latin typeface="Arial Black" panose="020B0A04020102020204"/>
                <a:cs typeface="Arial Black" panose="020B0A04020102020204"/>
              </a:rPr>
              <a:t> </a:t>
            </a:r>
            <a:r>
              <a:rPr sz="3000" spc="-200" dirty="0">
                <a:solidFill>
                  <a:srgbClr val="2A4A81"/>
                </a:solidFill>
                <a:latin typeface="Arial Black" panose="020B0A04020102020204"/>
                <a:cs typeface="Arial Black" panose="020B0A04020102020204"/>
              </a:rPr>
              <a:t>j</a:t>
            </a:r>
            <a:r>
              <a:rPr sz="3000" spc="-265" dirty="0">
                <a:solidFill>
                  <a:srgbClr val="2A4A81"/>
                </a:solidFill>
                <a:latin typeface="Arial Black" panose="020B0A04020102020204"/>
                <a:cs typeface="Arial Black" panose="020B0A04020102020204"/>
              </a:rPr>
              <a:t>u</a:t>
            </a:r>
            <a:r>
              <a:rPr sz="3000" spc="-365" dirty="0">
                <a:solidFill>
                  <a:srgbClr val="2A4A81"/>
                </a:solidFill>
                <a:latin typeface="Arial Black" panose="020B0A04020102020204"/>
                <a:cs typeface="Arial Black" panose="020B0A04020102020204"/>
              </a:rPr>
              <a:t>s</a:t>
            </a:r>
            <a:r>
              <a:rPr sz="3000" spc="-260" dirty="0">
                <a:solidFill>
                  <a:srgbClr val="2A4A81"/>
                </a:solidFill>
                <a:latin typeface="Arial Black" panose="020B0A04020102020204"/>
                <a:cs typeface="Arial Black" panose="020B0A04020102020204"/>
              </a:rPr>
              <a:t>t</a:t>
            </a:r>
            <a:r>
              <a:rPr sz="3000" spc="-240" dirty="0">
                <a:solidFill>
                  <a:srgbClr val="2A4A81"/>
                </a:solidFill>
                <a:latin typeface="Arial Black" panose="020B0A04020102020204"/>
                <a:cs typeface="Arial Black" panose="020B0A04020102020204"/>
              </a:rPr>
              <a:t> </a:t>
            </a:r>
            <a:r>
              <a:rPr sz="3000" spc="-445" dirty="0">
                <a:solidFill>
                  <a:srgbClr val="2A4A81"/>
                </a:solidFill>
                <a:latin typeface="Arial Black" panose="020B0A04020102020204"/>
                <a:cs typeface="Arial Black" panose="020B0A04020102020204"/>
              </a:rPr>
              <a:t>m</a:t>
            </a:r>
            <a:r>
              <a:rPr sz="3000" spc="-370" dirty="0">
                <a:solidFill>
                  <a:srgbClr val="2A4A81"/>
                </a:solidFill>
                <a:latin typeface="Arial Black" panose="020B0A04020102020204"/>
                <a:cs typeface="Arial Black" panose="020B0A04020102020204"/>
              </a:rPr>
              <a:t>a</a:t>
            </a:r>
            <a:r>
              <a:rPr sz="3000" spc="-434" dirty="0">
                <a:solidFill>
                  <a:srgbClr val="2A4A81"/>
                </a:solidFill>
                <a:latin typeface="Arial Black" panose="020B0A04020102020204"/>
                <a:cs typeface="Arial Black" panose="020B0A04020102020204"/>
              </a:rPr>
              <a:t>k</a:t>
            </a:r>
            <a:r>
              <a:rPr sz="3000" spc="-375" dirty="0">
                <a:solidFill>
                  <a:srgbClr val="2A4A81"/>
                </a:solidFill>
                <a:latin typeface="Arial Black" panose="020B0A04020102020204"/>
                <a:cs typeface="Arial Black" panose="020B0A04020102020204"/>
              </a:rPr>
              <a:t>e</a:t>
            </a:r>
            <a:r>
              <a:rPr sz="3000" spc="-240" dirty="0">
                <a:solidFill>
                  <a:srgbClr val="2A4A81"/>
                </a:solidFill>
                <a:latin typeface="Arial Black" panose="020B0A04020102020204"/>
                <a:cs typeface="Arial Black" panose="020B0A04020102020204"/>
              </a:rPr>
              <a:t> </a:t>
            </a:r>
            <a:r>
              <a:rPr sz="3000" spc="-285" dirty="0">
                <a:solidFill>
                  <a:srgbClr val="2A4A81"/>
                </a:solidFill>
                <a:latin typeface="Arial Black" panose="020B0A04020102020204"/>
                <a:cs typeface="Arial Black" panose="020B0A04020102020204"/>
              </a:rPr>
              <a:t>y</a:t>
            </a:r>
            <a:r>
              <a:rPr sz="3000" spc="-290" dirty="0">
                <a:solidFill>
                  <a:srgbClr val="2A4A81"/>
                </a:solidFill>
                <a:latin typeface="Arial Black" panose="020B0A04020102020204"/>
                <a:cs typeface="Arial Black" panose="020B0A04020102020204"/>
              </a:rPr>
              <a:t>o</a:t>
            </a:r>
            <a:r>
              <a:rPr sz="3000" spc="-265" dirty="0">
                <a:solidFill>
                  <a:srgbClr val="2A4A81"/>
                </a:solidFill>
                <a:latin typeface="Arial Black" panose="020B0A04020102020204"/>
                <a:cs typeface="Arial Black" panose="020B0A04020102020204"/>
              </a:rPr>
              <a:t>u</a:t>
            </a:r>
            <a:r>
              <a:rPr sz="3000" spc="-105" dirty="0">
                <a:solidFill>
                  <a:srgbClr val="2A4A81"/>
                </a:solidFill>
                <a:latin typeface="Arial Black" panose="020B0A04020102020204"/>
                <a:cs typeface="Arial Black" panose="020B0A04020102020204"/>
              </a:rPr>
              <a:t>r  </a:t>
            </a:r>
            <a:r>
              <a:rPr sz="3000" spc="-480" dirty="0">
                <a:solidFill>
                  <a:srgbClr val="2A4A81"/>
                </a:solidFill>
                <a:latin typeface="Arial Black" panose="020B0A04020102020204"/>
                <a:cs typeface="Arial Black" panose="020B0A04020102020204"/>
              </a:rPr>
              <a:t>c</a:t>
            </a:r>
            <a:r>
              <a:rPr sz="3000" spc="-290" dirty="0">
                <a:solidFill>
                  <a:srgbClr val="2A4A81"/>
                </a:solidFill>
                <a:latin typeface="Arial Black" panose="020B0A04020102020204"/>
                <a:cs typeface="Arial Black" panose="020B0A04020102020204"/>
              </a:rPr>
              <a:t>o</a:t>
            </a:r>
            <a:r>
              <a:rPr sz="3000" spc="-445" dirty="0">
                <a:solidFill>
                  <a:srgbClr val="2A4A81"/>
                </a:solidFill>
                <a:latin typeface="Arial Black" panose="020B0A04020102020204"/>
                <a:cs typeface="Arial Black" panose="020B0A04020102020204"/>
              </a:rPr>
              <a:t>m</a:t>
            </a:r>
            <a:r>
              <a:rPr sz="3000" spc="-260" dirty="0">
                <a:solidFill>
                  <a:srgbClr val="2A4A81"/>
                </a:solidFill>
                <a:latin typeface="Arial Black" panose="020B0A04020102020204"/>
                <a:cs typeface="Arial Black" panose="020B0A04020102020204"/>
              </a:rPr>
              <a:t>p</a:t>
            </a:r>
            <a:r>
              <a:rPr sz="3000" spc="-265" dirty="0">
                <a:solidFill>
                  <a:srgbClr val="2A4A81"/>
                </a:solidFill>
                <a:latin typeface="Arial Black" panose="020B0A04020102020204"/>
                <a:cs typeface="Arial Black" panose="020B0A04020102020204"/>
              </a:rPr>
              <a:t>u</a:t>
            </a:r>
            <a:r>
              <a:rPr sz="3000" spc="-265" dirty="0">
                <a:solidFill>
                  <a:srgbClr val="2A4A81"/>
                </a:solidFill>
                <a:latin typeface="Arial Black" panose="020B0A04020102020204"/>
                <a:cs typeface="Arial Black" panose="020B0A04020102020204"/>
              </a:rPr>
              <a:t>t</a:t>
            </a:r>
            <a:r>
              <a:rPr sz="3000" spc="-380" dirty="0">
                <a:solidFill>
                  <a:srgbClr val="2A4A81"/>
                </a:solidFill>
                <a:latin typeface="Arial Black" panose="020B0A04020102020204"/>
                <a:cs typeface="Arial Black" panose="020B0A04020102020204"/>
              </a:rPr>
              <a:t>e</a:t>
            </a:r>
            <a:r>
              <a:rPr sz="3000" spc="-125" dirty="0">
                <a:solidFill>
                  <a:srgbClr val="2A4A81"/>
                </a:solidFill>
                <a:latin typeface="Arial Black" panose="020B0A04020102020204"/>
                <a:cs typeface="Arial Black" panose="020B0A04020102020204"/>
              </a:rPr>
              <a:t>r</a:t>
            </a:r>
            <a:r>
              <a:rPr sz="3000" spc="-240" dirty="0">
                <a:solidFill>
                  <a:srgbClr val="2A4A81"/>
                </a:solidFill>
                <a:latin typeface="Arial Black" panose="020B0A04020102020204"/>
                <a:cs typeface="Arial Black" panose="020B0A04020102020204"/>
              </a:rPr>
              <a:t> </a:t>
            </a:r>
            <a:r>
              <a:rPr sz="3000" spc="-260" dirty="0">
                <a:solidFill>
                  <a:srgbClr val="2A4A81"/>
                </a:solidFill>
                <a:latin typeface="Arial Black" panose="020B0A04020102020204"/>
                <a:cs typeface="Arial Black" panose="020B0A04020102020204"/>
              </a:rPr>
              <a:t>d</a:t>
            </a:r>
            <a:r>
              <a:rPr sz="3000" spc="-285" dirty="0">
                <a:solidFill>
                  <a:srgbClr val="2A4A81"/>
                </a:solidFill>
                <a:latin typeface="Arial Black" panose="020B0A04020102020204"/>
                <a:cs typeface="Arial Black" panose="020B0A04020102020204"/>
              </a:rPr>
              <a:t>o</a:t>
            </a:r>
            <a:r>
              <a:rPr sz="3000" spc="-240" dirty="0">
                <a:solidFill>
                  <a:srgbClr val="2A4A81"/>
                </a:solidFill>
                <a:latin typeface="Arial Black" panose="020B0A04020102020204"/>
                <a:cs typeface="Arial Black" panose="020B0A04020102020204"/>
              </a:rPr>
              <a:t> </a:t>
            </a:r>
            <a:r>
              <a:rPr sz="3000" spc="-229" dirty="0">
                <a:solidFill>
                  <a:srgbClr val="2A4A81"/>
                </a:solidFill>
                <a:latin typeface="Arial Black" panose="020B0A04020102020204"/>
                <a:cs typeface="Arial Black" panose="020B0A04020102020204"/>
              </a:rPr>
              <a:t>i</a:t>
            </a:r>
            <a:r>
              <a:rPr sz="3000" spc="-260" dirty="0">
                <a:solidFill>
                  <a:srgbClr val="2A4A81"/>
                </a:solidFill>
                <a:latin typeface="Arial Black" panose="020B0A04020102020204"/>
                <a:cs typeface="Arial Black" panose="020B0A04020102020204"/>
              </a:rPr>
              <a:t>t</a:t>
            </a:r>
            <a:r>
              <a:rPr sz="3000" spc="-240" dirty="0">
                <a:solidFill>
                  <a:srgbClr val="2A4A81"/>
                </a:solidFill>
                <a:latin typeface="Arial Black" panose="020B0A04020102020204"/>
                <a:cs typeface="Arial Black" panose="020B0A04020102020204"/>
              </a:rPr>
              <a:t> </a:t>
            </a:r>
            <a:r>
              <a:rPr sz="3000" spc="-229" dirty="0">
                <a:solidFill>
                  <a:srgbClr val="2A4A81"/>
                </a:solidFill>
                <a:latin typeface="Arial Black" panose="020B0A04020102020204"/>
                <a:cs typeface="Arial Black" panose="020B0A04020102020204"/>
              </a:rPr>
              <a:t>f</a:t>
            </a:r>
            <a:r>
              <a:rPr sz="3000" spc="-290" dirty="0">
                <a:solidFill>
                  <a:srgbClr val="2A4A81"/>
                </a:solidFill>
                <a:latin typeface="Arial Black" panose="020B0A04020102020204"/>
                <a:cs typeface="Arial Black" panose="020B0A04020102020204"/>
              </a:rPr>
              <a:t>o</a:t>
            </a:r>
            <a:r>
              <a:rPr sz="3000" spc="-125" dirty="0">
                <a:solidFill>
                  <a:srgbClr val="2A4A81"/>
                </a:solidFill>
                <a:latin typeface="Arial Black" panose="020B0A04020102020204"/>
                <a:cs typeface="Arial Black" panose="020B0A04020102020204"/>
              </a:rPr>
              <a:t>r</a:t>
            </a:r>
            <a:r>
              <a:rPr sz="3000" spc="-240" dirty="0">
                <a:solidFill>
                  <a:srgbClr val="2A4A81"/>
                </a:solidFill>
                <a:latin typeface="Arial Black" panose="020B0A04020102020204"/>
                <a:cs typeface="Arial Black" panose="020B0A04020102020204"/>
              </a:rPr>
              <a:t> </a:t>
            </a:r>
            <a:r>
              <a:rPr sz="3000" spc="-285" dirty="0">
                <a:solidFill>
                  <a:srgbClr val="2A4A81"/>
                </a:solidFill>
                <a:latin typeface="Arial Black" panose="020B0A04020102020204"/>
                <a:cs typeface="Arial Black" panose="020B0A04020102020204"/>
              </a:rPr>
              <a:t>y</a:t>
            </a:r>
            <a:r>
              <a:rPr sz="3000" spc="-290" dirty="0">
                <a:solidFill>
                  <a:srgbClr val="2A4A81"/>
                </a:solidFill>
                <a:latin typeface="Arial Black" panose="020B0A04020102020204"/>
                <a:cs typeface="Arial Black" panose="020B0A04020102020204"/>
              </a:rPr>
              <a:t>o</a:t>
            </a:r>
            <a:r>
              <a:rPr sz="3000" spc="-265" dirty="0">
                <a:solidFill>
                  <a:srgbClr val="2A4A81"/>
                </a:solidFill>
                <a:latin typeface="Arial Black" panose="020B0A04020102020204"/>
                <a:cs typeface="Arial Black" panose="020B0A04020102020204"/>
              </a:rPr>
              <a:t>u</a:t>
            </a:r>
            <a:r>
              <a:rPr sz="3000" spc="-200" dirty="0">
                <a:solidFill>
                  <a:srgbClr val="2A4A81"/>
                </a:solidFill>
                <a:latin typeface="Arial Black" panose="020B0A04020102020204"/>
                <a:cs typeface="Arial Black" panose="020B0A04020102020204"/>
              </a:rPr>
              <a:t>?  </a:t>
            </a:r>
            <a:r>
              <a:rPr sz="3000" spc="-295" dirty="0">
                <a:solidFill>
                  <a:srgbClr val="2A4A81"/>
                </a:solidFill>
                <a:latin typeface="Arial Black" panose="020B0A04020102020204"/>
                <a:cs typeface="Arial Black" panose="020B0A04020102020204"/>
              </a:rPr>
              <a:t>#LazyLife</a:t>
            </a:r>
            <a:endParaRPr sz="3000">
              <a:latin typeface="Arial Black" panose="020B0A04020102020204"/>
              <a:cs typeface="Arial Black" panose="020B0A04020102020204"/>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sz="half" idx="3"/>
          </p:nvPr>
        </p:nvSpPr>
        <p:spPr>
          <a:prstGeom prst="rect">
            <a:avLst/>
          </a:prstGeom>
        </p:spPr>
        <p:txBody>
          <a:bodyPr vert="horz" wrap="square" lIns="0" tIns="12700" rIns="0" bIns="0" rtlCol="0">
            <a:spAutoFit/>
          </a:bodyPr>
          <a:lstStyle/>
          <a:p>
            <a:pPr marL="12700" marR="412750">
              <a:lnSpc>
                <a:spcPct val="138000"/>
              </a:lnSpc>
              <a:spcBef>
                <a:spcPts val="100"/>
              </a:spcBef>
            </a:pPr>
            <a:r>
              <a:rPr spc="-495" dirty="0"/>
              <a:t>T</a:t>
            </a:r>
            <a:r>
              <a:rPr spc="-330" dirty="0"/>
              <a:t>o</a:t>
            </a:r>
            <a:r>
              <a:rPr spc="-280" dirty="0"/>
              <a:t> </a:t>
            </a:r>
            <a:r>
              <a:rPr spc="-440" dirty="0"/>
              <a:t>e</a:t>
            </a:r>
            <a:r>
              <a:rPr spc="-395" dirty="0"/>
              <a:t>v</a:t>
            </a:r>
            <a:r>
              <a:rPr spc="-430" dirty="0"/>
              <a:t>a</a:t>
            </a:r>
            <a:r>
              <a:rPr spc="-250" dirty="0"/>
              <a:t>l</a:t>
            </a:r>
            <a:r>
              <a:rPr spc="-310" dirty="0"/>
              <a:t>u</a:t>
            </a:r>
            <a:r>
              <a:rPr spc="-430" dirty="0"/>
              <a:t>a</a:t>
            </a:r>
            <a:r>
              <a:rPr spc="-310" dirty="0"/>
              <a:t>t</a:t>
            </a:r>
            <a:r>
              <a:rPr spc="-434" dirty="0"/>
              <a:t>e</a:t>
            </a:r>
            <a:r>
              <a:rPr spc="-280" dirty="0"/>
              <a:t> </a:t>
            </a:r>
            <a:r>
              <a:rPr spc="-430" dirty="0"/>
              <a:t>a</a:t>
            </a:r>
            <a:r>
              <a:rPr spc="-310" dirty="0"/>
              <a:t>n</a:t>
            </a:r>
            <a:r>
              <a:rPr spc="-295" dirty="0"/>
              <a:t>d</a:t>
            </a:r>
            <a:r>
              <a:rPr spc="-280" dirty="0"/>
              <a:t> </a:t>
            </a:r>
            <a:r>
              <a:rPr spc="-425" dirty="0"/>
              <a:t>s</a:t>
            </a:r>
            <a:r>
              <a:rPr spc="-440" dirty="0"/>
              <a:t>e</a:t>
            </a:r>
            <a:r>
              <a:rPr spc="-250" dirty="0"/>
              <a:t>l</a:t>
            </a:r>
            <a:r>
              <a:rPr spc="-440" dirty="0"/>
              <a:t>e</a:t>
            </a:r>
            <a:r>
              <a:rPr spc="-560" dirty="0"/>
              <a:t>c</a:t>
            </a:r>
            <a:r>
              <a:rPr spc="-305" dirty="0"/>
              <a:t>t</a:t>
            </a:r>
            <a:r>
              <a:rPr spc="-280" dirty="0"/>
              <a:t> </a:t>
            </a:r>
            <a:r>
              <a:rPr spc="-310" dirty="0"/>
              <a:t>t</a:t>
            </a:r>
            <a:r>
              <a:rPr spc="-310" dirty="0"/>
              <a:t>h</a:t>
            </a:r>
            <a:r>
              <a:rPr spc="-434" dirty="0"/>
              <a:t>e</a:t>
            </a:r>
            <a:r>
              <a:rPr spc="-280" dirty="0"/>
              <a:t> </a:t>
            </a:r>
            <a:r>
              <a:rPr spc="-515" dirty="0"/>
              <a:t>m</a:t>
            </a:r>
            <a:r>
              <a:rPr spc="-335" dirty="0"/>
              <a:t>o</a:t>
            </a:r>
            <a:r>
              <a:rPr spc="-425" dirty="0"/>
              <a:t>s</a:t>
            </a:r>
            <a:r>
              <a:rPr spc="-254" dirty="0"/>
              <a:t>t  </a:t>
            </a:r>
            <a:r>
              <a:rPr spc="-430" dirty="0"/>
              <a:t>a</a:t>
            </a:r>
            <a:r>
              <a:rPr spc="-300" dirty="0"/>
              <a:t>pp</a:t>
            </a:r>
            <a:r>
              <a:rPr spc="-150" dirty="0"/>
              <a:t>r</a:t>
            </a:r>
            <a:r>
              <a:rPr spc="-335" dirty="0"/>
              <a:t>o</a:t>
            </a:r>
            <a:r>
              <a:rPr spc="-300" dirty="0"/>
              <a:t>p</a:t>
            </a:r>
            <a:r>
              <a:rPr spc="-150" dirty="0"/>
              <a:t>r</a:t>
            </a:r>
            <a:r>
              <a:rPr spc="-265" dirty="0"/>
              <a:t>i</a:t>
            </a:r>
            <a:r>
              <a:rPr spc="-430" dirty="0"/>
              <a:t>a</a:t>
            </a:r>
            <a:r>
              <a:rPr spc="-310" dirty="0"/>
              <a:t>t</a:t>
            </a:r>
            <a:r>
              <a:rPr spc="-434" dirty="0"/>
              <a:t>e</a:t>
            </a:r>
            <a:r>
              <a:rPr spc="-280" dirty="0"/>
              <a:t> </a:t>
            </a:r>
            <a:r>
              <a:rPr spc="-590" dirty="0"/>
              <a:t>O</a:t>
            </a:r>
            <a:r>
              <a:rPr spc="-459" dirty="0"/>
              <a:t>C</a:t>
            </a:r>
            <a:r>
              <a:rPr spc="-570" dirty="0"/>
              <a:t>R</a:t>
            </a:r>
            <a:r>
              <a:rPr spc="-280" dirty="0"/>
              <a:t> </a:t>
            </a:r>
            <a:r>
              <a:rPr spc="-515" dirty="0"/>
              <a:t>m</a:t>
            </a:r>
            <a:r>
              <a:rPr spc="-335" dirty="0"/>
              <a:t>o</a:t>
            </a:r>
            <a:r>
              <a:rPr spc="-300" dirty="0"/>
              <a:t>d</a:t>
            </a:r>
            <a:r>
              <a:rPr spc="-440" dirty="0"/>
              <a:t>e</a:t>
            </a:r>
            <a:r>
              <a:rPr spc="-245" dirty="0"/>
              <a:t>l</a:t>
            </a:r>
            <a:r>
              <a:rPr spc="-280" dirty="0"/>
              <a:t> </a:t>
            </a:r>
            <a:r>
              <a:rPr spc="-265" dirty="0"/>
              <a:t>f</a:t>
            </a:r>
            <a:r>
              <a:rPr spc="-335" dirty="0"/>
              <a:t>o</a:t>
            </a:r>
            <a:r>
              <a:rPr spc="-145" dirty="0"/>
              <a:t>r</a:t>
            </a:r>
            <a:r>
              <a:rPr spc="-280" dirty="0"/>
              <a:t> </a:t>
            </a:r>
            <a:r>
              <a:rPr spc="-335" dirty="0"/>
              <a:t>o</a:t>
            </a:r>
            <a:r>
              <a:rPr spc="-310" dirty="0"/>
              <a:t>u</a:t>
            </a:r>
            <a:r>
              <a:rPr spc="-145" dirty="0"/>
              <a:t>r</a:t>
            </a:r>
            <a:r>
              <a:rPr spc="-280" dirty="0"/>
              <a:t> </a:t>
            </a:r>
            <a:r>
              <a:rPr spc="-310" dirty="0"/>
              <a:t>n</a:t>
            </a:r>
            <a:r>
              <a:rPr spc="-440" dirty="0"/>
              <a:t>ee</a:t>
            </a:r>
            <a:r>
              <a:rPr spc="-300" dirty="0"/>
              <a:t>d</a:t>
            </a:r>
            <a:r>
              <a:rPr spc="-425" dirty="0"/>
              <a:t>s</a:t>
            </a:r>
            <a:r>
              <a:rPr spc="-195" dirty="0"/>
              <a:t>.  </a:t>
            </a:r>
            <a:r>
              <a:rPr spc="-495" dirty="0"/>
              <a:t>T</a:t>
            </a:r>
            <a:r>
              <a:rPr spc="-330" dirty="0"/>
              <a:t>o</a:t>
            </a:r>
            <a:r>
              <a:rPr spc="-280" dirty="0"/>
              <a:t> </a:t>
            </a:r>
            <a:r>
              <a:rPr spc="-310" dirty="0"/>
              <a:t>t</a:t>
            </a:r>
            <a:r>
              <a:rPr spc="-150" dirty="0"/>
              <a:t>r</a:t>
            </a:r>
            <a:r>
              <a:rPr spc="-430" dirty="0"/>
              <a:t>a</a:t>
            </a:r>
            <a:r>
              <a:rPr spc="-265" dirty="0"/>
              <a:t>i</a:t>
            </a:r>
            <a:r>
              <a:rPr spc="-305" dirty="0"/>
              <a:t>n</a:t>
            </a:r>
            <a:r>
              <a:rPr spc="-280" dirty="0"/>
              <a:t> </a:t>
            </a:r>
            <a:r>
              <a:rPr spc="-335" dirty="0"/>
              <a:t>o</a:t>
            </a:r>
            <a:r>
              <a:rPr spc="-310" dirty="0"/>
              <a:t>u</a:t>
            </a:r>
            <a:r>
              <a:rPr spc="-145" dirty="0"/>
              <a:t>r</a:t>
            </a:r>
            <a:r>
              <a:rPr spc="-280" dirty="0"/>
              <a:t> </a:t>
            </a:r>
            <a:r>
              <a:rPr spc="-590" dirty="0"/>
              <a:t>O</a:t>
            </a:r>
            <a:r>
              <a:rPr spc="-459" dirty="0"/>
              <a:t>C</a:t>
            </a:r>
            <a:r>
              <a:rPr spc="-570" dirty="0"/>
              <a:t>R</a:t>
            </a:r>
            <a:r>
              <a:rPr spc="-280" dirty="0"/>
              <a:t> </a:t>
            </a:r>
            <a:r>
              <a:rPr spc="-515" dirty="0"/>
              <a:t>m</a:t>
            </a:r>
            <a:r>
              <a:rPr spc="-335" dirty="0"/>
              <a:t>o</a:t>
            </a:r>
            <a:r>
              <a:rPr spc="-300" dirty="0"/>
              <a:t>d</a:t>
            </a:r>
            <a:r>
              <a:rPr spc="-440" dirty="0"/>
              <a:t>e</a:t>
            </a:r>
            <a:r>
              <a:rPr spc="-245" dirty="0"/>
              <a:t>l</a:t>
            </a:r>
            <a:r>
              <a:rPr spc="-280" dirty="0"/>
              <a:t> </a:t>
            </a:r>
            <a:r>
              <a:rPr spc="-335" dirty="0"/>
              <a:t>o</a:t>
            </a:r>
            <a:r>
              <a:rPr spc="-305" dirty="0"/>
              <a:t>n</a:t>
            </a:r>
            <a:r>
              <a:rPr spc="-280" dirty="0"/>
              <a:t> </a:t>
            </a:r>
            <a:r>
              <a:rPr spc="-425" dirty="0"/>
              <a:t>a</a:t>
            </a:r>
            <a:r>
              <a:rPr spc="-280" dirty="0"/>
              <a:t> </a:t>
            </a:r>
            <a:r>
              <a:rPr spc="-250" dirty="0"/>
              <a:t>l</a:t>
            </a:r>
            <a:r>
              <a:rPr spc="-430" dirty="0"/>
              <a:t>a</a:t>
            </a:r>
            <a:r>
              <a:rPr spc="-150" dirty="0"/>
              <a:t>r</a:t>
            </a:r>
            <a:r>
              <a:rPr spc="-300" dirty="0"/>
              <a:t>g</a:t>
            </a:r>
            <a:r>
              <a:rPr spc="-434" dirty="0"/>
              <a:t>e</a:t>
            </a:r>
            <a:r>
              <a:rPr spc="-280" dirty="0"/>
              <a:t> </a:t>
            </a:r>
            <a:r>
              <a:rPr spc="-430" dirty="0"/>
              <a:t>a</a:t>
            </a:r>
            <a:r>
              <a:rPr spc="-310" dirty="0"/>
              <a:t>n</a:t>
            </a:r>
            <a:r>
              <a:rPr spc="-200" dirty="0"/>
              <a:t>d  </a:t>
            </a:r>
            <a:r>
              <a:rPr spc="-300" dirty="0"/>
              <a:t>d</a:t>
            </a:r>
            <a:r>
              <a:rPr spc="-265" dirty="0"/>
              <a:t>i</a:t>
            </a:r>
            <a:r>
              <a:rPr spc="-395" dirty="0"/>
              <a:t>v</a:t>
            </a:r>
            <a:r>
              <a:rPr spc="-440" dirty="0"/>
              <a:t>e</a:t>
            </a:r>
            <a:r>
              <a:rPr spc="-150" dirty="0"/>
              <a:t>r</a:t>
            </a:r>
            <a:r>
              <a:rPr spc="-425" dirty="0"/>
              <a:t>s</a:t>
            </a:r>
            <a:r>
              <a:rPr spc="-434" dirty="0"/>
              <a:t>e</a:t>
            </a:r>
            <a:r>
              <a:rPr spc="-280" dirty="0"/>
              <a:t> </a:t>
            </a:r>
            <a:r>
              <a:rPr spc="-300" dirty="0"/>
              <a:t>d</a:t>
            </a:r>
            <a:r>
              <a:rPr spc="-430" dirty="0"/>
              <a:t>a</a:t>
            </a:r>
            <a:r>
              <a:rPr spc="-310" dirty="0"/>
              <a:t>t</a:t>
            </a:r>
            <a:r>
              <a:rPr spc="-430" dirty="0"/>
              <a:t>a</a:t>
            </a:r>
            <a:r>
              <a:rPr spc="-425" dirty="0"/>
              <a:t>s</a:t>
            </a:r>
            <a:r>
              <a:rPr spc="-440" dirty="0"/>
              <a:t>e</a:t>
            </a:r>
            <a:r>
              <a:rPr spc="-305" dirty="0"/>
              <a:t>t</a:t>
            </a:r>
            <a:r>
              <a:rPr spc="-280" dirty="0"/>
              <a:t> </a:t>
            </a:r>
            <a:r>
              <a:rPr spc="-335" dirty="0"/>
              <a:t>o</a:t>
            </a:r>
            <a:r>
              <a:rPr spc="-260" dirty="0"/>
              <a:t>f</a:t>
            </a:r>
            <a:r>
              <a:rPr spc="-280" dirty="0"/>
              <a:t> </a:t>
            </a:r>
            <a:r>
              <a:rPr spc="-560" dirty="0"/>
              <a:t>c</a:t>
            </a:r>
            <a:r>
              <a:rPr spc="-310" dirty="0"/>
              <a:t>h</a:t>
            </a:r>
            <a:r>
              <a:rPr spc="-430" dirty="0"/>
              <a:t>a</a:t>
            </a:r>
            <a:r>
              <a:rPr spc="-150" dirty="0"/>
              <a:t>r</a:t>
            </a:r>
            <a:r>
              <a:rPr spc="-430" dirty="0"/>
              <a:t>a</a:t>
            </a:r>
            <a:r>
              <a:rPr spc="-560" dirty="0"/>
              <a:t>c</a:t>
            </a:r>
            <a:r>
              <a:rPr spc="-310" dirty="0"/>
              <a:t>t</a:t>
            </a:r>
            <a:r>
              <a:rPr spc="-440" dirty="0"/>
              <a:t>e</a:t>
            </a:r>
            <a:r>
              <a:rPr spc="-145" dirty="0"/>
              <a:t>r</a:t>
            </a:r>
            <a:r>
              <a:rPr spc="-280" dirty="0"/>
              <a:t> </a:t>
            </a:r>
            <a:r>
              <a:rPr spc="-265" dirty="0"/>
              <a:t>i</a:t>
            </a:r>
            <a:r>
              <a:rPr spc="-515" dirty="0"/>
              <a:t>m</a:t>
            </a:r>
            <a:r>
              <a:rPr spc="-430" dirty="0"/>
              <a:t>a</a:t>
            </a:r>
            <a:r>
              <a:rPr spc="-300" dirty="0"/>
              <a:t>g</a:t>
            </a:r>
            <a:r>
              <a:rPr spc="-440" dirty="0"/>
              <a:t>e</a:t>
            </a:r>
            <a:r>
              <a:rPr spc="-425" dirty="0"/>
              <a:t>s</a:t>
            </a:r>
            <a:r>
              <a:rPr spc="-195" dirty="0"/>
              <a:t>.</a:t>
            </a:r>
            <a:endParaRPr spc="-195" dirty="0"/>
          </a:p>
          <a:p>
            <a:pPr marL="12700" marR="5080">
              <a:lnSpc>
                <a:spcPct val="138000"/>
              </a:lnSpc>
            </a:pPr>
            <a:r>
              <a:rPr spc="-495" dirty="0"/>
              <a:t>T</a:t>
            </a:r>
            <a:r>
              <a:rPr spc="-330" dirty="0"/>
              <a:t>o</a:t>
            </a:r>
            <a:r>
              <a:rPr spc="-280" dirty="0"/>
              <a:t> </a:t>
            </a:r>
            <a:r>
              <a:rPr spc="-310" dirty="0"/>
              <a:t>t</a:t>
            </a:r>
            <a:r>
              <a:rPr spc="-440" dirty="0"/>
              <a:t>e</a:t>
            </a:r>
            <a:r>
              <a:rPr spc="-425" dirty="0"/>
              <a:t>s</a:t>
            </a:r>
            <a:r>
              <a:rPr spc="-305" dirty="0"/>
              <a:t>t</a:t>
            </a:r>
            <a:r>
              <a:rPr spc="-280" dirty="0"/>
              <a:t> </a:t>
            </a:r>
            <a:r>
              <a:rPr spc="-310" dirty="0"/>
              <a:t>t</a:t>
            </a:r>
            <a:r>
              <a:rPr spc="-310" dirty="0"/>
              <a:t>h</a:t>
            </a:r>
            <a:r>
              <a:rPr spc="-434" dirty="0"/>
              <a:t>e</a:t>
            </a:r>
            <a:r>
              <a:rPr spc="-280" dirty="0"/>
              <a:t> </a:t>
            </a:r>
            <a:r>
              <a:rPr spc="-430" dirty="0"/>
              <a:t>a</a:t>
            </a:r>
            <a:r>
              <a:rPr spc="-560" dirty="0"/>
              <a:t>cc</a:t>
            </a:r>
            <a:r>
              <a:rPr spc="-310" dirty="0"/>
              <a:t>u</a:t>
            </a:r>
            <a:r>
              <a:rPr spc="-150" dirty="0"/>
              <a:t>r</a:t>
            </a:r>
            <a:r>
              <a:rPr spc="-430" dirty="0"/>
              <a:t>a</a:t>
            </a:r>
            <a:r>
              <a:rPr spc="-560" dirty="0"/>
              <a:t>c</a:t>
            </a:r>
            <a:r>
              <a:rPr spc="-325" dirty="0"/>
              <a:t>y</a:t>
            </a:r>
            <a:r>
              <a:rPr spc="-280" dirty="0"/>
              <a:t> </a:t>
            </a:r>
            <a:r>
              <a:rPr spc="-335" dirty="0"/>
              <a:t>o</a:t>
            </a:r>
            <a:r>
              <a:rPr spc="-260" dirty="0"/>
              <a:t>f</a:t>
            </a:r>
            <a:r>
              <a:rPr spc="-280" dirty="0"/>
              <a:t> </a:t>
            </a:r>
            <a:r>
              <a:rPr spc="-335" dirty="0"/>
              <a:t>o</a:t>
            </a:r>
            <a:r>
              <a:rPr spc="-310" dirty="0"/>
              <a:t>u</a:t>
            </a:r>
            <a:r>
              <a:rPr spc="-145" dirty="0"/>
              <a:t>r</a:t>
            </a:r>
            <a:r>
              <a:rPr spc="-280" dirty="0"/>
              <a:t> </a:t>
            </a:r>
            <a:r>
              <a:rPr spc="-590" dirty="0"/>
              <a:t>O</a:t>
            </a:r>
            <a:r>
              <a:rPr spc="-459" dirty="0"/>
              <a:t>C</a:t>
            </a:r>
            <a:r>
              <a:rPr spc="-570" dirty="0"/>
              <a:t>R</a:t>
            </a:r>
            <a:r>
              <a:rPr spc="-280" dirty="0"/>
              <a:t> </a:t>
            </a:r>
            <a:r>
              <a:rPr spc="-515" dirty="0"/>
              <a:t>m</a:t>
            </a:r>
            <a:r>
              <a:rPr spc="-335" dirty="0"/>
              <a:t>o</a:t>
            </a:r>
            <a:r>
              <a:rPr spc="-300" dirty="0"/>
              <a:t>d</a:t>
            </a:r>
            <a:r>
              <a:rPr spc="-440" dirty="0"/>
              <a:t>e</a:t>
            </a:r>
            <a:r>
              <a:rPr spc="-250" dirty="0"/>
              <a:t>l</a:t>
            </a:r>
            <a:r>
              <a:rPr spc="-195" dirty="0"/>
              <a:t>.  </a:t>
            </a:r>
            <a:r>
              <a:rPr spc="-415" dirty="0"/>
              <a:t>To</a:t>
            </a:r>
            <a:r>
              <a:rPr spc="-280" dirty="0"/>
              <a:t> </a:t>
            </a:r>
            <a:r>
              <a:rPr spc="-385" dirty="0"/>
              <a:t>document</a:t>
            </a:r>
            <a:r>
              <a:rPr spc="-280" dirty="0"/>
              <a:t> </a:t>
            </a:r>
            <a:r>
              <a:rPr spc="-265" dirty="0"/>
              <a:t>our</a:t>
            </a:r>
            <a:r>
              <a:rPr spc="-280" dirty="0"/>
              <a:t> </a:t>
            </a:r>
            <a:r>
              <a:rPr spc="-305" dirty="0"/>
              <a:t>findings</a:t>
            </a:r>
            <a:r>
              <a:rPr spc="-280" dirty="0"/>
              <a:t> </a:t>
            </a:r>
            <a:r>
              <a:rPr spc="-345" dirty="0"/>
              <a:t>and</a:t>
            </a:r>
            <a:r>
              <a:rPr spc="-280" dirty="0"/>
              <a:t> </a:t>
            </a:r>
            <a:r>
              <a:rPr spc="-350" dirty="0"/>
              <a:t>share</a:t>
            </a:r>
            <a:r>
              <a:rPr spc="-280" dirty="0"/>
              <a:t> </a:t>
            </a:r>
            <a:r>
              <a:rPr spc="-265" dirty="0"/>
              <a:t>our </a:t>
            </a:r>
            <a:r>
              <a:rPr spc="-1150" dirty="0"/>
              <a:t> </a:t>
            </a:r>
            <a:r>
              <a:rPr spc="-150" dirty="0"/>
              <a:t>r</a:t>
            </a:r>
            <a:r>
              <a:rPr spc="-440" dirty="0"/>
              <a:t>e</a:t>
            </a:r>
            <a:r>
              <a:rPr spc="-425" dirty="0"/>
              <a:t>s</a:t>
            </a:r>
            <a:r>
              <a:rPr spc="-310" dirty="0"/>
              <a:t>u</a:t>
            </a:r>
            <a:r>
              <a:rPr spc="-250" dirty="0"/>
              <a:t>l</a:t>
            </a:r>
            <a:r>
              <a:rPr spc="-310" dirty="0"/>
              <a:t>t</a:t>
            </a:r>
            <a:r>
              <a:rPr spc="-420" dirty="0"/>
              <a:t>s</a:t>
            </a:r>
            <a:r>
              <a:rPr spc="-280" dirty="0"/>
              <a:t> </a:t>
            </a:r>
            <a:r>
              <a:rPr spc="-715" dirty="0"/>
              <a:t>w</a:t>
            </a:r>
            <a:r>
              <a:rPr spc="-265" dirty="0"/>
              <a:t>i</a:t>
            </a:r>
            <a:r>
              <a:rPr spc="-310" dirty="0"/>
              <a:t>t</a:t>
            </a:r>
            <a:r>
              <a:rPr spc="-305" dirty="0"/>
              <a:t>h</a:t>
            </a:r>
            <a:r>
              <a:rPr spc="-280" dirty="0"/>
              <a:t> </a:t>
            </a:r>
            <a:r>
              <a:rPr spc="-310" dirty="0"/>
              <a:t>t</a:t>
            </a:r>
            <a:r>
              <a:rPr spc="-310" dirty="0"/>
              <a:t>h</a:t>
            </a:r>
            <a:r>
              <a:rPr spc="-434" dirty="0"/>
              <a:t>e</a:t>
            </a:r>
            <a:r>
              <a:rPr spc="-280" dirty="0"/>
              <a:t> </a:t>
            </a:r>
            <a:r>
              <a:rPr spc="-300" dirty="0"/>
              <a:t>b</a:t>
            </a:r>
            <a:r>
              <a:rPr spc="-150" dirty="0"/>
              <a:t>r</a:t>
            </a:r>
            <a:r>
              <a:rPr spc="-335" dirty="0"/>
              <a:t>o</a:t>
            </a:r>
            <a:r>
              <a:rPr spc="-430" dirty="0"/>
              <a:t>a</a:t>
            </a:r>
            <a:r>
              <a:rPr spc="-300" dirty="0"/>
              <a:t>d</a:t>
            </a:r>
            <a:r>
              <a:rPr spc="-440" dirty="0"/>
              <a:t>e</a:t>
            </a:r>
            <a:r>
              <a:rPr spc="-145" dirty="0"/>
              <a:t>r</a:t>
            </a:r>
            <a:r>
              <a:rPr spc="-280" dirty="0"/>
              <a:t> </a:t>
            </a:r>
            <a:r>
              <a:rPr spc="-560" dirty="0"/>
              <a:t>c</a:t>
            </a:r>
            <a:r>
              <a:rPr spc="-335" dirty="0"/>
              <a:t>o</a:t>
            </a:r>
            <a:r>
              <a:rPr spc="-515" dirty="0"/>
              <a:t>mm</a:t>
            </a:r>
            <a:r>
              <a:rPr spc="-310" dirty="0"/>
              <a:t>un</a:t>
            </a:r>
            <a:r>
              <a:rPr spc="-265" dirty="0"/>
              <a:t>i</a:t>
            </a:r>
            <a:r>
              <a:rPr spc="-310" dirty="0"/>
              <a:t>t</a:t>
            </a:r>
            <a:r>
              <a:rPr spc="-330" dirty="0"/>
              <a:t>y</a:t>
            </a:r>
            <a:r>
              <a:rPr spc="-195" dirty="0"/>
              <a:t>.</a:t>
            </a:r>
            <a:endParaRPr spc="-195" dirty="0"/>
          </a:p>
        </p:txBody>
      </p:sp>
      <p:grpSp>
        <p:nvGrpSpPr>
          <p:cNvPr id="3" name="object 3"/>
          <p:cNvGrpSpPr/>
          <p:nvPr/>
        </p:nvGrpSpPr>
        <p:grpSpPr>
          <a:xfrm>
            <a:off x="8527129" y="2018924"/>
            <a:ext cx="9486265" cy="6965950"/>
            <a:chOff x="8527129" y="2018924"/>
            <a:chExt cx="9486265" cy="6965950"/>
          </a:xfrm>
        </p:grpSpPr>
        <p:sp>
          <p:nvSpPr>
            <p:cNvPr id="4" name="object 4"/>
            <p:cNvSpPr/>
            <p:nvPr/>
          </p:nvSpPr>
          <p:spPr>
            <a:xfrm>
              <a:off x="8574754" y="8975007"/>
              <a:ext cx="9391015" cy="0"/>
            </a:xfrm>
            <a:custGeom>
              <a:avLst/>
              <a:gdLst/>
              <a:ahLst/>
              <a:cxnLst/>
              <a:rect l="l" t="t" r="r" b="b"/>
              <a:pathLst>
                <a:path w="9391015">
                  <a:moveTo>
                    <a:pt x="0" y="0"/>
                  </a:moveTo>
                  <a:lnTo>
                    <a:pt x="9390426" y="0"/>
                  </a:lnTo>
                </a:path>
              </a:pathLst>
            </a:custGeom>
            <a:ln w="19049">
              <a:solidFill>
                <a:srgbClr val="94DDDE"/>
              </a:solidFill>
            </a:ln>
          </p:spPr>
          <p:txBody>
            <a:bodyPr wrap="square" lIns="0" tIns="0" rIns="0" bIns="0" rtlCol="0"/>
            <a:lstStyle/>
            <a:p/>
          </p:txBody>
        </p:sp>
        <p:sp>
          <p:nvSpPr>
            <p:cNvPr id="5" name="object 5"/>
            <p:cNvSpPr/>
            <p:nvPr/>
          </p:nvSpPr>
          <p:spPr>
            <a:xfrm>
              <a:off x="8527129" y="2042737"/>
              <a:ext cx="9486265" cy="6941820"/>
            </a:xfrm>
            <a:custGeom>
              <a:avLst/>
              <a:gdLst/>
              <a:ahLst/>
              <a:cxnLst/>
              <a:rect l="l" t="t" r="r" b="b"/>
              <a:pathLst>
                <a:path w="9486265" h="6941820">
                  <a:moveTo>
                    <a:pt x="23812" y="23812"/>
                  </a:moveTo>
                  <a:lnTo>
                    <a:pt x="23812" y="6941795"/>
                  </a:lnTo>
                </a:path>
                <a:path w="9486265" h="6941820">
                  <a:moveTo>
                    <a:pt x="9461863" y="23812"/>
                  </a:moveTo>
                  <a:lnTo>
                    <a:pt x="9461863" y="6941795"/>
                  </a:lnTo>
                </a:path>
                <a:path w="9486265" h="6941820">
                  <a:moveTo>
                    <a:pt x="0" y="0"/>
                  </a:moveTo>
                  <a:lnTo>
                    <a:pt x="9485676" y="0"/>
                  </a:lnTo>
                </a:path>
              </a:pathLst>
            </a:custGeom>
            <a:ln w="47624">
              <a:solidFill>
                <a:srgbClr val="94DDDE"/>
              </a:solidFill>
            </a:ln>
          </p:spPr>
          <p:txBody>
            <a:bodyPr wrap="square" lIns="0" tIns="0" rIns="0" bIns="0" rtlCol="0"/>
            <a:lstStyle/>
            <a:p/>
          </p:txBody>
        </p:sp>
      </p:grpSp>
      <p:sp>
        <p:nvSpPr>
          <p:cNvPr id="6" name="object 6"/>
          <p:cNvSpPr txBox="1"/>
          <p:nvPr/>
        </p:nvSpPr>
        <p:spPr>
          <a:xfrm>
            <a:off x="1016000" y="1504921"/>
            <a:ext cx="6664325" cy="4125595"/>
          </a:xfrm>
          <a:prstGeom prst="rect">
            <a:avLst/>
          </a:prstGeom>
        </p:spPr>
        <p:txBody>
          <a:bodyPr vert="horz" wrap="square" lIns="0" tIns="161925" rIns="0" bIns="0" rtlCol="0">
            <a:spAutoFit/>
          </a:bodyPr>
          <a:lstStyle/>
          <a:p>
            <a:pPr marL="12700" marR="5080">
              <a:lnSpc>
                <a:spcPts val="7280"/>
              </a:lnSpc>
              <a:spcBef>
                <a:spcPts val="1275"/>
              </a:spcBef>
            </a:pPr>
            <a:r>
              <a:rPr sz="7000" b="1" spc="135" dirty="0">
                <a:solidFill>
                  <a:srgbClr val="31346E"/>
                </a:solidFill>
                <a:latin typeface="Trebuchet MS" panose="020B0603020202020204"/>
                <a:cs typeface="Trebuchet MS" panose="020B0603020202020204"/>
              </a:rPr>
              <a:t>Goals </a:t>
            </a:r>
            <a:r>
              <a:rPr sz="7000" b="1" spc="-120" dirty="0">
                <a:solidFill>
                  <a:srgbClr val="31346E"/>
                </a:solidFill>
                <a:latin typeface="Trebuchet MS" panose="020B0603020202020204"/>
                <a:cs typeface="Trebuchet MS" panose="020B0603020202020204"/>
              </a:rPr>
              <a:t>of </a:t>
            </a:r>
            <a:r>
              <a:rPr sz="7000" b="1" spc="-114" dirty="0">
                <a:solidFill>
                  <a:srgbClr val="31346E"/>
                </a:solidFill>
                <a:latin typeface="Trebuchet MS" panose="020B0603020202020204"/>
                <a:cs typeface="Trebuchet MS" panose="020B0603020202020204"/>
              </a:rPr>
              <a:t> </a:t>
            </a:r>
            <a:r>
              <a:rPr sz="7000" b="1" spc="1025" dirty="0">
                <a:solidFill>
                  <a:srgbClr val="31346E"/>
                </a:solidFill>
                <a:latin typeface="Trebuchet MS" panose="020B0603020202020204"/>
                <a:cs typeface="Trebuchet MS" panose="020B0603020202020204"/>
              </a:rPr>
              <a:t>I</a:t>
            </a:r>
            <a:r>
              <a:rPr sz="7000" b="1" spc="95" dirty="0">
                <a:solidFill>
                  <a:srgbClr val="31346E"/>
                </a:solidFill>
                <a:latin typeface="Trebuchet MS" panose="020B0603020202020204"/>
                <a:cs typeface="Trebuchet MS" panose="020B0603020202020204"/>
              </a:rPr>
              <a:t>m</a:t>
            </a:r>
            <a:r>
              <a:rPr sz="7000" b="1" spc="75" dirty="0">
                <a:solidFill>
                  <a:srgbClr val="31346E"/>
                </a:solidFill>
                <a:latin typeface="Trebuchet MS" panose="020B0603020202020204"/>
                <a:cs typeface="Trebuchet MS" panose="020B0603020202020204"/>
              </a:rPr>
              <a:t>p</a:t>
            </a:r>
            <a:r>
              <a:rPr sz="7000" b="1" spc="-190" dirty="0">
                <a:solidFill>
                  <a:srgbClr val="31346E"/>
                </a:solidFill>
                <a:latin typeface="Trebuchet MS" panose="020B0603020202020204"/>
                <a:cs typeface="Trebuchet MS" panose="020B0603020202020204"/>
              </a:rPr>
              <a:t>l</a:t>
            </a:r>
            <a:r>
              <a:rPr sz="7000" b="1" spc="-125" dirty="0">
                <a:solidFill>
                  <a:srgbClr val="31346E"/>
                </a:solidFill>
                <a:latin typeface="Trebuchet MS" panose="020B0603020202020204"/>
                <a:cs typeface="Trebuchet MS" panose="020B0603020202020204"/>
              </a:rPr>
              <a:t>e</a:t>
            </a:r>
            <a:r>
              <a:rPr sz="7000" b="1" spc="95" dirty="0">
                <a:solidFill>
                  <a:srgbClr val="31346E"/>
                </a:solidFill>
                <a:latin typeface="Trebuchet MS" panose="020B0603020202020204"/>
                <a:cs typeface="Trebuchet MS" panose="020B0603020202020204"/>
              </a:rPr>
              <a:t>m</a:t>
            </a:r>
            <a:r>
              <a:rPr sz="7000" b="1" spc="-125" dirty="0">
                <a:solidFill>
                  <a:srgbClr val="31346E"/>
                </a:solidFill>
                <a:latin typeface="Trebuchet MS" panose="020B0603020202020204"/>
                <a:cs typeface="Trebuchet MS" panose="020B0603020202020204"/>
              </a:rPr>
              <a:t>e</a:t>
            </a:r>
            <a:r>
              <a:rPr sz="7000" b="1" spc="20" dirty="0">
                <a:solidFill>
                  <a:srgbClr val="31346E"/>
                </a:solidFill>
                <a:latin typeface="Trebuchet MS" panose="020B0603020202020204"/>
                <a:cs typeface="Trebuchet MS" panose="020B0603020202020204"/>
              </a:rPr>
              <a:t>n</a:t>
            </a:r>
            <a:r>
              <a:rPr sz="7000" b="1" spc="-254" dirty="0">
                <a:solidFill>
                  <a:srgbClr val="31346E"/>
                </a:solidFill>
                <a:latin typeface="Trebuchet MS" panose="020B0603020202020204"/>
                <a:cs typeface="Trebuchet MS" panose="020B0603020202020204"/>
              </a:rPr>
              <a:t>t</a:t>
            </a:r>
            <a:r>
              <a:rPr sz="7000" b="1" spc="155" dirty="0">
                <a:solidFill>
                  <a:srgbClr val="31346E"/>
                </a:solidFill>
                <a:latin typeface="Trebuchet MS" panose="020B0603020202020204"/>
                <a:cs typeface="Trebuchet MS" panose="020B0603020202020204"/>
              </a:rPr>
              <a:t>a</a:t>
            </a:r>
            <a:r>
              <a:rPr sz="7000" b="1" spc="-254" dirty="0">
                <a:solidFill>
                  <a:srgbClr val="31346E"/>
                </a:solidFill>
                <a:latin typeface="Trebuchet MS" panose="020B0603020202020204"/>
                <a:cs typeface="Trebuchet MS" panose="020B0603020202020204"/>
              </a:rPr>
              <a:t>t</a:t>
            </a:r>
            <a:r>
              <a:rPr sz="7000" b="1" spc="-215" dirty="0">
                <a:solidFill>
                  <a:srgbClr val="31346E"/>
                </a:solidFill>
                <a:latin typeface="Trebuchet MS" panose="020B0603020202020204"/>
                <a:cs typeface="Trebuchet MS" panose="020B0603020202020204"/>
              </a:rPr>
              <a:t>i</a:t>
            </a:r>
            <a:r>
              <a:rPr sz="7000" b="1" spc="100" dirty="0">
                <a:solidFill>
                  <a:srgbClr val="31346E"/>
                </a:solidFill>
                <a:latin typeface="Trebuchet MS" panose="020B0603020202020204"/>
                <a:cs typeface="Trebuchet MS" panose="020B0603020202020204"/>
              </a:rPr>
              <a:t>o</a:t>
            </a:r>
            <a:r>
              <a:rPr sz="7000" b="1" spc="25" dirty="0">
                <a:solidFill>
                  <a:srgbClr val="31346E"/>
                </a:solidFill>
                <a:latin typeface="Trebuchet MS" panose="020B0603020202020204"/>
                <a:cs typeface="Trebuchet MS" panose="020B0603020202020204"/>
              </a:rPr>
              <a:t>n</a:t>
            </a:r>
            <a:endParaRPr sz="7000">
              <a:latin typeface="Trebuchet MS" panose="020B0603020202020204"/>
              <a:cs typeface="Trebuchet MS" panose="020B0603020202020204"/>
            </a:endParaRPr>
          </a:p>
          <a:p>
            <a:pPr marL="12700" marR="85725">
              <a:lnSpc>
                <a:spcPct val="116000"/>
              </a:lnSpc>
              <a:spcBef>
                <a:spcPts val="1740"/>
              </a:spcBef>
            </a:pPr>
            <a:r>
              <a:rPr sz="3500" spc="-495" dirty="0">
                <a:solidFill>
                  <a:srgbClr val="2A4A81"/>
                </a:solidFill>
                <a:latin typeface="Arial Black" panose="020B0A04020102020204"/>
                <a:cs typeface="Arial Black" panose="020B0A04020102020204"/>
              </a:rPr>
              <a:t>T</a:t>
            </a:r>
            <a:r>
              <a:rPr sz="3500" spc="-585" dirty="0">
                <a:solidFill>
                  <a:srgbClr val="2A4A81"/>
                </a:solidFill>
                <a:latin typeface="Arial Black" panose="020B0A04020102020204"/>
                <a:cs typeface="Arial Black" panose="020B0A04020102020204"/>
              </a:rPr>
              <a:t>O</a:t>
            </a:r>
            <a:r>
              <a:rPr sz="3500" spc="-280" dirty="0">
                <a:solidFill>
                  <a:srgbClr val="2A4A81"/>
                </a:solidFill>
                <a:latin typeface="Arial Black" panose="020B0A04020102020204"/>
                <a:cs typeface="Arial Black" panose="020B0A04020102020204"/>
              </a:rPr>
              <a:t> </a:t>
            </a:r>
            <a:r>
              <a:rPr sz="3500" spc="-505" dirty="0">
                <a:solidFill>
                  <a:srgbClr val="2A4A81"/>
                </a:solidFill>
                <a:latin typeface="Arial Black" panose="020B0A04020102020204"/>
                <a:cs typeface="Arial Black" panose="020B0A04020102020204"/>
              </a:rPr>
              <a:t>D</a:t>
            </a:r>
            <a:r>
              <a:rPr sz="3500" spc="-570" dirty="0">
                <a:solidFill>
                  <a:srgbClr val="2A4A81"/>
                </a:solidFill>
                <a:latin typeface="Arial Black" panose="020B0A04020102020204"/>
                <a:cs typeface="Arial Black" panose="020B0A04020102020204"/>
              </a:rPr>
              <a:t>E</a:t>
            </a:r>
            <a:r>
              <a:rPr sz="3500" spc="-625" dirty="0">
                <a:solidFill>
                  <a:srgbClr val="2A4A81"/>
                </a:solidFill>
                <a:latin typeface="Arial Black" panose="020B0A04020102020204"/>
                <a:cs typeface="Arial Black" panose="020B0A04020102020204"/>
              </a:rPr>
              <a:t>V</a:t>
            </a:r>
            <a:r>
              <a:rPr sz="3500" spc="-570" dirty="0">
                <a:solidFill>
                  <a:srgbClr val="2A4A81"/>
                </a:solidFill>
                <a:latin typeface="Arial Black" panose="020B0A04020102020204"/>
                <a:cs typeface="Arial Black" panose="020B0A04020102020204"/>
              </a:rPr>
              <a:t>EL</a:t>
            </a:r>
            <a:r>
              <a:rPr sz="3500" spc="-590" dirty="0">
                <a:solidFill>
                  <a:srgbClr val="2A4A81"/>
                </a:solidFill>
                <a:latin typeface="Arial Black" panose="020B0A04020102020204"/>
                <a:cs typeface="Arial Black" panose="020B0A04020102020204"/>
              </a:rPr>
              <a:t>O</a:t>
            </a:r>
            <a:r>
              <a:rPr sz="3500" spc="-459" dirty="0">
                <a:solidFill>
                  <a:srgbClr val="2A4A81"/>
                </a:solidFill>
                <a:latin typeface="Arial Black" panose="020B0A04020102020204"/>
                <a:cs typeface="Arial Black" panose="020B0A04020102020204"/>
              </a:rPr>
              <a:t>P</a:t>
            </a:r>
            <a:r>
              <a:rPr sz="3500" spc="-280" dirty="0">
                <a:solidFill>
                  <a:srgbClr val="2A4A81"/>
                </a:solidFill>
                <a:latin typeface="Arial Black" panose="020B0A04020102020204"/>
                <a:cs typeface="Arial Black" panose="020B0A04020102020204"/>
              </a:rPr>
              <a:t> </a:t>
            </a:r>
            <a:r>
              <a:rPr sz="3500" spc="-484" dirty="0">
                <a:solidFill>
                  <a:srgbClr val="2A4A81"/>
                </a:solidFill>
                <a:latin typeface="Arial Black" panose="020B0A04020102020204"/>
                <a:cs typeface="Arial Black" panose="020B0A04020102020204"/>
              </a:rPr>
              <a:t>A</a:t>
            </a:r>
            <a:r>
              <a:rPr sz="3500" spc="-525" dirty="0">
                <a:solidFill>
                  <a:srgbClr val="2A4A81"/>
                </a:solidFill>
                <a:latin typeface="Arial Black" panose="020B0A04020102020204"/>
                <a:cs typeface="Arial Black" panose="020B0A04020102020204"/>
              </a:rPr>
              <a:t>N</a:t>
            </a:r>
            <a:r>
              <a:rPr sz="3500" spc="-280" dirty="0">
                <a:solidFill>
                  <a:srgbClr val="2A4A81"/>
                </a:solidFill>
                <a:latin typeface="Arial Black" panose="020B0A04020102020204"/>
                <a:cs typeface="Arial Black" panose="020B0A04020102020204"/>
              </a:rPr>
              <a:t> </a:t>
            </a:r>
            <a:r>
              <a:rPr sz="3500" spc="-590" dirty="0">
                <a:solidFill>
                  <a:srgbClr val="2A4A81"/>
                </a:solidFill>
                <a:latin typeface="Arial Black" panose="020B0A04020102020204"/>
                <a:cs typeface="Arial Black" panose="020B0A04020102020204"/>
              </a:rPr>
              <a:t>O</a:t>
            </a:r>
            <a:r>
              <a:rPr sz="3500" spc="-459" dirty="0">
                <a:solidFill>
                  <a:srgbClr val="2A4A81"/>
                </a:solidFill>
                <a:latin typeface="Arial Black" panose="020B0A04020102020204"/>
                <a:cs typeface="Arial Black" panose="020B0A04020102020204"/>
              </a:rPr>
              <a:t>C</a:t>
            </a:r>
            <a:r>
              <a:rPr sz="3500" spc="-570" dirty="0">
                <a:solidFill>
                  <a:srgbClr val="2A4A81"/>
                </a:solidFill>
                <a:latin typeface="Arial Black" panose="020B0A04020102020204"/>
                <a:cs typeface="Arial Black" panose="020B0A04020102020204"/>
              </a:rPr>
              <a:t>R</a:t>
            </a:r>
            <a:r>
              <a:rPr sz="3500" spc="-280" dirty="0">
                <a:solidFill>
                  <a:srgbClr val="2A4A81"/>
                </a:solidFill>
                <a:latin typeface="Arial Black" panose="020B0A04020102020204"/>
                <a:cs typeface="Arial Black" panose="020B0A04020102020204"/>
              </a:rPr>
              <a:t> </a:t>
            </a:r>
            <a:r>
              <a:rPr sz="3500" spc="-525" dirty="0">
                <a:solidFill>
                  <a:srgbClr val="2A4A81"/>
                </a:solidFill>
                <a:latin typeface="Arial Black" panose="020B0A04020102020204"/>
                <a:cs typeface="Arial Black" panose="020B0A04020102020204"/>
              </a:rPr>
              <a:t>M</a:t>
            </a:r>
            <a:r>
              <a:rPr sz="3500" spc="-590" dirty="0">
                <a:solidFill>
                  <a:srgbClr val="2A4A81"/>
                </a:solidFill>
                <a:latin typeface="Arial Black" panose="020B0A04020102020204"/>
                <a:cs typeface="Arial Black" panose="020B0A04020102020204"/>
              </a:rPr>
              <a:t>O</a:t>
            </a:r>
            <a:r>
              <a:rPr sz="3500" spc="-505" dirty="0">
                <a:solidFill>
                  <a:srgbClr val="2A4A81"/>
                </a:solidFill>
                <a:latin typeface="Arial Black" panose="020B0A04020102020204"/>
                <a:cs typeface="Arial Black" panose="020B0A04020102020204"/>
              </a:rPr>
              <a:t>D</a:t>
            </a:r>
            <a:r>
              <a:rPr sz="3500" spc="-570" dirty="0">
                <a:solidFill>
                  <a:srgbClr val="2A4A81"/>
                </a:solidFill>
                <a:latin typeface="Arial Black" panose="020B0A04020102020204"/>
                <a:cs typeface="Arial Black" panose="020B0A04020102020204"/>
              </a:rPr>
              <a:t>E</a:t>
            </a:r>
            <a:r>
              <a:rPr sz="3500" spc="-375" dirty="0">
                <a:solidFill>
                  <a:srgbClr val="2A4A81"/>
                </a:solidFill>
                <a:latin typeface="Arial Black" panose="020B0A04020102020204"/>
                <a:cs typeface="Arial Black" panose="020B0A04020102020204"/>
              </a:rPr>
              <a:t>L  </a:t>
            </a:r>
            <a:r>
              <a:rPr sz="3500" spc="-495" dirty="0">
                <a:solidFill>
                  <a:srgbClr val="2A4A81"/>
                </a:solidFill>
                <a:latin typeface="Arial Black" panose="020B0A04020102020204"/>
                <a:cs typeface="Arial Black" panose="020B0A04020102020204"/>
              </a:rPr>
              <a:t>T</a:t>
            </a:r>
            <a:r>
              <a:rPr sz="3500" spc="-555" dirty="0">
                <a:solidFill>
                  <a:srgbClr val="2A4A81"/>
                </a:solidFill>
                <a:latin typeface="Arial Black" panose="020B0A04020102020204"/>
                <a:cs typeface="Arial Black" panose="020B0A04020102020204"/>
              </a:rPr>
              <a:t>H</a:t>
            </a:r>
            <a:r>
              <a:rPr sz="3500" spc="-484" dirty="0">
                <a:solidFill>
                  <a:srgbClr val="2A4A81"/>
                </a:solidFill>
                <a:latin typeface="Arial Black" panose="020B0A04020102020204"/>
                <a:cs typeface="Arial Black" panose="020B0A04020102020204"/>
              </a:rPr>
              <a:t>A</a:t>
            </a:r>
            <a:r>
              <a:rPr sz="3500" spc="-490" dirty="0">
                <a:solidFill>
                  <a:srgbClr val="2A4A81"/>
                </a:solidFill>
                <a:latin typeface="Arial Black" panose="020B0A04020102020204"/>
                <a:cs typeface="Arial Black" panose="020B0A04020102020204"/>
              </a:rPr>
              <a:t>T</a:t>
            </a:r>
            <a:r>
              <a:rPr sz="3500" spc="-280" dirty="0">
                <a:solidFill>
                  <a:srgbClr val="2A4A81"/>
                </a:solidFill>
                <a:latin typeface="Arial Black" panose="020B0A04020102020204"/>
                <a:cs typeface="Arial Black" panose="020B0A04020102020204"/>
              </a:rPr>
              <a:t> </a:t>
            </a:r>
            <a:r>
              <a:rPr sz="3500" spc="35" dirty="0">
                <a:solidFill>
                  <a:srgbClr val="2A4A81"/>
                </a:solidFill>
                <a:latin typeface="Arial Black" panose="020B0A04020102020204"/>
                <a:cs typeface="Arial Black" panose="020B0A04020102020204"/>
              </a:rPr>
              <a:t>I</a:t>
            </a:r>
            <a:r>
              <a:rPr sz="3500" spc="-434" dirty="0">
                <a:solidFill>
                  <a:srgbClr val="2A4A81"/>
                </a:solidFill>
                <a:latin typeface="Arial Black" panose="020B0A04020102020204"/>
                <a:cs typeface="Arial Black" panose="020B0A04020102020204"/>
              </a:rPr>
              <a:t>S</a:t>
            </a:r>
            <a:r>
              <a:rPr sz="3500" spc="-280" dirty="0">
                <a:solidFill>
                  <a:srgbClr val="2A4A81"/>
                </a:solidFill>
                <a:latin typeface="Arial Black" panose="020B0A04020102020204"/>
                <a:cs typeface="Arial Black" panose="020B0A04020102020204"/>
              </a:rPr>
              <a:t> </a:t>
            </a:r>
            <a:r>
              <a:rPr sz="3500" spc="-484" dirty="0">
                <a:solidFill>
                  <a:srgbClr val="2A4A81"/>
                </a:solidFill>
                <a:latin typeface="Arial Black" panose="020B0A04020102020204"/>
                <a:cs typeface="Arial Black" panose="020B0A04020102020204"/>
              </a:rPr>
              <a:t>A</a:t>
            </a:r>
            <a:r>
              <a:rPr sz="3500" spc="-475" dirty="0">
                <a:solidFill>
                  <a:srgbClr val="2A4A81"/>
                </a:solidFill>
                <a:latin typeface="Arial Black" panose="020B0A04020102020204"/>
                <a:cs typeface="Arial Black" panose="020B0A04020102020204"/>
              </a:rPr>
              <a:t>CCU</a:t>
            </a:r>
            <a:r>
              <a:rPr sz="3500" spc="-575" dirty="0">
                <a:solidFill>
                  <a:srgbClr val="2A4A81"/>
                </a:solidFill>
                <a:latin typeface="Arial Black" panose="020B0A04020102020204"/>
                <a:cs typeface="Arial Black" panose="020B0A04020102020204"/>
              </a:rPr>
              <a:t>R</a:t>
            </a:r>
            <a:r>
              <a:rPr sz="3500" spc="-484" dirty="0">
                <a:solidFill>
                  <a:srgbClr val="2A4A81"/>
                </a:solidFill>
                <a:latin typeface="Arial Black" panose="020B0A04020102020204"/>
                <a:cs typeface="Arial Black" panose="020B0A04020102020204"/>
              </a:rPr>
              <a:t>A</a:t>
            </a:r>
            <a:r>
              <a:rPr sz="3500" spc="-495" dirty="0">
                <a:solidFill>
                  <a:srgbClr val="2A4A81"/>
                </a:solidFill>
                <a:latin typeface="Arial Black" panose="020B0A04020102020204"/>
                <a:cs typeface="Arial Black" panose="020B0A04020102020204"/>
              </a:rPr>
              <a:t>T</a:t>
            </a:r>
            <a:r>
              <a:rPr sz="3500" spc="-570" dirty="0">
                <a:solidFill>
                  <a:srgbClr val="2A4A81"/>
                </a:solidFill>
                <a:latin typeface="Arial Black" panose="020B0A04020102020204"/>
                <a:cs typeface="Arial Black" panose="020B0A04020102020204"/>
              </a:rPr>
              <a:t>E</a:t>
            </a:r>
            <a:r>
              <a:rPr sz="3500" spc="-195" dirty="0">
                <a:solidFill>
                  <a:srgbClr val="2A4A81"/>
                </a:solidFill>
                <a:latin typeface="Arial Black" panose="020B0A04020102020204"/>
                <a:cs typeface="Arial Black" panose="020B0A04020102020204"/>
              </a:rPr>
              <a:t>,</a:t>
            </a:r>
            <a:r>
              <a:rPr sz="3500" spc="-280" dirty="0">
                <a:solidFill>
                  <a:srgbClr val="2A4A81"/>
                </a:solidFill>
                <a:latin typeface="Arial Black" panose="020B0A04020102020204"/>
                <a:cs typeface="Arial Black" panose="020B0A04020102020204"/>
              </a:rPr>
              <a:t> </a:t>
            </a:r>
            <a:r>
              <a:rPr sz="3500" spc="-570" dirty="0">
                <a:solidFill>
                  <a:srgbClr val="2A4A81"/>
                </a:solidFill>
                <a:latin typeface="Arial Black" panose="020B0A04020102020204"/>
                <a:cs typeface="Arial Black" panose="020B0A04020102020204"/>
              </a:rPr>
              <a:t>E</a:t>
            </a:r>
            <a:r>
              <a:rPr sz="3500" spc="-450" dirty="0">
                <a:solidFill>
                  <a:srgbClr val="2A4A81"/>
                </a:solidFill>
                <a:latin typeface="Arial Black" panose="020B0A04020102020204"/>
                <a:cs typeface="Arial Black" panose="020B0A04020102020204"/>
              </a:rPr>
              <a:t>FF</a:t>
            </a:r>
            <a:r>
              <a:rPr sz="3500" spc="35" dirty="0">
                <a:solidFill>
                  <a:srgbClr val="2A4A81"/>
                </a:solidFill>
                <a:latin typeface="Arial Black" panose="020B0A04020102020204"/>
                <a:cs typeface="Arial Black" panose="020B0A04020102020204"/>
              </a:rPr>
              <a:t>I</a:t>
            </a:r>
            <a:r>
              <a:rPr sz="3500" spc="-459" dirty="0">
                <a:solidFill>
                  <a:srgbClr val="2A4A81"/>
                </a:solidFill>
                <a:latin typeface="Arial Black" panose="020B0A04020102020204"/>
                <a:cs typeface="Arial Black" panose="020B0A04020102020204"/>
              </a:rPr>
              <a:t>C</a:t>
            </a:r>
            <a:r>
              <a:rPr sz="3500" spc="35" dirty="0">
                <a:solidFill>
                  <a:srgbClr val="2A4A81"/>
                </a:solidFill>
                <a:latin typeface="Arial Black" panose="020B0A04020102020204"/>
                <a:cs typeface="Arial Black" panose="020B0A04020102020204"/>
              </a:rPr>
              <a:t>I</a:t>
            </a:r>
            <a:r>
              <a:rPr sz="3500" spc="-570" dirty="0">
                <a:solidFill>
                  <a:srgbClr val="2A4A81"/>
                </a:solidFill>
                <a:latin typeface="Arial Black" panose="020B0A04020102020204"/>
                <a:cs typeface="Arial Black" panose="020B0A04020102020204"/>
              </a:rPr>
              <a:t>E</a:t>
            </a:r>
            <a:r>
              <a:rPr sz="3500" spc="-530" dirty="0">
                <a:solidFill>
                  <a:srgbClr val="2A4A81"/>
                </a:solidFill>
                <a:latin typeface="Arial Black" panose="020B0A04020102020204"/>
                <a:cs typeface="Arial Black" panose="020B0A04020102020204"/>
              </a:rPr>
              <a:t>N</a:t>
            </a:r>
            <a:r>
              <a:rPr sz="3500" spc="-495" dirty="0">
                <a:solidFill>
                  <a:srgbClr val="2A4A81"/>
                </a:solidFill>
                <a:latin typeface="Arial Black" panose="020B0A04020102020204"/>
                <a:cs typeface="Arial Black" panose="020B0A04020102020204"/>
              </a:rPr>
              <a:t>T</a:t>
            </a:r>
            <a:r>
              <a:rPr sz="3500" spc="-195" dirty="0">
                <a:solidFill>
                  <a:srgbClr val="2A4A81"/>
                </a:solidFill>
                <a:latin typeface="Arial Black" panose="020B0A04020102020204"/>
                <a:cs typeface="Arial Black" panose="020B0A04020102020204"/>
              </a:rPr>
              <a:t>,  </a:t>
            </a:r>
            <a:r>
              <a:rPr sz="3500" spc="-484" dirty="0">
                <a:solidFill>
                  <a:srgbClr val="2A4A81"/>
                </a:solidFill>
                <a:latin typeface="Arial Black" panose="020B0A04020102020204"/>
                <a:cs typeface="Arial Black" panose="020B0A04020102020204"/>
              </a:rPr>
              <a:t>A</a:t>
            </a:r>
            <a:r>
              <a:rPr sz="3500" spc="-530" dirty="0">
                <a:solidFill>
                  <a:srgbClr val="2A4A81"/>
                </a:solidFill>
                <a:latin typeface="Arial Black" panose="020B0A04020102020204"/>
                <a:cs typeface="Arial Black" panose="020B0A04020102020204"/>
              </a:rPr>
              <a:t>N</a:t>
            </a:r>
            <a:r>
              <a:rPr sz="3500" spc="-500" dirty="0">
                <a:solidFill>
                  <a:srgbClr val="2A4A81"/>
                </a:solidFill>
                <a:latin typeface="Arial Black" panose="020B0A04020102020204"/>
                <a:cs typeface="Arial Black" panose="020B0A04020102020204"/>
              </a:rPr>
              <a:t>D</a:t>
            </a:r>
            <a:r>
              <a:rPr sz="3500" spc="-280" dirty="0">
                <a:solidFill>
                  <a:srgbClr val="2A4A81"/>
                </a:solidFill>
                <a:latin typeface="Arial Black" panose="020B0A04020102020204"/>
                <a:cs typeface="Arial Black" panose="020B0A04020102020204"/>
              </a:rPr>
              <a:t> </a:t>
            </a:r>
            <a:r>
              <a:rPr sz="3500" spc="-440" dirty="0">
                <a:solidFill>
                  <a:srgbClr val="2A4A81"/>
                </a:solidFill>
                <a:latin typeface="Arial Black" panose="020B0A04020102020204"/>
                <a:cs typeface="Arial Black" panose="020B0A04020102020204"/>
              </a:rPr>
              <a:t>S</a:t>
            </a:r>
            <a:r>
              <a:rPr sz="3500" spc="-459" dirty="0">
                <a:solidFill>
                  <a:srgbClr val="2A4A81"/>
                </a:solidFill>
                <a:latin typeface="Arial Black" panose="020B0A04020102020204"/>
                <a:cs typeface="Arial Black" panose="020B0A04020102020204"/>
              </a:rPr>
              <a:t>C</a:t>
            </a:r>
            <a:r>
              <a:rPr sz="3500" spc="-484" dirty="0">
                <a:solidFill>
                  <a:srgbClr val="2A4A81"/>
                </a:solidFill>
                <a:latin typeface="Arial Black" panose="020B0A04020102020204"/>
                <a:cs typeface="Arial Black" panose="020B0A04020102020204"/>
              </a:rPr>
              <a:t>A</a:t>
            </a:r>
            <a:r>
              <a:rPr sz="3500" spc="-570" dirty="0">
                <a:solidFill>
                  <a:srgbClr val="2A4A81"/>
                </a:solidFill>
                <a:latin typeface="Arial Black" panose="020B0A04020102020204"/>
                <a:cs typeface="Arial Black" panose="020B0A04020102020204"/>
              </a:rPr>
              <a:t>L</a:t>
            </a:r>
            <a:r>
              <a:rPr sz="3500" spc="-484" dirty="0">
                <a:solidFill>
                  <a:srgbClr val="2A4A81"/>
                </a:solidFill>
                <a:latin typeface="Arial Black" panose="020B0A04020102020204"/>
                <a:cs typeface="Arial Black" panose="020B0A04020102020204"/>
              </a:rPr>
              <a:t>A</a:t>
            </a:r>
            <a:r>
              <a:rPr sz="3500" spc="-535" dirty="0">
                <a:solidFill>
                  <a:srgbClr val="2A4A81"/>
                </a:solidFill>
                <a:latin typeface="Arial Black" panose="020B0A04020102020204"/>
                <a:cs typeface="Arial Black" panose="020B0A04020102020204"/>
              </a:rPr>
              <a:t>B</a:t>
            </a:r>
            <a:r>
              <a:rPr sz="3500" spc="-570" dirty="0">
                <a:solidFill>
                  <a:srgbClr val="2A4A81"/>
                </a:solidFill>
                <a:latin typeface="Arial Black" panose="020B0A04020102020204"/>
                <a:cs typeface="Arial Black" panose="020B0A04020102020204"/>
              </a:rPr>
              <a:t>L</a:t>
            </a:r>
            <a:r>
              <a:rPr sz="3500" spc="-565" dirty="0">
                <a:solidFill>
                  <a:srgbClr val="2A4A81"/>
                </a:solidFill>
                <a:latin typeface="Arial Black" panose="020B0A04020102020204"/>
                <a:cs typeface="Arial Black" panose="020B0A04020102020204"/>
              </a:rPr>
              <a:t>E</a:t>
            </a:r>
            <a:endParaRPr sz="3500">
              <a:latin typeface="Arial Black" panose="020B0A04020102020204"/>
              <a:cs typeface="Arial Black" panose="020B0A04020102020204"/>
            </a:endParaRPr>
          </a:p>
        </p:txBody>
      </p:sp>
      <p:sp>
        <p:nvSpPr>
          <p:cNvPr id="7" name="object 7"/>
          <p:cNvSpPr txBox="1">
            <a:spLocks noGrp="1"/>
          </p:cNvSpPr>
          <p:nvPr>
            <p:ph type="title"/>
          </p:nvPr>
        </p:nvSpPr>
        <p:spPr>
          <a:xfrm>
            <a:off x="8693773" y="1474444"/>
            <a:ext cx="4298315" cy="1092200"/>
          </a:xfrm>
          <a:prstGeom prst="rect">
            <a:avLst/>
          </a:prstGeom>
        </p:spPr>
        <p:txBody>
          <a:bodyPr vert="horz" wrap="square" lIns="0" tIns="12700" rIns="0" bIns="0" rtlCol="0">
            <a:spAutoFit/>
          </a:bodyPr>
          <a:lstStyle/>
          <a:p>
            <a:pPr marL="12700">
              <a:lnSpc>
                <a:spcPct val="100000"/>
              </a:lnSpc>
              <a:spcBef>
                <a:spcPts val="100"/>
              </a:spcBef>
            </a:pPr>
            <a:r>
              <a:rPr spc="-265" dirty="0">
                <a:solidFill>
                  <a:srgbClr val="31346E"/>
                </a:solidFill>
                <a:latin typeface="Trebuchet MS" panose="020B0603020202020204"/>
                <a:cs typeface="Trebuchet MS" panose="020B0603020202020204"/>
              </a:rPr>
              <a:t>O</a:t>
            </a:r>
            <a:r>
              <a:rPr spc="80" dirty="0">
                <a:solidFill>
                  <a:srgbClr val="31346E"/>
                </a:solidFill>
                <a:latin typeface="Trebuchet MS" panose="020B0603020202020204"/>
                <a:cs typeface="Trebuchet MS" panose="020B0603020202020204"/>
              </a:rPr>
              <a:t>b</a:t>
            </a:r>
            <a:r>
              <a:rPr spc="-645" dirty="0">
                <a:solidFill>
                  <a:srgbClr val="31346E"/>
                </a:solidFill>
                <a:latin typeface="Trebuchet MS" panose="020B0603020202020204"/>
                <a:cs typeface="Trebuchet MS" panose="020B0603020202020204"/>
              </a:rPr>
              <a:t>j</a:t>
            </a:r>
            <a:r>
              <a:rPr spc="-125" dirty="0">
                <a:solidFill>
                  <a:srgbClr val="31346E"/>
                </a:solidFill>
                <a:latin typeface="Trebuchet MS" panose="020B0603020202020204"/>
                <a:cs typeface="Trebuchet MS" panose="020B0603020202020204"/>
              </a:rPr>
              <a:t>e</a:t>
            </a:r>
            <a:r>
              <a:rPr spc="30" dirty="0">
                <a:solidFill>
                  <a:srgbClr val="31346E"/>
                </a:solidFill>
                <a:latin typeface="Trebuchet MS" panose="020B0603020202020204"/>
                <a:cs typeface="Trebuchet MS" panose="020B0603020202020204"/>
              </a:rPr>
              <a:t>c</a:t>
            </a:r>
            <a:r>
              <a:rPr spc="-250" dirty="0">
                <a:solidFill>
                  <a:srgbClr val="31346E"/>
                </a:solidFill>
                <a:latin typeface="Trebuchet MS" panose="020B0603020202020204"/>
                <a:cs typeface="Trebuchet MS" panose="020B0603020202020204"/>
              </a:rPr>
              <a:t>t</a:t>
            </a:r>
            <a:r>
              <a:rPr spc="-215" dirty="0">
                <a:solidFill>
                  <a:srgbClr val="31346E"/>
                </a:solidFill>
                <a:latin typeface="Trebuchet MS" panose="020B0603020202020204"/>
                <a:cs typeface="Trebuchet MS" panose="020B0603020202020204"/>
              </a:rPr>
              <a:t>i</a:t>
            </a:r>
            <a:r>
              <a:rPr spc="-145" dirty="0">
                <a:solidFill>
                  <a:srgbClr val="31346E"/>
                </a:solidFill>
                <a:latin typeface="Trebuchet MS" panose="020B0603020202020204"/>
                <a:cs typeface="Trebuchet MS" panose="020B0603020202020204"/>
              </a:rPr>
              <a:t>v</a:t>
            </a:r>
            <a:r>
              <a:rPr spc="-125" dirty="0">
                <a:solidFill>
                  <a:srgbClr val="31346E"/>
                </a:solidFill>
                <a:latin typeface="Trebuchet MS" panose="020B0603020202020204"/>
                <a:cs typeface="Trebuchet MS" panose="020B0603020202020204"/>
              </a:rPr>
              <a:t>e</a:t>
            </a:r>
            <a:r>
              <a:rPr spc="490" dirty="0">
                <a:solidFill>
                  <a:srgbClr val="31346E"/>
                </a:solidFill>
                <a:latin typeface="Trebuchet MS" panose="020B0603020202020204"/>
                <a:cs typeface="Trebuchet MS" panose="020B0603020202020204"/>
              </a:rPr>
              <a:t>s</a:t>
            </a:r>
            <a:endParaRPr spc="490" dirty="0">
              <a:solidFill>
                <a:srgbClr val="31346E"/>
              </a:solidFill>
              <a:latin typeface="Trebuchet MS" panose="020B0603020202020204"/>
              <a:cs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09600" y="571500"/>
            <a:ext cx="12912090" cy="1931670"/>
          </a:xfrm>
          <a:prstGeom prst="rect">
            <a:avLst/>
          </a:prstGeom>
          <a:noFill/>
        </p:spPr>
        <p:txBody>
          <a:bodyPr wrap="square" rtlCol="0">
            <a:noAutofit/>
          </a:bodyPr>
          <a:p>
            <a:r>
              <a:rPr sz="7200" spc="-5" dirty="0">
                <a:solidFill>
                  <a:srgbClr val="31346E"/>
                </a:solidFill>
                <a:latin typeface="Trebuchet MS" panose="020B0603020202020204"/>
                <a:cs typeface="Trebuchet MS" panose="020B0603020202020204"/>
                <a:sym typeface="+mn-ea"/>
              </a:rPr>
              <a:t>What</a:t>
            </a:r>
            <a:r>
              <a:rPr sz="7200" spc="-455" dirty="0">
                <a:solidFill>
                  <a:srgbClr val="31346E"/>
                </a:solidFill>
                <a:latin typeface="Trebuchet MS" panose="020B0603020202020204"/>
                <a:cs typeface="Trebuchet MS" panose="020B0603020202020204"/>
                <a:sym typeface="+mn-ea"/>
              </a:rPr>
              <a:t> </a:t>
            </a:r>
            <a:r>
              <a:rPr lang="en-US" sz="7200" spc="-455" dirty="0">
                <a:solidFill>
                  <a:srgbClr val="31346E"/>
                </a:solidFill>
                <a:latin typeface="Trebuchet MS" panose="020B0603020202020204"/>
                <a:cs typeface="Trebuchet MS" panose="020B0603020202020204"/>
                <a:sym typeface="+mn-ea"/>
              </a:rPr>
              <a:t>is backpropagation ?</a:t>
            </a:r>
            <a:endParaRPr sz="7200" spc="590" dirty="0">
              <a:solidFill>
                <a:srgbClr val="31346E"/>
              </a:solidFill>
              <a:latin typeface="Trebuchet MS" panose="020B0603020202020204"/>
              <a:cs typeface="Trebuchet MS" panose="020B0603020202020204"/>
            </a:endParaRPr>
          </a:p>
          <a:p>
            <a:endParaRPr lang="en-US" sz="7200"/>
          </a:p>
        </p:txBody>
      </p:sp>
      <p:sp>
        <p:nvSpPr>
          <p:cNvPr id="5" name="Text Box 4"/>
          <p:cNvSpPr txBox="1"/>
          <p:nvPr/>
        </p:nvSpPr>
        <p:spPr>
          <a:xfrm>
            <a:off x="481965" y="2110105"/>
            <a:ext cx="16804640" cy="7583170"/>
          </a:xfrm>
          <a:prstGeom prst="rect">
            <a:avLst/>
          </a:prstGeom>
          <a:noFill/>
        </p:spPr>
        <p:txBody>
          <a:bodyPr wrap="square" rtlCol="0">
            <a:noAutofit/>
          </a:bodyPr>
          <a:p>
            <a:pPr marL="457200" indent="-457200" algn="just">
              <a:buFont typeface="Wingdings" panose="05000000000000000000" charset="0"/>
              <a:buChar char="v"/>
            </a:pPr>
            <a:r>
              <a:rPr lang="en-US" sz="3200" dirty="0">
                <a:solidFill>
                  <a:schemeClr val="tx2">
                    <a:lumMod val="75000"/>
                  </a:schemeClr>
                </a:solidFill>
                <a:latin typeface="Arial Black" panose="020B0A04020102020204" charset="0"/>
                <a:cs typeface="Arial Black" panose="020B0A04020102020204" charset="0"/>
                <a:sym typeface="+mn-ea"/>
              </a:rPr>
              <a:t>Backpropagation is a supervised learning algorithm for training artificial neural networks. It uses gradient descent to adjust the weights and biases of the network in order to minimize the error between the predicted output and the actual output. </a:t>
            </a:r>
            <a:endParaRPr lang="en-US" sz="3200" dirty="0">
              <a:latin typeface="Arial Black" panose="020B0A04020102020204" charset="0"/>
              <a:cs typeface="Arial Black" panose="020B0A04020102020204" charset="0"/>
            </a:endParaRPr>
          </a:p>
          <a:p>
            <a:pPr marL="457200" indent="-457200" algn="just">
              <a:buFont typeface="Wingdings" panose="05000000000000000000" charset="0"/>
              <a:buChar char="v"/>
            </a:pPr>
            <a:r>
              <a:rPr lang="en-US" sz="3200" dirty="0">
                <a:solidFill>
                  <a:srgbClr val="0070C0"/>
                </a:solidFill>
                <a:latin typeface="Arial Black" panose="020B0A04020102020204" charset="0"/>
                <a:cs typeface="Arial Black" panose="020B0A04020102020204" charset="0"/>
                <a:sym typeface="+mn-ea"/>
              </a:rPr>
              <a:t>Forward Propagation:</a:t>
            </a:r>
            <a:r>
              <a:rPr lang="en-US" sz="3200" dirty="0">
                <a:latin typeface="Arial Black" panose="020B0A04020102020204" charset="0"/>
                <a:cs typeface="Arial Black" panose="020B0A04020102020204" charset="0"/>
                <a:sym typeface="+mn-ea"/>
              </a:rPr>
              <a:t> </a:t>
            </a:r>
            <a:r>
              <a:rPr lang="en-US" sz="3200" dirty="0">
                <a:solidFill>
                  <a:schemeClr val="tx2">
                    <a:lumMod val="75000"/>
                  </a:schemeClr>
                </a:solidFill>
                <a:latin typeface="Arial Black" panose="020B0A04020102020204" charset="0"/>
                <a:cs typeface="Arial Black" panose="020B0A04020102020204" charset="0"/>
                <a:sym typeface="+mn-ea"/>
              </a:rPr>
              <a:t>The input is passed through the network, and the output is calculated. </a:t>
            </a:r>
            <a:endParaRPr lang="en-US" sz="3200" dirty="0">
              <a:solidFill>
                <a:schemeClr val="tx2">
                  <a:lumMod val="75000"/>
                </a:schemeClr>
              </a:solidFill>
              <a:latin typeface="Arial Black" panose="020B0A04020102020204" charset="0"/>
              <a:cs typeface="Arial Black" panose="020B0A04020102020204" charset="0"/>
            </a:endParaRPr>
          </a:p>
          <a:p>
            <a:pPr marL="457200" indent="-457200" algn="just">
              <a:buFont typeface="Wingdings" panose="05000000000000000000" charset="0"/>
              <a:buChar char="v"/>
            </a:pPr>
            <a:r>
              <a:rPr lang="en-US" sz="3200" dirty="0">
                <a:solidFill>
                  <a:srgbClr val="0070C0"/>
                </a:solidFill>
                <a:latin typeface="Arial Black" panose="020B0A04020102020204" charset="0"/>
                <a:cs typeface="Arial Black" panose="020B0A04020102020204" charset="0"/>
                <a:sym typeface="+mn-ea"/>
              </a:rPr>
              <a:t>Backward Propagation:</a:t>
            </a:r>
            <a:r>
              <a:rPr lang="en-US" sz="3200" dirty="0">
                <a:latin typeface="Arial Black" panose="020B0A04020102020204" charset="0"/>
                <a:cs typeface="Arial Black" panose="020B0A04020102020204" charset="0"/>
                <a:sym typeface="+mn-ea"/>
              </a:rPr>
              <a:t> </a:t>
            </a:r>
            <a:r>
              <a:rPr lang="en-US" sz="3200" dirty="0">
                <a:solidFill>
                  <a:schemeClr val="tx2">
                    <a:lumMod val="75000"/>
                  </a:schemeClr>
                </a:solidFill>
                <a:latin typeface="Arial Black" panose="020B0A04020102020204" charset="0"/>
                <a:cs typeface="Arial Black" panose="020B0A04020102020204" charset="0"/>
                <a:sym typeface="+mn-ea"/>
              </a:rPr>
              <a:t>The error is then propagated back through the network, and the weights and biases are adjusted using the gradient of the error with respect to the weights and biases.</a:t>
            </a:r>
            <a:endParaRPr lang="en-US" sz="3200" dirty="0">
              <a:latin typeface="Arial Black" panose="020B0A04020102020204" charset="0"/>
              <a:cs typeface="Arial Black" panose="020B0A04020102020204" charset="0"/>
            </a:endParaRPr>
          </a:p>
          <a:p>
            <a:pPr marL="457200" indent="-457200" algn="just">
              <a:buFont typeface="Wingdings" panose="05000000000000000000" charset="0"/>
              <a:buChar char="v"/>
            </a:pPr>
            <a:r>
              <a:rPr lang="en-US" sz="3200" dirty="0">
                <a:solidFill>
                  <a:srgbClr val="0070C0"/>
                </a:solidFill>
                <a:latin typeface="Arial Black" panose="020B0A04020102020204" charset="0"/>
                <a:cs typeface="Arial Black" panose="020B0A04020102020204" charset="0"/>
                <a:sym typeface="+mn-ea"/>
              </a:rPr>
              <a:t>Activation Function: </a:t>
            </a:r>
            <a:r>
              <a:rPr lang="en-US" sz="3200" dirty="0">
                <a:solidFill>
                  <a:schemeClr val="tx2">
                    <a:lumMod val="75000"/>
                  </a:schemeClr>
                </a:solidFill>
                <a:latin typeface="Arial Black" panose="020B0A04020102020204" charset="0"/>
                <a:cs typeface="Arial Black" panose="020B0A04020102020204" charset="0"/>
                <a:sym typeface="+mn-ea"/>
              </a:rPr>
              <a:t>The activation function is used to introduce non-linearity into the network. The most common activation function used in backpropagation is the sigmoid function.</a:t>
            </a:r>
            <a:endParaRPr lang="en-US" sz="3200" dirty="0">
              <a:solidFill>
                <a:schemeClr val="tx2">
                  <a:lumMod val="75000"/>
                </a:schemeClr>
              </a:solidFill>
              <a:latin typeface="Arial Black" panose="020B0A04020102020204" charset="0"/>
              <a:cs typeface="Arial Black" panose="020B0A04020102020204" charset="0"/>
            </a:endParaRPr>
          </a:p>
          <a:p>
            <a:pPr marL="457200" indent="-457200" algn="just">
              <a:buFont typeface="Wingdings" panose="05000000000000000000" charset="0"/>
              <a:buChar char="v"/>
            </a:pPr>
            <a:r>
              <a:rPr lang="en-US" sz="3200" dirty="0">
                <a:solidFill>
                  <a:srgbClr val="0070C0"/>
                </a:solidFill>
                <a:latin typeface="Arial Black" panose="020B0A04020102020204" charset="0"/>
                <a:cs typeface="Arial Black" panose="020B0A04020102020204" charset="0"/>
                <a:sym typeface="+mn-ea"/>
              </a:rPr>
              <a:t>Chain Rule:</a:t>
            </a:r>
            <a:r>
              <a:rPr lang="en-US" sz="3200" dirty="0">
                <a:latin typeface="Arial Black" panose="020B0A04020102020204" charset="0"/>
                <a:cs typeface="Arial Black" panose="020B0A04020102020204" charset="0"/>
                <a:sym typeface="+mn-ea"/>
              </a:rPr>
              <a:t> </a:t>
            </a:r>
            <a:r>
              <a:rPr lang="en-US" sz="3200" dirty="0">
                <a:solidFill>
                  <a:schemeClr val="tx2">
                    <a:lumMod val="75000"/>
                  </a:schemeClr>
                </a:solidFill>
                <a:latin typeface="Arial Black" panose="020B0A04020102020204" charset="0"/>
                <a:cs typeface="Arial Black" panose="020B0A04020102020204" charset="0"/>
                <a:sym typeface="+mn-ea"/>
              </a:rPr>
              <a:t>The chain rule from calculus is used to calculate the gradient of the error with respect to the weights and biases. This allows the algorithm to adjust the weights and biases in the correct direction to minimize the error.</a:t>
            </a:r>
            <a:endParaRPr lang="en-US" sz="3200" dirty="0">
              <a:solidFill>
                <a:schemeClr val="tx2">
                  <a:lumMod val="75000"/>
                </a:schemeClr>
              </a:solidFill>
              <a:latin typeface="Arial Black" panose="020B0A04020102020204" charset="0"/>
              <a:cs typeface="Arial Black" panose="020B0A04020102020204" charset="0"/>
            </a:endParaRPr>
          </a:p>
          <a:p>
            <a:pPr marL="457200" indent="-457200" algn="just">
              <a:buFont typeface="Wingdings" panose="05000000000000000000" charset="0"/>
              <a:buChar char="v"/>
            </a:pPr>
            <a:endParaRPr lang="en-US" sz="3200" dirty="0">
              <a:solidFill>
                <a:schemeClr val="tx2">
                  <a:lumMod val="75000"/>
                </a:schemeClr>
              </a:solidFill>
              <a:latin typeface="Arial Black" panose="020B0A04020102020204" charset="0"/>
              <a:cs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A4A81"/>
          </a:solidFill>
        </p:spPr>
        <p:txBody>
          <a:bodyPr wrap="square" lIns="0" tIns="0" rIns="0" bIns="0" rtlCol="0"/>
          <a:lstStyle/>
          <a:p/>
        </p:txBody>
      </p:sp>
      <p:sp>
        <p:nvSpPr>
          <p:cNvPr id="4" name="object 4"/>
          <p:cNvSpPr txBox="1">
            <a:spLocks noGrp="1"/>
          </p:cNvSpPr>
          <p:nvPr>
            <p:ph type="title"/>
          </p:nvPr>
        </p:nvSpPr>
        <p:spPr>
          <a:xfrm>
            <a:off x="990600" y="571500"/>
            <a:ext cx="7901940" cy="1164590"/>
          </a:xfrm>
          <a:prstGeom prst="rect">
            <a:avLst/>
          </a:prstGeom>
        </p:spPr>
        <p:txBody>
          <a:bodyPr vert="horz" wrap="square" lIns="0" tIns="12700" rIns="0" bIns="0" rtlCol="0">
            <a:noAutofit/>
          </a:bodyPr>
          <a:lstStyle/>
          <a:p>
            <a:pPr marL="12700">
              <a:lnSpc>
                <a:spcPct val="100000"/>
              </a:lnSpc>
              <a:spcBef>
                <a:spcPts val="100"/>
              </a:spcBef>
            </a:pPr>
            <a:r>
              <a:rPr sz="4800" spc="-819" dirty="0">
                <a:solidFill>
                  <a:srgbClr val="F6B4A6"/>
                </a:solidFill>
                <a:latin typeface="Trebuchet MS" panose="020B0603020202020204" charset="0"/>
                <a:cs typeface="Trebuchet MS" panose="020B0603020202020204" charset="0"/>
              </a:rPr>
              <a:t>D</a:t>
            </a:r>
            <a:r>
              <a:rPr sz="4800" spc="-305" dirty="0">
                <a:solidFill>
                  <a:srgbClr val="F6B4A6"/>
                </a:solidFill>
                <a:latin typeface="Trebuchet MS" panose="020B0603020202020204" charset="0"/>
                <a:cs typeface="Trebuchet MS" panose="020B0603020202020204" charset="0"/>
              </a:rPr>
              <a:t>a</a:t>
            </a:r>
            <a:r>
              <a:rPr sz="4800" spc="-390" dirty="0">
                <a:solidFill>
                  <a:srgbClr val="F6B4A6"/>
                </a:solidFill>
                <a:latin typeface="Trebuchet MS" panose="020B0603020202020204" charset="0"/>
                <a:cs typeface="Trebuchet MS" panose="020B0603020202020204" charset="0"/>
              </a:rPr>
              <a:t>t</a:t>
            </a:r>
            <a:r>
              <a:rPr sz="4800" spc="-305" dirty="0">
                <a:solidFill>
                  <a:srgbClr val="F6B4A6"/>
                </a:solidFill>
                <a:latin typeface="Trebuchet MS" panose="020B0603020202020204" charset="0"/>
                <a:cs typeface="Trebuchet MS" panose="020B0603020202020204" charset="0"/>
              </a:rPr>
              <a:t>a</a:t>
            </a:r>
            <a:r>
              <a:rPr sz="4800" spc="-105" dirty="0">
                <a:solidFill>
                  <a:srgbClr val="F6B4A6"/>
                </a:solidFill>
                <a:latin typeface="Trebuchet MS" panose="020B0603020202020204" charset="0"/>
                <a:cs typeface="Trebuchet MS" panose="020B0603020202020204" charset="0"/>
              </a:rPr>
              <a:t>s</a:t>
            </a:r>
            <a:r>
              <a:rPr sz="4800" spc="-254" dirty="0">
                <a:solidFill>
                  <a:srgbClr val="F6B4A6"/>
                </a:solidFill>
                <a:latin typeface="Trebuchet MS" panose="020B0603020202020204" charset="0"/>
                <a:cs typeface="Trebuchet MS" panose="020B0603020202020204" charset="0"/>
              </a:rPr>
              <a:t>e</a:t>
            </a:r>
            <a:r>
              <a:rPr sz="4800" spc="-385" dirty="0">
                <a:solidFill>
                  <a:srgbClr val="F6B4A6"/>
                </a:solidFill>
                <a:latin typeface="Trebuchet MS" panose="020B0603020202020204" charset="0"/>
                <a:cs typeface="Trebuchet MS" panose="020B0603020202020204" charset="0"/>
              </a:rPr>
              <a:t>t</a:t>
            </a:r>
            <a:r>
              <a:rPr sz="4800" spc="-370" dirty="0">
                <a:solidFill>
                  <a:srgbClr val="F6B4A6"/>
                </a:solidFill>
                <a:latin typeface="Trebuchet MS" panose="020B0603020202020204" charset="0"/>
                <a:cs typeface="Trebuchet MS" panose="020B0603020202020204" charset="0"/>
              </a:rPr>
              <a:t> </a:t>
            </a:r>
            <a:r>
              <a:rPr sz="4800" spc="-265" dirty="0">
                <a:solidFill>
                  <a:srgbClr val="F6B4A6"/>
                </a:solidFill>
                <a:latin typeface="Trebuchet MS" panose="020B0603020202020204" charset="0"/>
                <a:cs typeface="Trebuchet MS" panose="020B0603020202020204" charset="0"/>
              </a:rPr>
              <a:t>U</a:t>
            </a:r>
            <a:r>
              <a:rPr sz="4800" spc="-105" dirty="0">
                <a:solidFill>
                  <a:srgbClr val="F6B4A6"/>
                </a:solidFill>
                <a:latin typeface="Trebuchet MS" panose="020B0603020202020204" charset="0"/>
                <a:cs typeface="Trebuchet MS" panose="020B0603020202020204" charset="0"/>
              </a:rPr>
              <a:t>s</a:t>
            </a:r>
            <a:r>
              <a:rPr sz="4800" spc="-254" dirty="0">
                <a:solidFill>
                  <a:srgbClr val="F6B4A6"/>
                </a:solidFill>
                <a:latin typeface="Trebuchet MS" panose="020B0603020202020204" charset="0"/>
                <a:cs typeface="Trebuchet MS" panose="020B0603020202020204" charset="0"/>
              </a:rPr>
              <a:t>e</a:t>
            </a:r>
            <a:r>
              <a:rPr sz="4800" spc="-250" dirty="0">
                <a:solidFill>
                  <a:srgbClr val="F6B4A6"/>
                </a:solidFill>
                <a:latin typeface="Trebuchet MS" panose="020B0603020202020204" charset="0"/>
                <a:cs typeface="Trebuchet MS" panose="020B0603020202020204" charset="0"/>
              </a:rPr>
              <a:t>d</a:t>
            </a:r>
            <a:r>
              <a:rPr lang="en-US" sz="4800" spc="-250" dirty="0">
                <a:solidFill>
                  <a:srgbClr val="F6B4A6"/>
                </a:solidFill>
                <a:latin typeface="Trebuchet MS" panose="020B0603020202020204" charset="0"/>
                <a:cs typeface="Trebuchet MS" panose="020B0603020202020204" charset="0"/>
              </a:rPr>
              <a:t>  For Character</a:t>
            </a:r>
            <a:endParaRPr lang="en-US" sz="4800" spc="-250" dirty="0">
              <a:solidFill>
                <a:srgbClr val="F6B4A6"/>
              </a:solidFill>
              <a:latin typeface="Trebuchet MS" panose="020B0603020202020204" charset="0"/>
              <a:cs typeface="Trebuchet MS" panose="020B0603020202020204" charset="0"/>
            </a:endParaRPr>
          </a:p>
        </p:txBody>
      </p:sp>
      <p:sp>
        <p:nvSpPr>
          <p:cNvPr id="10" name="object 10"/>
          <p:cNvSpPr txBox="1"/>
          <p:nvPr/>
        </p:nvSpPr>
        <p:spPr>
          <a:xfrm>
            <a:off x="762000" y="1562100"/>
            <a:ext cx="7877810" cy="8493760"/>
          </a:xfrm>
          <a:prstGeom prst="rect">
            <a:avLst/>
          </a:prstGeom>
        </p:spPr>
        <p:txBody>
          <a:bodyPr vert="horz" wrap="square" lIns="0" tIns="12700" rIns="0" bIns="0" rtlCol="0">
            <a:noAutofit/>
          </a:bodyPr>
          <a:lstStyle/>
          <a:p>
            <a:pPr marL="469900" marR="5080" indent="-457200">
              <a:lnSpc>
                <a:spcPct val="138000"/>
              </a:lnSpc>
              <a:spcBef>
                <a:spcPts val="100"/>
              </a:spcBef>
              <a:buFont typeface="Wingdings" panose="05000000000000000000" charset="0"/>
              <a:buChar char="§"/>
            </a:pPr>
            <a:r>
              <a:rPr sz="3600" spc="-395" dirty="0">
                <a:solidFill>
                  <a:schemeClr val="accent5">
                    <a:lumMod val="60000"/>
                    <a:lumOff val="40000"/>
                  </a:schemeClr>
                </a:solidFill>
                <a:latin typeface="Arial Black" panose="020B0A04020102020204" charset="0"/>
                <a:cs typeface="Arial Black" panose="020B0A04020102020204" charset="0"/>
              </a:rPr>
              <a:t>C</a:t>
            </a:r>
            <a:r>
              <a:rPr sz="3600" spc="-290" dirty="0">
                <a:solidFill>
                  <a:schemeClr val="accent5">
                    <a:lumMod val="60000"/>
                    <a:lumOff val="40000"/>
                  </a:schemeClr>
                </a:solidFill>
                <a:latin typeface="Arial Black" panose="020B0A04020102020204" charset="0"/>
                <a:cs typeface="Arial Black" panose="020B0A04020102020204" charset="0"/>
              </a:rPr>
              <a:t>o</a:t>
            </a:r>
            <a:r>
              <a:rPr sz="3600" spc="-265" dirty="0">
                <a:solidFill>
                  <a:schemeClr val="accent5">
                    <a:lumMod val="60000"/>
                    <a:lumOff val="40000"/>
                  </a:schemeClr>
                </a:solidFill>
                <a:latin typeface="Arial Black" panose="020B0A04020102020204" charset="0"/>
                <a:cs typeface="Arial Black" panose="020B0A04020102020204" charset="0"/>
              </a:rPr>
              <a:t>n</a:t>
            </a:r>
            <a:r>
              <a:rPr sz="3600" spc="-365" dirty="0">
                <a:solidFill>
                  <a:schemeClr val="accent5">
                    <a:lumMod val="60000"/>
                    <a:lumOff val="40000"/>
                  </a:schemeClr>
                </a:solidFill>
                <a:latin typeface="Arial Black" panose="020B0A04020102020204" charset="0"/>
                <a:cs typeface="Arial Black" panose="020B0A04020102020204" charset="0"/>
              </a:rPr>
              <a:t>s</a:t>
            </a:r>
            <a:r>
              <a:rPr sz="3600" spc="-229" dirty="0">
                <a:solidFill>
                  <a:schemeClr val="accent5">
                    <a:lumMod val="60000"/>
                    <a:lumOff val="40000"/>
                  </a:schemeClr>
                </a:solidFill>
                <a:latin typeface="Arial Black" panose="020B0A04020102020204" charset="0"/>
                <a:cs typeface="Arial Black" panose="020B0A04020102020204" charset="0"/>
              </a:rPr>
              <a:t>i</a:t>
            </a:r>
            <a:r>
              <a:rPr sz="3600" spc="-365" dirty="0">
                <a:solidFill>
                  <a:schemeClr val="accent5">
                    <a:lumMod val="60000"/>
                    <a:lumOff val="40000"/>
                  </a:schemeClr>
                </a:solidFill>
                <a:latin typeface="Arial Black" panose="020B0A04020102020204" charset="0"/>
                <a:cs typeface="Arial Black" panose="020B0A04020102020204" charset="0"/>
              </a:rPr>
              <a:t>s</a:t>
            </a:r>
            <a:r>
              <a:rPr sz="3600" spc="-265" dirty="0">
                <a:solidFill>
                  <a:schemeClr val="accent5">
                    <a:lumMod val="60000"/>
                    <a:lumOff val="40000"/>
                  </a:schemeClr>
                </a:solidFill>
                <a:latin typeface="Arial Black" panose="020B0A04020102020204" charset="0"/>
                <a:cs typeface="Arial Black" panose="020B0A04020102020204" charset="0"/>
              </a:rPr>
              <a:t>t</a:t>
            </a:r>
            <a:r>
              <a:rPr sz="3600" spc="-360" dirty="0">
                <a:solidFill>
                  <a:schemeClr val="accent5">
                    <a:lumMod val="60000"/>
                    <a:lumOff val="40000"/>
                  </a:schemeClr>
                </a:solidFill>
                <a:latin typeface="Arial Black" panose="020B0A04020102020204" charset="0"/>
                <a:cs typeface="Arial Black" panose="020B0A04020102020204" charset="0"/>
              </a:rPr>
              <a:t>s</a:t>
            </a:r>
            <a:r>
              <a:rPr sz="3600" spc="-240" dirty="0">
                <a:solidFill>
                  <a:schemeClr val="accent5">
                    <a:lumMod val="60000"/>
                    <a:lumOff val="40000"/>
                  </a:schemeClr>
                </a:solidFill>
                <a:latin typeface="Arial Black" panose="020B0A04020102020204" charset="0"/>
                <a:cs typeface="Arial Black" panose="020B0A04020102020204" charset="0"/>
              </a:rPr>
              <a:t> </a:t>
            </a:r>
            <a:r>
              <a:rPr sz="3600" spc="-290" dirty="0">
                <a:solidFill>
                  <a:schemeClr val="accent5">
                    <a:lumMod val="60000"/>
                    <a:lumOff val="40000"/>
                  </a:schemeClr>
                </a:solidFill>
                <a:latin typeface="Arial Black" panose="020B0A04020102020204" charset="0"/>
                <a:cs typeface="Arial Black" panose="020B0A04020102020204" charset="0"/>
              </a:rPr>
              <a:t>o</a:t>
            </a:r>
            <a:r>
              <a:rPr sz="3600" spc="-225" dirty="0">
                <a:solidFill>
                  <a:schemeClr val="accent5">
                    <a:lumMod val="60000"/>
                    <a:lumOff val="40000"/>
                  </a:schemeClr>
                </a:solidFill>
                <a:latin typeface="Arial Black" panose="020B0A04020102020204" charset="0"/>
                <a:cs typeface="Arial Black" panose="020B0A04020102020204" charset="0"/>
              </a:rPr>
              <a:t>f</a:t>
            </a:r>
            <a:r>
              <a:rPr sz="3600" spc="-240" dirty="0">
                <a:solidFill>
                  <a:schemeClr val="accent5">
                    <a:lumMod val="60000"/>
                    <a:lumOff val="40000"/>
                  </a:schemeClr>
                </a:solidFill>
                <a:latin typeface="Arial Black" panose="020B0A04020102020204" charset="0"/>
                <a:cs typeface="Arial Black" panose="020B0A04020102020204" charset="0"/>
              </a:rPr>
              <a:t> </a:t>
            </a:r>
            <a:r>
              <a:rPr sz="3600" spc="-254" dirty="0">
                <a:solidFill>
                  <a:schemeClr val="accent5">
                    <a:lumMod val="60000"/>
                    <a:lumOff val="40000"/>
                  </a:schemeClr>
                </a:solidFill>
                <a:latin typeface="Arial Black" panose="020B0A04020102020204" charset="0"/>
                <a:cs typeface="Arial Black" panose="020B0A04020102020204" charset="0"/>
              </a:rPr>
              <a:t>28</a:t>
            </a:r>
            <a:r>
              <a:rPr sz="3600" spc="-480" dirty="0">
                <a:solidFill>
                  <a:schemeClr val="accent5">
                    <a:lumMod val="60000"/>
                    <a:lumOff val="40000"/>
                  </a:schemeClr>
                </a:solidFill>
                <a:latin typeface="Arial Black" panose="020B0A04020102020204" charset="0"/>
                <a:cs typeface="Arial Black" panose="020B0A04020102020204" charset="0"/>
              </a:rPr>
              <a:t>x</a:t>
            </a:r>
            <a:r>
              <a:rPr sz="3600" spc="-254" dirty="0">
                <a:solidFill>
                  <a:schemeClr val="accent5">
                    <a:lumMod val="60000"/>
                    <a:lumOff val="40000"/>
                  </a:schemeClr>
                </a:solidFill>
                <a:latin typeface="Arial Black" panose="020B0A04020102020204" charset="0"/>
                <a:cs typeface="Arial Black" panose="020B0A04020102020204" charset="0"/>
              </a:rPr>
              <a:t>2</a:t>
            </a:r>
            <a:r>
              <a:rPr sz="3600" spc="-250" dirty="0">
                <a:solidFill>
                  <a:schemeClr val="accent5">
                    <a:lumMod val="60000"/>
                    <a:lumOff val="40000"/>
                  </a:schemeClr>
                </a:solidFill>
                <a:latin typeface="Arial Black" panose="020B0A04020102020204" charset="0"/>
                <a:cs typeface="Arial Black" panose="020B0A04020102020204" charset="0"/>
              </a:rPr>
              <a:t>8</a:t>
            </a:r>
            <a:r>
              <a:rPr sz="3600" spc="-240" dirty="0">
                <a:solidFill>
                  <a:schemeClr val="accent5">
                    <a:lumMod val="60000"/>
                    <a:lumOff val="40000"/>
                  </a:schemeClr>
                </a:solidFill>
                <a:latin typeface="Arial Black" panose="020B0A04020102020204" charset="0"/>
                <a:cs typeface="Arial Black" panose="020B0A04020102020204" charset="0"/>
              </a:rPr>
              <a:t> </a:t>
            </a:r>
            <a:r>
              <a:rPr sz="3600" spc="-260" dirty="0">
                <a:solidFill>
                  <a:schemeClr val="accent5">
                    <a:lumMod val="60000"/>
                    <a:lumOff val="40000"/>
                  </a:schemeClr>
                </a:solidFill>
                <a:latin typeface="Arial Black" panose="020B0A04020102020204" charset="0"/>
                <a:cs typeface="Arial Black" panose="020B0A04020102020204" charset="0"/>
              </a:rPr>
              <a:t>p</a:t>
            </a:r>
            <a:r>
              <a:rPr sz="3600" spc="-229" dirty="0">
                <a:solidFill>
                  <a:schemeClr val="accent5">
                    <a:lumMod val="60000"/>
                    <a:lumOff val="40000"/>
                  </a:schemeClr>
                </a:solidFill>
                <a:latin typeface="Arial Black" panose="020B0A04020102020204" charset="0"/>
                <a:cs typeface="Arial Black" panose="020B0A04020102020204" charset="0"/>
              </a:rPr>
              <a:t>i</a:t>
            </a:r>
            <a:r>
              <a:rPr sz="3600" spc="-480" dirty="0">
                <a:solidFill>
                  <a:schemeClr val="accent5">
                    <a:lumMod val="60000"/>
                    <a:lumOff val="40000"/>
                  </a:schemeClr>
                </a:solidFill>
                <a:latin typeface="Arial Black" panose="020B0A04020102020204" charset="0"/>
                <a:cs typeface="Arial Black" panose="020B0A04020102020204" charset="0"/>
              </a:rPr>
              <a:t>x</a:t>
            </a:r>
            <a:r>
              <a:rPr sz="3600" spc="-380" dirty="0">
                <a:solidFill>
                  <a:schemeClr val="accent5">
                    <a:lumMod val="60000"/>
                    <a:lumOff val="40000"/>
                  </a:schemeClr>
                </a:solidFill>
                <a:latin typeface="Arial Black" panose="020B0A04020102020204" charset="0"/>
                <a:cs typeface="Arial Black" panose="020B0A04020102020204" charset="0"/>
              </a:rPr>
              <a:t>e</a:t>
            </a:r>
            <a:r>
              <a:rPr sz="3600" spc="-210" dirty="0">
                <a:solidFill>
                  <a:schemeClr val="accent5">
                    <a:lumMod val="60000"/>
                    <a:lumOff val="40000"/>
                  </a:schemeClr>
                </a:solidFill>
                <a:latin typeface="Arial Black" panose="020B0A04020102020204" charset="0"/>
                <a:cs typeface="Arial Black" panose="020B0A04020102020204" charset="0"/>
              </a:rPr>
              <a:t>l</a:t>
            </a:r>
            <a:r>
              <a:rPr sz="3600" spc="-240" dirty="0">
                <a:solidFill>
                  <a:schemeClr val="accent5">
                    <a:lumMod val="60000"/>
                    <a:lumOff val="40000"/>
                  </a:schemeClr>
                </a:solidFill>
                <a:latin typeface="Arial Black" panose="020B0A04020102020204" charset="0"/>
                <a:cs typeface="Arial Black" panose="020B0A04020102020204" charset="0"/>
              </a:rPr>
              <a:t> </a:t>
            </a:r>
            <a:r>
              <a:rPr sz="3600" spc="-229" dirty="0">
                <a:solidFill>
                  <a:schemeClr val="accent5">
                    <a:lumMod val="60000"/>
                    <a:lumOff val="40000"/>
                  </a:schemeClr>
                </a:solidFill>
                <a:latin typeface="Arial Black" panose="020B0A04020102020204" charset="0"/>
                <a:cs typeface="Arial Black" panose="020B0A04020102020204" charset="0"/>
              </a:rPr>
              <a:t>i</a:t>
            </a:r>
            <a:r>
              <a:rPr sz="3600" spc="-445" dirty="0">
                <a:solidFill>
                  <a:schemeClr val="accent5">
                    <a:lumMod val="60000"/>
                    <a:lumOff val="40000"/>
                  </a:schemeClr>
                </a:solidFill>
                <a:latin typeface="Arial Black" panose="020B0A04020102020204" charset="0"/>
                <a:cs typeface="Arial Black" panose="020B0A04020102020204" charset="0"/>
              </a:rPr>
              <a:t>m</a:t>
            </a:r>
            <a:r>
              <a:rPr sz="3600" spc="-370" dirty="0">
                <a:solidFill>
                  <a:schemeClr val="accent5">
                    <a:lumMod val="60000"/>
                    <a:lumOff val="40000"/>
                  </a:schemeClr>
                </a:solidFill>
                <a:latin typeface="Arial Black" panose="020B0A04020102020204" charset="0"/>
                <a:cs typeface="Arial Black" panose="020B0A04020102020204" charset="0"/>
              </a:rPr>
              <a:t>a</a:t>
            </a:r>
            <a:r>
              <a:rPr sz="3600" spc="-260" dirty="0">
                <a:solidFill>
                  <a:schemeClr val="accent5">
                    <a:lumMod val="60000"/>
                    <a:lumOff val="40000"/>
                  </a:schemeClr>
                </a:solidFill>
                <a:latin typeface="Arial Black" panose="020B0A04020102020204" charset="0"/>
                <a:cs typeface="Arial Black" panose="020B0A04020102020204" charset="0"/>
              </a:rPr>
              <a:t>g</a:t>
            </a:r>
            <a:r>
              <a:rPr sz="3600" spc="-380" dirty="0">
                <a:solidFill>
                  <a:schemeClr val="accent5">
                    <a:lumMod val="60000"/>
                    <a:lumOff val="40000"/>
                  </a:schemeClr>
                </a:solidFill>
                <a:latin typeface="Arial Black" panose="020B0A04020102020204" charset="0"/>
                <a:cs typeface="Arial Black" panose="020B0A04020102020204" charset="0"/>
              </a:rPr>
              <a:t>e</a:t>
            </a:r>
            <a:r>
              <a:rPr sz="3600" spc="-360" dirty="0">
                <a:solidFill>
                  <a:schemeClr val="accent5">
                    <a:lumMod val="60000"/>
                    <a:lumOff val="40000"/>
                  </a:schemeClr>
                </a:solidFill>
                <a:latin typeface="Arial Black" panose="020B0A04020102020204" charset="0"/>
                <a:cs typeface="Arial Black" panose="020B0A04020102020204" charset="0"/>
              </a:rPr>
              <a:t>s</a:t>
            </a:r>
            <a:r>
              <a:rPr sz="3600" spc="-240" dirty="0">
                <a:solidFill>
                  <a:schemeClr val="accent5">
                    <a:lumMod val="60000"/>
                    <a:lumOff val="40000"/>
                  </a:schemeClr>
                </a:solidFill>
                <a:latin typeface="Arial Black" panose="020B0A04020102020204" charset="0"/>
                <a:cs typeface="Arial Black" panose="020B0A04020102020204" charset="0"/>
              </a:rPr>
              <a:t> </a:t>
            </a:r>
            <a:r>
              <a:rPr sz="3600" spc="-290" dirty="0">
                <a:solidFill>
                  <a:schemeClr val="accent5">
                    <a:lumMod val="60000"/>
                    <a:lumOff val="40000"/>
                  </a:schemeClr>
                </a:solidFill>
                <a:latin typeface="Arial Black" panose="020B0A04020102020204" charset="0"/>
                <a:cs typeface="Arial Black" panose="020B0A04020102020204" charset="0"/>
              </a:rPr>
              <a:t>o</a:t>
            </a:r>
            <a:r>
              <a:rPr sz="3600" spc="-204" dirty="0">
                <a:solidFill>
                  <a:schemeClr val="accent5">
                    <a:lumMod val="60000"/>
                    <a:lumOff val="40000"/>
                  </a:schemeClr>
                </a:solidFill>
                <a:latin typeface="Arial Black" panose="020B0A04020102020204" charset="0"/>
                <a:cs typeface="Arial Black" panose="020B0A04020102020204" charset="0"/>
              </a:rPr>
              <a:t>f  </a:t>
            </a:r>
            <a:r>
              <a:rPr sz="3600" spc="-265" dirty="0">
                <a:solidFill>
                  <a:schemeClr val="accent5">
                    <a:lumMod val="60000"/>
                    <a:lumOff val="40000"/>
                  </a:schemeClr>
                </a:solidFill>
                <a:latin typeface="Arial Black" panose="020B0A04020102020204" charset="0"/>
                <a:cs typeface="Arial Black" panose="020B0A04020102020204" charset="0"/>
              </a:rPr>
              <a:t>h</a:t>
            </a:r>
            <a:r>
              <a:rPr sz="3600" spc="-370" dirty="0">
                <a:solidFill>
                  <a:schemeClr val="accent5">
                    <a:lumMod val="60000"/>
                    <a:lumOff val="40000"/>
                  </a:schemeClr>
                </a:solidFill>
                <a:latin typeface="Arial Black" panose="020B0A04020102020204" charset="0"/>
                <a:cs typeface="Arial Black" panose="020B0A04020102020204" charset="0"/>
              </a:rPr>
              <a:t>a</a:t>
            </a:r>
            <a:r>
              <a:rPr sz="3600" spc="-265" dirty="0">
                <a:solidFill>
                  <a:schemeClr val="accent5">
                    <a:lumMod val="60000"/>
                    <a:lumOff val="40000"/>
                  </a:schemeClr>
                </a:solidFill>
                <a:latin typeface="Arial Black" panose="020B0A04020102020204" charset="0"/>
                <a:cs typeface="Arial Black" panose="020B0A04020102020204" charset="0"/>
              </a:rPr>
              <a:t>n</a:t>
            </a:r>
            <a:r>
              <a:rPr sz="3600" spc="-260" dirty="0">
                <a:solidFill>
                  <a:schemeClr val="accent5">
                    <a:lumMod val="60000"/>
                    <a:lumOff val="40000"/>
                  </a:schemeClr>
                </a:solidFill>
                <a:latin typeface="Arial Black" panose="020B0A04020102020204" charset="0"/>
                <a:cs typeface="Arial Black" panose="020B0A04020102020204" charset="0"/>
              </a:rPr>
              <a:t>d</a:t>
            </a:r>
            <a:r>
              <a:rPr sz="3600" spc="-610" dirty="0">
                <a:solidFill>
                  <a:schemeClr val="accent5">
                    <a:lumMod val="60000"/>
                    <a:lumOff val="40000"/>
                  </a:schemeClr>
                </a:solidFill>
                <a:latin typeface="Arial Black" panose="020B0A04020102020204" charset="0"/>
                <a:cs typeface="Arial Black" panose="020B0A04020102020204" charset="0"/>
              </a:rPr>
              <a:t>w</a:t>
            </a:r>
            <a:r>
              <a:rPr sz="3600" spc="-130" dirty="0">
                <a:solidFill>
                  <a:schemeClr val="accent5">
                    <a:lumMod val="60000"/>
                    <a:lumOff val="40000"/>
                  </a:schemeClr>
                </a:solidFill>
                <a:latin typeface="Arial Black" panose="020B0A04020102020204" charset="0"/>
                <a:cs typeface="Arial Black" panose="020B0A04020102020204" charset="0"/>
              </a:rPr>
              <a:t>r</a:t>
            </a:r>
            <a:r>
              <a:rPr sz="3600" spc="-229" dirty="0">
                <a:solidFill>
                  <a:schemeClr val="accent5">
                    <a:lumMod val="60000"/>
                    <a:lumOff val="40000"/>
                  </a:schemeClr>
                </a:solidFill>
                <a:latin typeface="Arial Black" panose="020B0A04020102020204" charset="0"/>
                <a:cs typeface="Arial Black" panose="020B0A04020102020204" charset="0"/>
              </a:rPr>
              <a:t>i</a:t>
            </a:r>
            <a:r>
              <a:rPr sz="3600" spc="-265" dirty="0">
                <a:solidFill>
                  <a:schemeClr val="accent5">
                    <a:lumMod val="60000"/>
                    <a:lumOff val="40000"/>
                  </a:schemeClr>
                </a:solidFill>
                <a:latin typeface="Arial Black" panose="020B0A04020102020204" charset="0"/>
                <a:cs typeface="Arial Black" panose="020B0A04020102020204" charset="0"/>
              </a:rPr>
              <a:t>tt</a:t>
            </a:r>
            <a:r>
              <a:rPr sz="3600" spc="-380" dirty="0">
                <a:solidFill>
                  <a:schemeClr val="accent5">
                    <a:lumMod val="60000"/>
                    <a:lumOff val="40000"/>
                  </a:schemeClr>
                </a:solidFill>
                <a:latin typeface="Arial Black" panose="020B0A04020102020204" charset="0"/>
                <a:cs typeface="Arial Black" panose="020B0A04020102020204" charset="0"/>
              </a:rPr>
              <a:t>e</a:t>
            </a:r>
            <a:r>
              <a:rPr sz="3600" spc="-260" dirty="0">
                <a:solidFill>
                  <a:schemeClr val="accent5">
                    <a:lumMod val="60000"/>
                    <a:lumOff val="40000"/>
                  </a:schemeClr>
                </a:solidFill>
                <a:latin typeface="Arial Black" panose="020B0A04020102020204" charset="0"/>
                <a:cs typeface="Arial Black" panose="020B0A04020102020204" charset="0"/>
              </a:rPr>
              <a:t>n</a:t>
            </a:r>
            <a:r>
              <a:rPr sz="3600" spc="-240" dirty="0">
                <a:solidFill>
                  <a:schemeClr val="accent5">
                    <a:lumMod val="60000"/>
                    <a:lumOff val="40000"/>
                  </a:schemeClr>
                </a:solidFill>
                <a:latin typeface="Arial Black" panose="020B0A04020102020204" charset="0"/>
                <a:cs typeface="Arial Black" panose="020B0A04020102020204" charset="0"/>
              </a:rPr>
              <a:t> </a:t>
            </a:r>
            <a:r>
              <a:rPr sz="3600" spc="-370" dirty="0">
                <a:solidFill>
                  <a:schemeClr val="accent5">
                    <a:lumMod val="60000"/>
                    <a:lumOff val="40000"/>
                  </a:schemeClr>
                </a:solidFill>
                <a:latin typeface="Arial Black" panose="020B0A04020102020204" charset="0"/>
                <a:cs typeface="Arial Black" panose="020B0A04020102020204" charset="0"/>
              </a:rPr>
              <a:t>a</a:t>
            </a:r>
            <a:r>
              <a:rPr sz="3600" spc="-215" dirty="0">
                <a:solidFill>
                  <a:schemeClr val="accent5">
                    <a:lumMod val="60000"/>
                    <a:lumOff val="40000"/>
                  </a:schemeClr>
                </a:solidFill>
                <a:latin typeface="Arial Black" panose="020B0A04020102020204" charset="0"/>
                <a:cs typeface="Arial Black" panose="020B0A04020102020204" charset="0"/>
              </a:rPr>
              <a:t>l</a:t>
            </a:r>
            <a:r>
              <a:rPr sz="3600" spc="-260" dirty="0">
                <a:solidFill>
                  <a:schemeClr val="accent5">
                    <a:lumMod val="60000"/>
                    <a:lumOff val="40000"/>
                  </a:schemeClr>
                </a:solidFill>
                <a:latin typeface="Arial Black" panose="020B0A04020102020204" charset="0"/>
                <a:cs typeface="Arial Black" panose="020B0A04020102020204" charset="0"/>
              </a:rPr>
              <a:t>p</a:t>
            </a:r>
            <a:r>
              <a:rPr sz="3600" spc="-265" dirty="0">
                <a:solidFill>
                  <a:schemeClr val="accent5">
                    <a:lumMod val="60000"/>
                    <a:lumOff val="40000"/>
                  </a:schemeClr>
                </a:solidFill>
                <a:latin typeface="Arial Black" panose="020B0A04020102020204" charset="0"/>
                <a:cs typeface="Arial Black" panose="020B0A04020102020204" charset="0"/>
              </a:rPr>
              <a:t>h</a:t>
            </a:r>
            <a:r>
              <a:rPr sz="3600" spc="-370" dirty="0">
                <a:solidFill>
                  <a:schemeClr val="accent5">
                    <a:lumMod val="60000"/>
                    <a:lumOff val="40000"/>
                  </a:schemeClr>
                </a:solidFill>
                <a:latin typeface="Arial Black" panose="020B0A04020102020204" charset="0"/>
                <a:cs typeface="Arial Black" panose="020B0A04020102020204" charset="0"/>
              </a:rPr>
              <a:t>a</a:t>
            </a:r>
            <a:r>
              <a:rPr sz="3600" spc="-260" dirty="0">
                <a:solidFill>
                  <a:schemeClr val="accent5">
                    <a:lumMod val="60000"/>
                    <a:lumOff val="40000"/>
                  </a:schemeClr>
                </a:solidFill>
                <a:latin typeface="Arial Black" panose="020B0A04020102020204" charset="0"/>
                <a:cs typeface="Arial Black" panose="020B0A04020102020204" charset="0"/>
              </a:rPr>
              <a:t>b</a:t>
            </a:r>
            <a:r>
              <a:rPr sz="3600" spc="-380" dirty="0">
                <a:solidFill>
                  <a:schemeClr val="accent5">
                    <a:lumMod val="60000"/>
                    <a:lumOff val="40000"/>
                  </a:schemeClr>
                </a:solidFill>
                <a:latin typeface="Arial Black" panose="020B0A04020102020204" charset="0"/>
                <a:cs typeface="Arial Black" panose="020B0A04020102020204" charset="0"/>
              </a:rPr>
              <a:t>e</a:t>
            </a:r>
            <a:r>
              <a:rPr sz="3600" spc="-265" dirty="0">
                <a:solidFill>
                  <a:schemeClr val="accent5">
                    <a:lumMod val="60000"/>
                    <a:lumOff val="40000"/>
                  </a:schemeClr>
                </a:solidFill>
                <a:latin typeface="Arial Black" panose="020B0A04020102020204" charset="0"/>
                <a:cs typeface="Arial Black" panose="020B0A04020102020204" charset="0"/>
              </a:rPr>
              <a:t>t</a:t>
            </a:r>
            <a:r>
              <a:rPr sz="3600" spc="-365" dirty="0">
                <a:solidFill>
                  <a:schemeClr val="accent5">
                    <a:lumMod val="60000"/>
                    <a:lumOff val="40000"/>
                  </a:schemeClr>
                </a:solidFill>
                <a:latin typeface="Arial Black" panose="020B0A04020102020204" charset="0"/>
                <a:cs typeface="Arial Black" panose="020B0A04020102020204" charset="0"/>
              </a:rPr>
              <a:t>s</a:t>
            </a:r>
            <a:r>
              <a:rPr sz="3600" spc="-170" dirty="0">
                <a:solidFill>
                  <a:schemeClr val="accent5">
                    <a:lumMod val="60000"/>
                    <a:lumOff val="40000"/>
                  </a:schemeClr>
                </a:solidFill>
                <a:latin typeface="Arial Black" panose="020B0A04020102020204" charset="0"/>
                <a:cs typeface="Arial Black" panose="020B0A04020102020204" charset="0"/>
              </a:rPr>
              <a:t>.</a:t>
            </a:r>
            <a:endParaRPr sz="3600">
              <a:solidFill>
                <a:schemeClr val="accent5">
                  <a:lumMod val="60000"/>
                  <a:lumOff val="40000"/>
                </a:schemeClr>
              </a:solidFill>
              <a:latin typeface="Arial Black" panose="020B0A04020102020204" charset="0"/>
              <a:cs typeface="Arial Black" panose="020B0A04020102020204" charset="0"/>
            </a:endParaRPr>
          </a:p>
          <a:p>
            <a:pPr marL="469900" marR="138430" indent="-457200">
              <a:lnSpc>
                <a:spcPct val="138000"/>
              </a:lnSpc>
              <a:buFont typeface="Wingdings" panose="05000000000000000000" charset="0"/>
              <a:buChar char="§"/>
            </a:pPr>
            <a:r>
              <a:rPr sz="3600" spc="-425" dirty="0">
                <a:solidFill>
                  <a:schemeClr val="accent5">
                    <a:lumMod val="60000"/>
                    <a:lumOff val="40000"/>
                  </a:schemeClr>
                </a:solidFill>
                <a:latin typeface="Arial Black" panose="020B0A04020102020204" charset="0"/>
                <a:cs typeface="Arial Black" panose="020B0A04020102020204" charset="0"/>
              </a:rPr>
              <a:t>T</a:t>
            </a:r>
            <a:r>
              <a:rPr sz="3600" spc="-265" dirty="0">
                <a:solidFill>
                  <a:schemeClr val="accent5">
                    <a:lumMod val="60000"/>
                    <a:lumOff val="40000"/>
                  </a:schemeClr>
                </a:solidFill>
                <a:latin typeface="Arial Black" panose="020B0A04020102020204" charset="0"/>
                <a:cs typeface="Arial Black" panose="020B0A04020102020204" charset="0"/>
              </a:rPr>
              <a:t>h</a:t>
            </a:r>
            <a:r>
              <a:rPr sz="3600" spc="-375" dirty="0">
                <a:solidFill>
                  <a:schemeClr val="accent5">
                    <a:lumMod val="60000"/>
                    <a:lumOff val="40000"/>
                  </a:schemeClr>
                </a:solidFill>
                <a:latin typeface="Arial Black" panose="020B0A04020102020204" charset="0"/>
                <a:cs typeface="Arial Black" panose="020B0A04020102020204" charset="0"/>
              </a:rPr>
              <a:t>e</a:t>
            </a:r>
            <a:r>
              <a:rPr sz="3600" spc="-240" dirty="0">
                <a:solidFill>
                  <a:schemeClr val="accent5">
                    <a:lumMod val="60000"/>
                    <a:lumOff val="40000"/>
                  </a:schemeClr>
                </a:solidFill>
                <a:latin typeface="Arial Black" panose="020B0A04020102020204" charset="0"/>
                <a:cs typeface="Arial Black" panose="020B0A04020102020204" charset="0"/>
              </a:rPr>
              <a:t> </a:t>
            </a:r>
            <a:r>
              <a:rPr sz="3600" spc="-229" dirty="0">
                <a:solidFill>
                  <a:schemeClr val="accent5">
                    <a:lumMod val="60000"/>
                    <a:lumOff val="40000"/>
                  </a:schemeClr>
                </a:solidFill>
                <a:latin typeface="Arial Black" panose="020B0A04020102020204" charset="0"/>
                <a:cs typeface="Arial Black" panose="020B0A04020102020204" charset="0"/>
              </a:rPr>
              <a:t>i</a:t>
            </a:r>
            <a:r>
              <a:rPr sz="3600" spc="-445" dirty="0">
                <a:solidFill>
                  <a:schemeClr val="accent5">
                    <a:lumMod val="60000"/>
                    <a:lumOff val="40000"/>
                  </a:schemeClr>
                </a:solidFill>
                <a:latin typeface="Arial Black" panose="020B0A04020102020204" charset="0"/>
                <a:cs typeface="Arial Black" panose="020B0A04020102020204" charset="0"/>
              </a:rPr>
              <a:t>m</a:t>
            </a:r>
            <a:r>
              <a:rPr sz="3600" spc="-370" dirty="0">
                <a:solidFill>
                  <a:schemeClr val="accent5">
                    <a:lumMod val="60000"/>
                    <a:lumOff val="40000"/>
                  </a:schemeClr>
                </a:solidFill>
                <a:latin typeface="Arial Black" panose="020B0A04020102020204" charset="0"/>
                <a:cs typeface="Arial Black" panose="020B0A04020102020204" charset="0"/>
              </a:rPr>
              <a:t>a</a:t>
            </a:r>
            <a:r>
              <a:rPr sz="3600" spc="-260" dirty="0">
                <a:solidFill>
                  <a:schemeClr val="accent5">
                    <a:lumMod val="60000"/>
                    <a:lumOff val="40000"/>
                  </a:schemeClr>
                </a:solidFill>
                <a:latin typeface="Arial Black" panose="020B0A04020102020204" charset="0"/>
                <a:cs typeface="Arial Black" panose="020B0A04020102020204" charset="0"/>
              </a:rPr>
              <a:t>g</a:t>
            </a:r>
            <a:r>
              <a:rPr sz="3600" spc="-380" dirty="0">
                <a:solidFill>
                  <a:schemeClr val="accent5">
                    <a:lumMod val="60000"/>
                    <a:lumOff val="40000"/>
                  </a:schemeClr>
                </a:solidFill>
                <a:latin typeface="Arial Black" panose="020B0A04020102020204" charset="0"/>
                <a:cs typeface="Arial Black" panose="020B0A04020102020204" charset="0"/>
              </a:rPr>
              <a:t>e</a:t>
            </a:r>
            <a:r>
              <a:rPr sz="3600" spc="-360" dirty="0">
                <a:solidFill>
                  <a:schemeClr val="accent5">
                    <a:lumMod val="60000"/>
                    <a:lumOff val="40000"/>
                  </a:schemeClr>
                </a:solidFill>
                <a:latin typeface="Arial Black" panose="020B0A04020102020204" charset="0"/>
                <a:cs typeface="Arial Black" panose="020B0A04020102020204" charset="0"/>
              </a:rPr>
              <a:t>s</a:t>
            </a:r>
            <a:r>
              <a:rPr sz="3600" spc="-240" dirty="0">
                <a:solidFill>
                  <a:schemeClr val="accent5">
                    <a:lumMod val="60000"/>
                    <a:lumOff val="40000"/>
                  </a:schemeClr>
                </a:solidFill>
                <a:latin typeface="Arial Black" panose="020B0A04020102020204" charset="0"/>
                <a:cs typeface="Arial Black" panose="020B0A04020102020204" charset="0"/>
              </a:rPr>
              <a:t> </a:t>
            </a:r>
            <a:r>
              <a:rPr sz="3600" spc="-370" dirty="0">
                <a:solidFill>
                  <a:schemeClr val="accent5">
                    <a:lumMod val="60000"/>
                    <a:lumOff val="40000"/>
                  </a:schemeClr>
                </a:solidFill>
                <a:latin typeface="Arial Black" panose="020B0A04020102020204" charset="0"/>
                <a:cs typeface="Arial Black" panose="020B0A04020102020204" charset="0"/>
              </a:rPr>
              <a:t>a</a:t>
            </a:r>
            <a:r>
              <a:rPr sz="3600" spc="-130" dirty="0">
                <a:solidFill>
                  <a:schemeClr val="accent5">
                    <a:lumMod val="60000"/>
                    <a:lumOff val="40000"/>
                  </a:schemeClr>
                </a:solidFill>
                <a:latin typeface="Arial Black" panose="020B0A04020102020204" charset="0"/>
                <a:cs typeface="Arial Black" panose="020B0A04020102020204" charset="0"/>
              </a:rPr>
              <a:t>r</a:t>
            </a:r>
            <a:r>
              <a:rPr sz="3600" spc="-375" dirty="0">
                <a:solidFill>
                  <a:schemeClr val="accent5">
                    <a:lumMod val="60000"/>
                    <a:lumOff val="40000"/>
                  </a:schemeClr>
                </a:solidFill>
                <a:latin typeface="Arial Black" panose="020B0A04020102020204" charset="0"/>
                <a:cs typeface="Arial Black" panose="020B0A04020102020204" charset="0"/>
              </a:rPr>
              <a:t>e</a:t>
            </a:r>
            <a:r>
              <a:rPr sz="3600" spc="-240" dirty="0">
                <a:solidFill>
                  <a:schemeClr val="accent5">
                    <a:lumMod val="60000"/>
                    <a:lumOff val="40000"/>
                  </a:schemeClr>
                </a:solidFill>
                <a:latin typeface="Arial Black" panose="020B0A04020102020204" charset="0"/>
                <a:cs typeface="Arial Black" panose="020B0A04020102020204" charset="0"/>
              </a:rPr>
              <a:t> </a:t>
            </a:r>
            <a:r>
              <a:rPr sz="3600" spc="-229" dirty="0">
                <a:solidFill>
                  <a:schemeClr val="accent5">
                    <a:lumMod val="60000"/>
                    <a:lumOff val="40000"/>
                  </a:schemeClr>
                </a:solidFill>
                <a:latin typeface="Arial Black" panose="020B0A04020102020204" charset="0"/>
                <a:cs typeface="Arial Black" panose="020B0A04020102020204" charset="0"/>
              </a:rPr>
              <a:t>i</a:t>
            </a:r>
            <a:r>
              <a:rPr sz="3600" spc="-260" dirty="0">
                <a:solidFill>
                  <a:schemeClr val="accent5">
                    <a:lumMod val="60000"/>
                    <a:lumOff val="40000"/>
                  </a:schemeClr>
                </a:solidFill>
                <a:latin typeface="Arial Black" panose="020B0A04020102020204" charset="0"/>
                <a:cs typeface="Arial Black" panose="020B0A04020102020204" charset="0"/>
              </a:rPr>
              <a:t>n</a:t>
            </a:r>
            <a:r>
              <a:rPr sz="3600" spc="-240" dirty="0">
                <a:solidFill>
                  <a:schemeClr val="accent5">
                    <a:lumMod val="60000"/>
                    <a:lumOff val="40000"/>
                  </a:schemeClr>
                </a:solidFill>
                <a:latin typeface="Arial Black" panose="020B0A04020102020204" charset="0"/>
                <a:cs typeface="Arial Black" panose="020B0A04020102020204" charset="0"/>
              </a:rPr>
              <a:t> </a:t>
            </a:r>
            <a:r>
              <a:rPr sz="3600" spc="-365" dirty="0">
                <a:solidFill>
                  <a:schemeClr val="accent5">
                    <a:lumMod val="60000"/>
                    <a:lumOff val="40000"/>
                  </a:schemeClr>
                </a:solidFill>
                <a:latin typeface="Arial Black" panose="020B0A04020102020204" charset="0"/>
                <a:cs typeface="Arial Black" panose="020B0A04020102020204" charset="0"/>
              </a:rPr>
              <a:t>a</a:t>
            </a:r>
            <a:r>
              <a:rPr sz="3600" spc="-240" dirty="0">
                <a:solidFill>
                  <a:schemeClr val="accent5">
                    <a:lumMod val="60000"/>
                    <a:lumOff val="40000"/>
                  </a:schemeClr>
                </a:solidFill>
                <a:latin typeface="Arial Black" panose="020B0A04020102020204" charset="0"/>
                <a:cs typeface="Arial Black" panose="020B0A04020102020204" charset="0"/>
              </a:rPr>
              <a:t> </a:t>
            </a:r>
            <a:r>
              <a:rPr sz="3600" spc="-260" dirty="0">
                <a:solidFill>
                  <a:schemeClr val="accent5">
                    <a:lumMod val="60000"/>
                    <a:lumOff val="40000"/>
                  </a:schemeClr>
                </a:solidFill>
                <a:latin typeface="Arial Black" panose="020B0A04020102020204" charset="0"/>
                <a:cs typeface="Arial Black" panose="020B0A04020102020204" charset="0"/>
              </a:rPr>
              <a:t>p</a:t>
            </a:r>
            <a:r>
              <a:rPr sz="3600" spc="-229" dirty="0">
                <a:solidFill>
                  <a:schemeClr val="accent5">
                    <a:lumMod val="60000"/>
                    <a:lumOff val="40000"/>
                  </a:schemeClr>
                </a:solidFill>
                <a:latin typeface="Arial Black" panose="020B0A04020102020204" charset="0"/>
                <a:cs typeface="Arial Black" panose="020B0A04020102020204" charset="0"/>
              </a:rPr>
              <a:t>i</a:t>
            </a:r>
            <a:r>
              <a:rPr sz="3600" spc="-480" dirty="0">
                <a:solidFill>
                  <a:schemeClr val="accent5">
                    <a:lumMod val="60000"/>
                    <a:lumOff val="40000"/>
                  </a:schemeClr>
                </a:solidFill>
                <a:latin typeface="Arial Black" panose="020B0A04020102020204" charset="0"/>
                <a:cs typeface="Arial Black" panose="020B0A04020102020204" charset="0"/>
              </a:rPr>
              <a:t>x</a:t>
            </a:r>
            <a:r>
              <a:rPr sz="3600" spc="-380" dirty="0">
                <a:solidFill>
                  <a:schemeClr val="accent5">
                    <a:lumMod val="60000"/>
                    <a:lumOff val="40000"/>
                  </a:schemeClr>
                </a:solidFill>
                <a:latin typeface="Arial Black" panose="020B0A04020102020204" charset="0"/>
                <a:cs typeface="Arial Black" panose="020B0A04020102020204" charset="0"/>
              </a:rPr>
              <a:t>e</a:t>
            </a:r>
            <a:r>
              <a:rPr sz="3600" spc="-210" dirty="0">
                <a:solidFill>
                  <a:schemeClr val="accent5">
                    <a:lumMod val="60000"/>
                    <a:lumOff val="40000"/>
                  </a:schemeClr>
                </a:solidFill>
                <a:latin typeface="Arial Black" panose="020B0A04020102020204" charset="0"/>
                <a:cs typeface="Arial Black" panose="020B0A04020102020204" charset="0"/>
              </a:rPr>
              <a:t>l</a:t>
            </a:r>
            <a:r>
              <a:rPr sz="3600" spc="-240" dirty="0">
                <a:solidFill>
                  <a:schemeClr val="accent5">
                    <a:lumMod val="60000"/>
                    <a:lumOff val="40000"/>
                  </a:schemeClr>
                </a:solidFill>
                <a:latin typeface="Arial Black" panose="020B0A04020102020204" charset="0"/>
                <a:cs typeface="Arial Black" panose="020B0A04020102020204" charset="0"/>
              </a:rPr>
              <a:t> </a:t>
            </a:r>
            <a:r>
              <a:rPr sz="3600" spc="-229" dirty="0">
                <a:solidFill>
                  <a:schemeClr val="accent5">
                    <a:lumMod val="60000"/>
                    <a:lumOff val="40000"/>
                  </a:schemeClr>
                </a:solidFill>
                <a:latin typeface="Arial Black" panose="020B0A04020102020204" charset="0"/>
                <a:cs typeface="Arial Black" panose="020B0A04020102020204" charset="0"/>
              </a:rPr>
              <a:t>f</a:t>
            </a:r>
            <a:r>
              <a:rPr sz="3600" spc="-290" dirty="0">
                <a:solidFill>
                  <a:schemeClr val="accent5">
                    <a:lumMod val="60000"/>
                    <a:lumOff val="40000"/>
                  </a:schemeClr>
                </a:solidFill>
                <a:latin typeface="Arial Black" panose="020B0A04020102020204" charset="0"/>
                <a:cs typeface="Arial Black" panose="020B0A04020102020204" charset="0"/>
              </a:rPr>
              <a:t>o</a:t>
            </a:r>
            <a:r>
              <a:rPr sz="3600" spc="-130" dirty="0">
                <a:solidFill>
                  <a:schemeClr val="accent5">
                    <a:lumMod val="60000"/>
                    <a:lumOff val="40000"/>
                  </a:schemeClr>
                </a:solidFill>
                <a:latin typeface="Arial Black" panose="020B0A04020102020204" charset="0"/>
                <a:cs typeface="Arial Black" panose="020B0A04020102020204" charset="0"/>
              </a:rPr>
              <a:t>r</a:t>
            </a:r>
            <a:r>
              <a:rPr sz="3600" spc="-445" dirty="0">
                <a:solidFill>
                  <a:schemeClr val="accent5">
                    <a:lumMod val="60000"/>
                    <a:lumOff val="40000"/>
                  </a:schemeClr>
                </a:solidFill>
                <a:latin typeface="Arial Black" panose="020B0A04020102020204" charset="0"/>
                <a:cs typeface="Arial Black" panose="020B0A04020102020204" charset="0"/>
              </a:rPr>
              <a:t>m</a:t>
            </a:r>
            <a:r>
              <a:rPr sz="3600" spc="-370" dirty="0">
                <a:solidFill>
                  <a:schemeClr val="accent5">
                    <a:lumMod val="60000"/>
                    <a:lumOff val="40000"/>
                  </a:schemeClr>
                </a:solidFill>
                <a:latin typeface="Arial Black" panose="020B0A04020102020204" charset="0"/>
                <a:cs typeface="Arial Black" panose="020B0A04020102020204" charset="0"/>
              </a:rPr>
              <a:t>a</a:t>
            </a:r>
            <a:r>
              <a:rPr sz="3600" spc="-265" dirty="0">
                <a:solidFill>
                  <a:schemeClr val="accent5">
                    <a:lumMod val="60000"/>
                    <a:lumOff val="40000"/>
                  </a:schemeClr>
                </a:solidFill>
                <a:latin typeface="Arial Black" panose="020B0A04020102020204" charset="0"/>
                <a:cs typeface="Arial Black" panose="020B0A04020102020204" charset="0"/>
              </a:rPr>
              <a:t>t</a:t>
            </a:r>
            <a:r>
              <a:rPr sz="3600" spc="-170" dirty="0">
                <a:solidFill>
                  <a:schemeClr val="accent5">
                    <a:lumMod val="60000"/>
                    <a:lumOff val="40000"/>
                  </a:schemeClr>
                </a:solidFill>
                <a:latin typeface="Arial Black" panose="020B0A04020102020204" charset="0"/>
                <a:cs typeface="Arial Black" panose="020B0A04020102020204" charset="0"/>
              </a:rPr>
              <a:t>. </a:t>
            </a:r>
            <a:endParaRPr sz="3600">
              <a:solidFill>
                <a:schemeClr val="accent5">
                  <a:lumMod val="60000"/>
                  <a:lumOff val="40000"/>
                </a:schemeClr>
              </a:solidFill>
              <a:latin typeface="Arial Black" panose="020B0A04020102020204" charset="0"/>
              <a:cs typeface="Arial Black" panose="020B0A04020102020204" charset="0"/>
            </a:endParaRPr>
          </a:p>
          <a:p>
            <a:pPr marL="469900" marR="208280" indent="-457200">
              <a:lnSpc>
                <a:spcPct val="138000"/>
              </a:lnSpc>
              <a:buFont typeface="Wingdings" panose="05000000000000000000" charset="0"/>
              <a:buChar char="§"/>
            </a:pPr>
            <a:r>
              <a:rPr sz="3600" spc="-145" dirty="0">
                <a:solidFill>
                  <a:schemeClr val="accent5">
                    <a:lumMod val="60000"/>
                    <a:lumOff val="40000"/>
                  </a:schemeClr>
                </a:solidFill>
                <a:latin typeface="Arial Black" panose="020B0A04020102020204" charset="0"/>
                <a:cs typeface="Arial Black" panose="020B0A04020102020204" charset="0"/>
              </a:rPr>
              <a:t>1</a:t>
            </a:r>
            <a:r>
              <a:rPr sz="3600" spc="-365" dirty="0">
                <a:solidFill>
                  <a:schemeClr val="accent5">
                    <a:lumMod val="60000"/>
                    <a:lumOff val="40000"/>
                  </a:schemeClr>
                </a:solidFill>
                <a:latin typeface="Arial Black" panose="020B0A04020102020204" charset="0"/>
                <a:cs typeface="Arial Black" panose="020B0A04020102020204" charset="0"/>
              </a:rPr>
              <a:t>s</a:t>
            </a:r>
            <a:r>
              <a:rPr sz="3600" spc="-260" dirty="0">
                <a:solidFill>
                  <a:schemeClr val="accent5">
                    <a:lumMod val="60000"/>
                    <a:lumOff val="40000"/>
                  </a:schemeClr>
                </a:solidFill>
                <a:latin typeface="Arial Black" panose="020B0A04020102020204" charset="0"/>
                <a:cs typeface="Arial Black" panose="020B0A04020102020204" charset="0"/>
              </a:rPr>
              <a:t>t</a:t>
            </a:r>
            <a:r>
              <a:rPr sz="3600" spc="-240" dirty="0">
                <a:solidFill>
                  <a:schemeClr val="accent5">
                    <a:lumMod val="60000"/>
                    <a:lumOff val="40000"/>
                  </a:schemeClr>
                </a:solidFill>
                <a:latin typeface="Arial Black" panose="020B0A04020102020204" charset="0"/>
                <a:cs typeface="Arial Black" panose="020B0A04020102020204" charset="0"/>
              </a:rPr>
              <a:t> </a:t>
            </a:r>
            <a:r>
              <a:rPr sz="3600" spc="-480" dirty="0">
                <a:solidFill>
                  <a:schemeClr val="accent5">
                    <a:lumMod val="60000"/>
                    <a:lumOff val="40000"/>
                  </a:schemeClr>
                </a:solidFill>
                <a:latin typeface="Arial Black" panose="020B0A04020102020204" charset="0"/>
                <a:cs typeface="Arial Black" panose="020B0A04020102020204" charset="0"/>
              </a:rPr>
              <a:t>c</a:t>
            </a:r>
            <a:r>
              <a:rPr sz="3600" spc="-290" dirty="0">
                <a:solidFill>
                  <a:schemeClr val="accent5">
                    <a:lumMod val="60000"/>
                    <a:lumOff val="40000"/>
                  </a:schemeClr>
                </a:solidFill>
                <a:latin typeface="Arial Black" panose="020B0A04020102020204" charset="0"/>
                <a:cs typeface="Arial Black" panose="020B0A04020102020204" charset="0"/>
              </a:rPr>
              <a:t>o</a:t>
            </a:r>
            <a:r>
              <a:rPr sz="3600" spc="-215" dirty="0">
                <a:solidFill>
                  <a:schemeClr val="accent5">
                    <a:lumMod val="60000"/>
                    <a:lumOff val="40000"/>
                  </a:schemeClr>
                </a:solidFill>
                <a:latin typeface="Arial Black" panose="020B0A04020102020204" charset="0"/>
                <a:cs typeface="Arial Black" panose="020B0A04020102020204" charset="0"/>
              </a:rPr>
              <a:t>l</a:t>
            </a:r>
            <a:r>
              <a:rPr sz="3600" spc="-265" dirty="0">
                <a:solidFill>
                  <a:schemeClr val="accent5">
                    <a:lumMod val="60000"/>
                    <a:lumOff val="40000"/>
                  </a:schemeClr>
                </a:solidFill>
                <a:latin typeface="Arial Black" panose="020B0A04020102020204" charset="0"/>
                <a:cs typeface="Arial Black" panose="020B0A04020102020204" charset="0"/>
              </a:rPr>
              <a:t>u</a:t>
            </a:r>
            <a:r>
              <a:rPr sz="3600" spc="-445" dirty="0">
                <a:solidFill>
                  <a:schemeClr val="accent5">
                    <a:lumMod val="60000"/>
                    <a:lumOff val="40000"/>
                  </a:schemeClr>
                </a:solidFill>
                <a:latin typeface="Arial Black" panose="020B0A04020102020204" charset="0"/>
                <a:cs typeface="Arial Black" panose="020B0A04020102020204" charset="0"/>
              </a:rPr>
              <a:t>m</a:t>
            </a:r>
            <a:r>
              <a:rPr sz="3600" spc="-260" dirty="0">
                <a:solidFill>
                  <a:schemeClr val="accent5">
                    <a:lumMod val="60000"/>
                    <a:lumOff val="40000"/>
                  </a:schemeClr>
                </a:solidFill>
                <a:latin typeface="Arial Black" panose="020B0A04020102020204" charset="0"/>
                <a:cs typeface="Arial Black" panose="020B0A04020102020204" charset="0"/>
              </a:rPr>
              <a:t>n</a:t>
            </a:r>
            <a:r>
              <a:rPr sz="3600" spc="-240" dirty="0">
                <a:solidFill>
                  <a:schemeClr val="accent5">
                    <a:lumMod val="60000"/>
                    <a:lumOff val="40000"/>
                  </a:schemeClr>
                </a:solidFill>
                <a:latin typeface="Arial Black" panose="020B0A04020102020204" charset="0"/>
                <a:cs typeface="Arial Black" panose="020B0A04020102020204" charset="0"/>
              </a:rPr>
              <a:t> </a:t>
            </a:r>
            <a:r>
              <a:rPr sz="3600" spc="-130" dirty="0">
                <a:solidFill>
                  <a:schemeClr val="accent5">
                    <a:lumMod val="60000"/>
                    <a:lumOff val="40000"/>
                  </a:schemeClr>
                </a:solidFill>
                <a:latin typeface="Arial Black" panose="020B0A04020102020204" charset="0"/>
                <a:cs typeface="Arial Black" panose="020B0A04020102020204" charset="0"/>
              </a:rPr>
              <a:t>r</a:t>
            </a:r>
            <a:r>
              <a:rPr sz="3600" spc="-380" dirty="0">
                <a:solidFill>
                  <a:schemeClr val="accent5">
                    <a:lumMod val="60000"/>
                    <a:lumOff val="40000"/>
                  </a:schemeClr>
                </a:solidFill>
                <a:latin typeface="Arial Black" panose="020B0A04020102020204" charset="0"/>
                <a:cs typeface="Arial Black" panose="020B0A04020102020204" charset="0"/>
              </a:rPr>
              <a:t>e</a:t>
            </a:r>
            <a:r>
              <a:rPr sz="3600" spc="-260" dirty="0">
                <a:solidFill>
                  <a:schemeClr val="accent5">
                    <a:lumMod val="60000"/>
                    <a:lumOff val="40000"/>
                  </a:schemeClr>
                </a:solidFill>
                <a:latin typeface="Arial Black" panose="020B0A04020102020204" charset="0"/>
                <a:cs typeface="Arial Black" panose="020B0A04020102020204" charset="0"/>
              </a:rPr>
              <a:t>p</a:t>
            </a:r>
            <a:r>
              <a:rPr sz="3600" spc="-130" dirty="0">
                <a:solidFill>
                  <a:schemeClr val="accent5">
                    <a:lumMod val="60000"/>
                    <a:lumOff val="40000"/>
                  </a:schemeClr>
                </a:solidFill>
                <a:latin typeface="Arial Black" panose="020B0A04020102020204" charset="0"/>
                <a:cs typeface="Arial Black" panose="020B0A04020102020204" charset="0"/>
              </a:rPr>
              <a:t>r</a:t>
            </a:r>
            <a:r>
              <a:rPr sz="3600" spc="-380" dirty="0">
                <a:solidFill>
                  <a:schemeClr val="accent5">
                    <a:lumMod val="60000"/>
                    <a:lumOff val="40000"/>
                  </a:schemeClr>
                </a:solidFill>
                <a:latin typeface="Arial Black" panose="020B0A04020102020204" charset="0"/>
                <a:cs typeface="Arial Black" panose="020B0A04020102020204" charset="0"/>
              </a:rPr>
              <a:t>e</a:t>
            </a:r>
            <a:r>
              <a:rPr sz="3600" spc="-365" dirty="0">
                <a:solidFill>
                  <a:schemeClr val="accent5">
                    <a:lumMod val="60000"/>
                    <a:lumOff val="40000"/>
                  </a:schemeClr>
                </a:solidFill>
                <a:latin typeface="Arial Black" panose="020B0A04020102020204" charset="0"/>
                <a:cs typeface="Arial Black" panose="020B0A04020102020204" charset="0"/>
              </a:rPr>
              <a:t>s</a:t>
            </a:r>
            <a:r>
              <a:rPr sz="3600" spc="-380" dirty="0">
                <a:solidFill>
                  <a:schemeClr val="accent5">
                    <a:lumMod val="60000"/>
                    <a:lumOff val="40000"/>
                  </a:schemeClr>
                </a:solidFill>
                <a:latin typeface="Arial Black" panose="020B0A04020102020204" charset="0"/>
                <a:cs typeface="Arial Black" panose="020B0A04020102020204" charset="0"/>
              </a:rPr>
              <a:t>e</a:t>
            </a:r>
            <a:r>
              <a:rPr sz="3600" spc="-265" dirty="0">
                <a:solidFill>
                  <a:schemeClr val="accent5">
                    <a:lumMod val="60000"/>
                    <a:lumOff val="40000"/>
                  </a:schemeClr>
                </a:solidFill>
                <a:latin typeface="Arial Black" panose="020B0A04020102020204" charset="0"/>
                <a:cs typeface="Arial Black" panose="020B0A04020102020204" charset="0"/>
              </a:rPr>
              <a:t>nt</a:t>
            </a:r>
            <a:r>
              <a:rPr sz="3600" spc="-229" dirty="0">
                <a:solidFill>
                  <a:schemeClr val="accent5">
                    <a:lumMod val="60000"/>
                    <a:lumOff val="40000"/>
                  </a:schemeClr>
                </a:solidFill>
                <a:latin typeface="Arial Black" panose="020B0A04020102020204" charset="0"/>
                <a:cs typeface="Arial Black" panose="020B0A04020102020204" charset="0"/>
              </a:rPr>
              <a:t>i</a:t>
            </a:r>
            <a:r>
              <a:rPr sz="3600" spc="-265" dirty="0">
                <a:solidFill>
                  <a:schemeClr val="accent5">
                    <a:lumMod val="60000"/>
                    <a:lumOff val="40000"/>
                  </a:schemeClr>
                </a:solidFill>
                <a:latin typeface="Arial Black" panose="020B0A04020102020204" charset="0"/>
                <a:cs typeface="Arial Black" panose="020B0A04020102020204" charset="0"/>
              </a:rPr>
              <a:t>n</a:t>
            </a:r>
            <a:r>
              <a:rPr sz="3600" spc="-254" dirty="0">
                <a:solidFill>
                  <a:schemeClr val="accent5">
                    <a:lumMod val="60000"/>
                    <a:lumOff val="40000"/>
                  </a:schemeClr>
                </a:solidFill>
                <a:latin typeface="Arial Black" panose="020B0A04020102020204" charset="0"/>
                <a:cs typeface="Arial Black" panose="020B0A04020102020204" charset="0"/>
              </a:rPr>
              <a:t>g</a:t>
            </a:r>
            <a:r>
              <a:rPr sz="3600" spc="-240" dirty="0">
                <a:solidFill>
                  <a:schemeClr val="accent5">
                    <a:lumMod val="60000"/>
                    <a:lumOff val="40000"/>
                  </a:schemeClr>
                </a:solidFill>
                <a:latin typeface="Arial Black" panose="020B0A04020102020204" charset="0"/>
                <a:cs typeface="Arial Black" panose="020B0A04020102020204" charset="0"/>
              </a:rPr>
              <a:t> </a:t>
            </a:r>
            <a:r>
              <a:rPr sz="3600" spc="-265" dirty="0">
                <a:solidFill>
                  <a:schemeClr val="accent5">
                    <a:lumMod val="60000"/>
                    <a:lumOff val="40000"/>
                  </a:schemeClr>
                </a:solidFill>
                <a:latin typeface="Arial Black" panose="020B0A04020102020204" charset="0"/>
                <a:cs typeface="Arial Black" panose="020B0A04020102020204" charset="0"/>
              </a:rPr>
              <a:t>th</a:t>
            </a:r>
            <a:r>
              <a:rPr sz="3600" spc="-250" dirty="0">
                <a:solidFill>
                  <a:schemeClr val="accent5">
                    <a:lumMod val="60000"/>
                    <a:lumOff val="40000"/>
                  </a:schemeClr>
                </a:solidFill>
                <a:latin typeface="Arial Black" panose="020B0A04020102020204" charset="0"/>
                <a:cs typeface="Arial Black" panose="020B0A04020102020204" charset="0"/>
              </a:rPr>
              <a:t>e  </a:t>
            </a:r>
            <a:r>
              <a:rPr sz="3600" spc="-215" dirty="0">
                <a:solidFill>
                  <a:schemeClr val="accent5">
                    <a:lumMod val="60000"/>
                    <a:lumOff val="40000"/>
                  </a:schemeClr>
                </a:solidFill>
                <a:latin typeface="Arial Black" panose="020B0A04020102020204" charset="0"/>
                <a:cs typeface="Arial Black" panose="020B0A04020102020204" charset="0"/>
              </a:rPr>
              <a:t>l</a:t>
            </a:r>
            <a:r>
              <a:rPr sz="3600" spc="-370" dirty="0">
                <a:solidFill>
                  <a:schemeClr val="accent5">
                    <a:lumMod val="60000"/>
                    <a:lumOff val="40000"/>
                  </a:schemeClr>
                </a:solidFill>
                <a:latin typeface="Arial Black" panose="020B0A04020102020204" charset="0"/>
                <a:cs typeface="Arial Black" panose="020B0A04020102020204" charset="0"/>
              </a:rPr>
              <a:t>a</a:t>
            </a:r>
            <a:r>
              <a:rPr sz="3600" spc="-260" dirty="0">
                <a:solidFill>
                  <a:schemeClr val="accent5">
                    <a:lumMod val="60000"/>
                    <a:lumOff val="40000"/>
                  </a:schemeClr>
                </a:solidFill>
                <a:latin typeface="Arial Black" panose="020B0A04020102020204" charset="0"/>
                <a:cs typeface="Arial Black" panose="020B0A04020102020204" charset="0"/>
              </a:rPr>
              <a:t>b</a:t>
            </a:r>
            <a:r>
              <a:rPr sz="3600" spc="-380" dirty="0">
                <a:solidFill>
                  <a:schemeClr val="accent5">
                    <a:lumMod val="60000"/>
                    <a:lumOff val="40000"/>
                  </a:schemeClr>
                </a:solidFill>
                <a:latin typeface="Arial Black" panose="020B0A04020102020204" charset="0"/>
                <a:cs typeface="Arial Black" panose="020B0A04020102020204" charset="0"/>
              </a:rPr>
              <a:t>e</a:t>
            </a:r>
            <a:r>
              <a:rPr sz="3600" spc="-215" dirty="0">
                <a:solidFill>
                  <a:schemeClr val="accent5">
                    <a:lumMod val="60000"/>
                    <a:lumOff val="40000"/>
                  </a:schemeClr>
                </a:solidFill>
                <a:latin typeface="Arial Black" panose="020B0A04020102020204" charset="0"/>
                <a:cs typeface="Arial Black" panose="020B0A04020102020204" charset="0"/>
              </a:rPr>
              <a:t>ll</a:t>
            </a:r>
            <a:r>
              <a:rPr sz="3600" spc="-229" dirty="0">
                <a:solidFill>
                  <a:schemeClr val="accent5">
                    <a:lumMod val="60000"/>
                    <a:lumOff val="40000"/>
                  </a:schemeClr>
                </a:solidFill>
                <a:latin typeface="Arial Black" panose="020B0A04020102020204" charset="0"/>
                <a:cs typeface="Arial Black" panose="020B0A04020102020204" charset="0"/>
              </a:rPr>
              <a:t>i</a:t>
            </a:r>
            <a:r>
              <a:rPr sz="3600" spc="-265" dirty="0">
                <a:solidFill>
                  <a:schemeClr val="accent5">
                    <a:lumMod val="60000"/>
                    <a:lumOff val="40000"/>
                  </a:schemeClr>
                </a:solidFill>
                <a:latin typeface="Arial Black" panose="020B0A04020102020204" charset="0"/>
                <a:cs typeface="Arial Black" panose="020B0A04020102020204" charset="0"/>
              </a:rPr>
              <a:t>n</a:t>
            </a:r>
            <a:r>
              <a:rPr sz="3600" spc="-254" dirty="0">
                <a:solidFill>
                  <a:schemeClr val="accent5">
                    <a:lumMod val="60000"/>
                    <a:lumOff val="40000"/>
                  </a:schemeClr>
                </a:solidFill>
                <a:latin typeface="Arial Black" panose="020B0A04020102020204" charset="0"/>
                <a:cs typeface="Arial Black" panose="020B0A04020102020204" charset="0"/>
              </a:rPr>
              <a:t>g</a:t>
            </a:r>
            <a:r>
              <a:rPr sz="3600" spc="-240" dirty="0">
                <a:solidFill>
                  <a:schemeClr val="accent5">
                    <a:lumMod val="60000"/>
                    <a:lumOff val="40000"/>
                  </a:schemeClr>
                </a:solidFill>
                <a:latin typeface="Arial Black" panose="020B0A04020102020204" charset="0"/>
                <a:cs typeface="Arial Black" panose="020B0A04020102020204" charset="0"/>
              </a:rPr>
              <a:t> </a:t>
            </a:r>
            <a:r>
              <a:rPr sz="3600" spc="-290" dirty="0">
                <a:solidFill>
                  <a:schemeClr val="accent5">
                    <a:lumMod val="60000"/>
                    <a:lumOff val="40000"/>
                  </a:schemeClr>
                </a:solidFill>
                <a:latin typeface="Arial Black" panose="020B0A04020102020204" charset="0"/>
                <a:cs typeface="Arial Black" panose="020B0A04020102020204" charset="0"/>
              </a:rPr>
              <a:t>o</a:t>
            </a:r>
            <a:r>
              <a:rPr sz="3600" spc="-225" dirty="0">
                <a:solidFill>
                  <a:schemeClr val="accent5">
                    <a:lumMod val="60000"/>
                    <a:lumOff val="40000"/>
                  </a:schemeClr>
                </a:solidFill>
                <a:latin typeface="Arial Black" panose="020B0A04020102020204" charset="0"/>
                <a:cs typeface="Arial Black" panose="020B0A04020102020204" charset="0"/>
              </a:rPr>
              <a:t>f</a:t>
            </a:r>
            <a:r>
              <a:rPr sz="3600" spc="-240" dirty="0">
                <a:solidFill>
                  <a:schemeClr val="accent5">
                    <a:lumMod val="60000"/>
                    <a:lumOff val="40000"/>
                  </a:schemeClr>
                </a:solidFill>
                <a:latin typeface="Arial Black" panose="020B0A04020102020204" charset="0"/>
                <a:cs typeface="Arial Black" panose="020B0A04020102020204" charset="0"/>
              </a:rPr>
              <a:t> </a:t>
            </a:r>
            <a:r>
              <a:rPr sz="3600" spc="-265" dirty="0">
                <a:solidFill>
                  <a:schemeClr val="accent5">
                    <a:lumMod val="60000"/>
                    <a:lumOff val="40000"/>
                  </a:schemeClr>
                </a:solidFill>
                <a:latin typeface="Arial Black" panose="020B0A04020102020204" charset="0"/>
                <a:cs typeface="Arial Black" panose="020B0A04020102020204" charset="0"/>
              </a:rPr>
              <a:t>th</a:t>
            </a:r>
            <a:r>
              <a:rPr sz="3600" spc="-375" dirty="0">
                <a:solidFill>
                  <a:schemeClr val="accent5">
                    <a:lumMod val="60000"/>
                    <a:lumOff val="40000"/>
                  </a:schemeClr>
                </a:solidFill>
                <a:latin typeface="Arial Black" panose="020B0A04020102020204" charset="0"/>
                <a:cs typeface="Arial Black" panose="020B0A04020102020204" charset="0"/>
              </a:rPr>
              <a:t>e</a:t>
            </a:r>
            <a:r>
              <a:rPr sz="3600" spc="-240" dirty="0">
                <a:solidFill>
                  <a:schemeClr val="accent5">
                    <a:lumMod val="60000"/>
                    <a:lumOff val="40000"/>
                  </a:schemeClr>
                </a:solidFill>
                <a:latin typeface="Arial Black" panose="020B0A04020102020204" charset="0"/>
                <a:cs typeface="Arial Black" panose="020B0A04020102020204" charset="0"/>
              </a:rPr>
              <a:t> </a:t>
            </a:r>
            <a:r>
              <a:rPr sz="3600" spc="-370" dirty="0">
                <a:solidFill>
                  <a:schemeClr val="accent5">
                    <a:lumMod val="60000"/>
                    <a:lumOff val="40000"/>
                  </a:schemeClr>
                </a:solidFill>
                <a:latin typeface="Arial Black" panose="020B0A04020102020204" charset="0"/>
                <a:cs typeface="Arial Black" panose="020B0A04020102020204" charset="0"/>
              </a:rPr>
              <a:t>a</a:t>
            </a:r>
            <a:r>
              <a:rPr sz="3600" spc="-215" dirty="0">
                <a:solidFill>
                  <a:schemeClr val="accent5">
                    <a:lumMod val="60000"/>
                    <a:lumOff val="40000"/>
                  </a:schemeClr>
                </a:solidFill>
                <a:latin typeface="Arial Black" panose="020B0A04020102020204" charset="0"/>
                <a:cs typeface="Arial Black" panose="020B0A04020102020204" charset="0"/>
              </a:rPr>
              <a:t>l</a:t>
            </a:r>
            <a:r>
              <a:rPr sz="3600" spc="-260" dirty="0">
                <a:solidFill>
                  <a:schemeClr val="accent5">
                    <a:lumMod val="60000"/>
                    <a:lumOff val="40000"/>
                  </a:schemeClr>
                </a:solidFill>
                <a:latin typeface="Arial Black" panose="020B0A04020102020204" charset="0"/>
                <a:cs typeface="Arial Black" panose="020B0A04020102020204" charset="0"/>
              </a:rPr>
              <a:t>p</a:t>
            </a:r>
            <a:r>
              <a:rPr sz="3600" spc="-265" dirty="0">
                <a:solidFill>
                  <a:schemeClr val="accent5">
                    <a:lumMod val="60000"/>
                    <a:lumOff val="40000"/>
                  </a:schemeClr>
                </a:solidFill>
                <a:latin typeface="Arial Black" panose="020B0A04020102020204" charset="0"/>
                <a:cs typeface="Arial Black" panose="020B0A04020102020204" charset="0"/>
              </a:rPr>
              <a:t>h</a:t>
            </a:r>
            <a:r>
              <a:rPr sz="3600" spc="-370" dirty="0">
                <a:solidFill>
                  <a:schemeClr val="accent5">
                    <a:lumMod val="60000"/>
                    <a:lumOff val="40000"/>
                  </a:schemeClr>
                </a:solidFill>
                <a:latin typeface="Arial Black" panose="020B0A04020102020204" charset="0"/>
                <a:cs typeface="Arial Black" panose="020B0A04020102020204" charset="0"/>
              </a:rPr>
              <a:t>a</a:t>
            </a:r>
            <a:r>
              <a:rPr sz="3600" spc="-260" dirty="0">
                <a:solidFill>
                  <a:schemeClr val="accent5">
                    <a:lumMod val="60000"/>
                    <a:lumOff val="40000"/>
                  </a:schemeClr>
                </a:solidFill>
                <a:latin typeface="Arial Black" panose="020B0A04020102020204" charset="0"/>
                <a:cs typeface="Arial Black" panose="020B0A04020102020204" charset="0"/>
              </a:rPr>
              <a:t>b</a:t>
            </a:r>
            <a:r>
              <a:rPr sz="3600" spc="-380" dirty="0">
                <a:solidFill>
                  <a:schemeClr val="accent5">
                    <a:lumMod val="60000"/>
                    <a:lumOff val="40000"/>
                  </a:schemeClr>
                </a:solidFill>
                <a:latin typeface="Arial Black" panose="020B0A04020102020204" charset="0"/>
                <a:cs typeface="Arial Black" panose="020B0A04020102020204" charset="0"/>
              </a:rPr>
              <a:t>e</a:t>
            </a:r>
            <a:r>
              <a:rPr sz="3600" spc="-260" dirty="0">
                <a:solidFill>
                  <a:schemeClr val="accent5">
                    <a:lumMod val="60000"/>
                    <a:lumOff val="40000"/>
                  </a:schemeClr>
                </a:solidFill>
                <a:latin typeface="Arial Black" panose="020B0A04020102020204" charset="0"/>
                <a:cs typeface="Arial Black" panose="020B0A04020102020204" charset="0"/>
              </a:rPr>
              <a:t>t</a:t>
            </a:r>
            <a:r>
              <a:rPr sz="3600" spc="-240" dirty="0">
                <a:solidFill>
                  <a:schemeClr val="accent5">
                    <a:lumMod val="60000"/>
                    <a:lumOff val="40000"/>
                  </a:schemeClr>
                </a:solidFill>
                <a:latin typeface="Arial Black" panose="020B0A04020102020204" charset="0"/>
                <a:cs typeface="Arial Black" panose="020B0A04020102020204" charset="0"/>
              </a:rPr>
              <a:t> </a:t>
            </a:r>
            <a:r>
              <a:rPr sz="3600" spc="-229" dirty="0">
                <a:solidFill>
                  <a:schemeClr val="accent5">
                    <a:lumMod val="60000"/>
                    <a:lumOff val="40000"/>
                  </a:schemeClr>
                </a:solidFill>
                <a:latin typeface="Arial Black" panose="020B0A04020102020204" charset="0"/>
                <a:cs typeface="Arial Black" panose="020B0A04020102020204" charset="0"/>
              </a:rPr>
              <a:t>f</a:t>
            </a:r>
            <a:r>
              <a:rPr sz="3600" spc="-130" dirty="0">
                <a:solidFill>
                  <a:schemeClr val="accent5">
                    <a:lumMod val="60000"/>
                    <a:lumOff val="40000"/>
                  </a:schemeClr>
                </a:solidFill>
                <a:latin typeface="Arial Black" panose="020B0A04020102020204" charset="0"/>
                <a:cs typeface="Arial Black" panose="020B0A04020102020204" charset="0"/>
              </a:rPr>
              <a:t>r</a:t>
            </a:r>
            <a:r>
              <a:rPr sz="3600" spc="-290" dirty="0">
                <a:solidFill>
                  <a:schemeClr val="accent5">
                    <a:lumMod val="60000"/>
                    <a:lumOff val="40000"/>
                  </a:schemeClr>
                </a:solidFill>
                <a:latin typeface="Arial Black" panose="020B0A04020102020204" charset="0"/>
                <a:cs typeface="Arial Black" panose="020B0A04020102020204" charset="0"/>
              </a:rPr>
              <a:t>o</a:t>
            </a:r>
            <a:r>
              <a:rPr sz="3600" spc="-440" dirty="0">
                <a:solidFill>
                  <a:schemeClr val="accent5">
                    <a:lumMod val="60000"/>
                    <a:lumOff val="40000"/>
                  </a:schemeClr>
                </a:solidFill>
                <a:latin typeface="Arial Black" panose="020B0A04020102020204" charset="0"/>
                <a:cs typeface="Arial Black" panose="020B0A04020102020204" charset="0"/>
              </a:rPr>
              <a:t>m</a:t>
            </a:r>
            <a:r>
              <a:rPr sz="3600" spc="-240" dirty="0">
                <a:solidFill>
                  <a:schemeClr val="accent5">
                    <a:lumMod val="60000"/>
                    <a:lumOff val="40000"/>
                  </a:schemeClr>
                </a:solidFill>
                <a:latin typeface="Arial Black" panose="020B0A04020102020204" charset="0"/>
                <a:cs typeface="Arial Black" panose="020B0A04020102020204" charset="0"/>
              </a:rPr>
              <a:t> </a:t>
            </a:r>
            <a:r>
              <a:rPr sz="3600" spc="-145" dirty="0">
                <a:solidFill>
                  <a:schemeClr val="accent5">
                    <a:lumMod val="60000"/>
                    <a:lumOff val="40000"/>
                  </a:schemeClr>
                </a:solidFill>
                <a:latin typeface="Arial Black" panose="020B0A04020102020204" charset="0"/>
                <a:cs typeface="Arial Black" panose="020B0A04020102020204" charset="0"/>
              </a:rPr>
              <a:t>0</a:t>
            </a:r>
            <a:r>
              <a:rPr sz="3600" spc="180" dirty="0">
                <a:solidFill>
                  <a:schemeClr val="accent5">
                    <a:lumMod val="60000"/>
                    <a:lumOff val="40000"/>
                  </a:schemeClr>
                </a:solidFill>
                <a:latin typeface="Arial Black" panose="020B0A04020102020204" charset="0"/>
                <a:cs typeface="Arial Black" panose="020B0A04020102020204" charset="0"/>
              </a:rPr>
              <a:t>-</a:t>
            </a:r>
            <a:r>
              <a:rPr sz="3600" spc="-254" dirty="0">
                <a:solidFill>
                  <a:schemeClr val="accent5">
                    <a:lumMod val="60000"/>
                    <a:lumOff val="40000"/>
                  </a:schemeClr>
                </a:solidFill>
                <a:latin typeface="Arial Black" panose="020B0A04020102020204" charset="0"/>
                <a:cs typeface="Arial Black" panose="020B0A04020102020204" charset="0"/>
              </a:rPr>
              <a:t>2</a:t>
            </a:r>
            <a:r>
              <a:rPr sz="3600" spc="-250" dirty="0">
                <a:solidFill>
                  <a:schemeClr val="accent5">
                    <a:lumMod val="60000"/>
                    <a:lumOff val="40000"/>
                  </a:schemeClr>
                </a:solidFill>
                <a:latin typeface="Arial Black" panose="020B0A04020102020204" charset="0"/>
                <a:cs typeface="Arial Black" panose="020B0A04020102020204" charset="0"/>
              </a:rPr>
              <a:t>5</a:t>
            </a:r>
            <a:r>
              <a:rPr sz="3600" spc="-240" dirty="0">
                <a:solidFill>
                  <a:schemeClr val="accent5">
                    <a:lumMod val="60000"/>
                    <a:lumOff val="40000"/>
                  </a:schemeClr>
                </a:solidFill>
                <a:latin typeface="Arial Black" panose="020B0A04020102020204" charset="0"/>
                <a:cs typeface="Arial Black" panose="020B0A04020102020204" charset="0"/>
              </a:rPr>
              <a:t> </a:t>
            </a:r>
            <a:r>
              <a:rPr sz="3600" spc="-370" dirty="0">
                <a:solidFill>
                  <a:schemeClr val="accent5">
                    <a:lumMod val="60000"/>
                    <a:lumOff val="40000"/>
                  </a:schemeClr>
                </a:solidFill>
                <a:latin typeface="Arial Black" panose="020B0A04020102020204" charset="0"/>
                <a:cs typeface="Arial Black" panose="020B0A04020102020204" charset="0"/>
              </a:rPr>
              <a:t>a</a:t>
            </a:r>
            <a:r>
              <a:rPr sz="3600" spc="-360" dirty="0">
                <a:solidFill>
                  <a:schemeClr val="accent5">
                    <a:lumMod val="60000"/>
                    <a:lumOff val="40000"/>
                  </a:schemeClr>
                </a:solidFill>
                <a:latin typeface="Arial Black" panose="020B0A04020102020204" charset="0"/>
                <a:cs typeface="Arial Black" panose="020B0A04020102020204" charset="0"/>
              </a:rPr>
              <a:t>s</a:t>
            </a:r>
            <a:r>
              <a:rPr sz="3600" spc="-240" dirty="0">
                <a:solidFill>
                  <a:schemeClr val="accent5">
                    <a:lumMod val="60000"/>
                    <a:lumOff val="40000"/>
                  </a:schemeClr>
                </a:solidFill>
                <a:latin typeface="Arial Black" panose="020B0A04020102020204" charset="0"/>
                <a:cs typeface="Arial Black" panose="020B0A04020102020204" charset="0"/>
              </a:rPr>
              <a:t> </a:t>
            </a:r>
            <a:r>
              <a:rPr sz="3600" spc="-420" dirty="0">
                <a:solidFill>
                  <a:schemeClr val="accent5">
                    <a:lumMod val="60000"/>
                    <a:lumOff val="40000"/>
                  </a:schemeClr>
                </a:solidFill>
                <a:latin typeface="Arial Black" panose="020B0A04020102020204" charset="0"/>
                <a:cs typeface="Arial Black" panose="020B0A04020102020204" charset="0"/>
              </a:rPr>
              <a:t>A</a:t>
            </a:r>
            <a:r>
              <a:rPr sz="3600" spc="175" dirty="0">
                <a:solidFill>
                  <a:schemeClr val="accent5">
                    <a:lumMod val="60000"/>
                    <a:lumOff val="40000"/>
                  </a:schemeClr>
                </a:solidFill>
                <a:latin typeface="Arial Black" panose="020B0A04020102020204" charset="0"/>
                <a:cs typeface="Arial Black" panose="020B0A04020102020204" charset="0"/>
              </a:rPr>
              <a:t>-</a:t>
            </a:r>
            <a:r>
              <a:rPr sz="3600" spc="-480" dirty="0">
                <a:solidFill>
                  <a:schemeClr val="accent5">
                    <a:lumMod val="60000"/>
                    <a:lumOff val="40000"/>
                  </a:schemeClr>
                </a:solidFill>
                <a:latin typeface="Arial Black" panose="020B0A04020102020204" charset="0"/>
                <a:cs typeface="Arial Black" panose="020B0A04020102020204" charset="0"/>
              </a:rPr>
              <a:t>Z</a:t>
            </a:r>
            <a:r>
              <a:rPr sz="3600" spc="-170" dirty="0">
                <a:solidFill>
                  <a:schemeClr val="accent5">
                    <a:lumMod val="60000"/>
                    <a:lumOff val="40000"/>
                  </a:schemeClr>
                </a:solidFill>
                <a:latin typeface="Arial Black" panose="020B0A04020102020204" charset="0"/>
                <a:cs typeface="Arial Black" panose="020B0A04020102020204" charset="0"/>
              </a:rPr>
              <a:t>.</a:t>
            </a:r>
            <a:endParaRPr sz="3600" spc="-170" dirty="0">
              <a:solidFill>
                <a:schemeClr val="accent5">
                  <a:lumMod val="60000"/>
                  <a:lumOff val="40000"/>
                </a:schemeClr>
              </a:solidFill>
              <a:latin typeface="Arial Black" panose="020B0A04020102020204" charset="0"/>
              <a:cs typeface="Arial Black" panose="020B0A04020102020204" charset="0"/>
            </a:endParaRPr>
          </a:p>
          <a:p>
            <a:pPr marL="469900" marR="208280" indent="-457200">
              <a:lnSpc>
                <a:spcPct val="138000"/>
              </a:lnSpc>
              <a:buFont typeface="Wingdings" panose="05000000000000000000" charset="0"/>
              <a:buChar char="§"/>
            </a:pPr>
            <a:r>
              <a:rPr sz="3600" dirty="0">
                <a:solidFill>
                  <a:schemeClr val="accent5">
                    <a:lumMod val="60000"/>
                    <a:lumOff val="40000"/>
                  </a:schemeClr>
                </a:solidFill>
                <a:latin typeface="Arial Black" panose="020B0A04020102020204" charset="0"/>
                <a:cs typeface="Arial Black" panose="020B0A04020102020204" charset="0"/>
                <a:sym typeface="+mn-ea"/>
              </a:rPr>
              <a:t>For the Character recognition the training set is 400,000 data and the testing set consists of 1,60,000 data.</a:t>
            </a:r>
            <a:endParaRPr sz="3600" dirty="0">
              <a:solidFill>
                <a:schemeClr val="accent5">
                  <a:lumMod val="60000"/>
                  <a:lumOff val="40000"/>
                </a:schemeClr>
              </a:solidFill>
              <a:latin typeface="Arial Black" panose="020B0A04020102020204" charset="0"/>
              <a:cs typeface="Arial Black" panose="020B0A04020102020204" charset="0"/>
              <a:sym typeface="+mn-ea"/>
            </a:endParaRPr>
          </a:p>
        </p:txBody>
      </p:sp>
      <p:pic>
        <p:nvPicPr>
          <p:cNvPr id="11" name="Picture 10"/>
          <p:cNvPicPr>
            <a:picLocks noChangeAspect="1"/>
          </p:cNvPicPr>
          <p:nvPr/>
        </p:nvPicPr>
        <p:blipFill>
          <a:blip r:embed="rId1"/>
          <a:stretch>
            <a:fillRect/>
          </a:stretch>
        </p:blipFill>
        <p:spPr>
          <a:xfrm>
            <a:off x="9601835" y="1357630"/>
            <a:ext cx="7748905" cy="7587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A4A81"/>
          </a:solidFill>
        </p:spPr>
        <p:txBody>
          <a:bodyPr wrap="square" lIns="0" tIns="0" rIns="0" bIns="0" rtlCol="0"/>
          <a:lstStyle/>
          <a:p/>
        </p:txBody>
      </p:sp>
      <p:sp>
        <p:nvSpPr>
          <p:cNvPr id="4" name="object 4"/>
          <p:cNvSpPr txBox="1">
            <a:spLocks noGrp="1"/>
          </p:cNvSpPr>
          <p:nvPr>
            <p:ph type="title"/>
          </p:nvPr>
        </p:nvSpPr>
        <p:spPr>
          <a:xfrm>
            <a:off x="1143000" y="950595"/>
            <a:ext cx="7901940" cy="1056005"/>
          </a:xfrm>
          <a:prstGeom prst="rect">
            <a:avLst/>
          </a:prstGeom>
        </p:spPr>
        <p:txBody>
          <a:bodyPr vert="horz" wrap="square" lIns="0" tIns="12700" rIns="0" bIns="0" rtlCol="0">
            <a:noAutofit/>
          </a:bodyPr>
          <a:lstStyle/>
          <a:p>
            <a:pPr marL="12700">
              <a:lnSpc>
                <a:spcPct val="100000"/>
              </a:lnSpc>
              <a:spcBef>
                <a:spcPts val="100"/>
              </a:spcBef>
            </a:pPr>
            <a:r>
              <a:rPr sz="4800" spc="-819" dirty="0">
                <a:solidFill>
                  <a:srgbClr val="F6B4A6"/>
                </a:solidFill>
                <a:latin typeface="Trebuchet MS" panose="020B0603020202020204" charset="0"/>
                <a:cs typeface="Trebuchet MS" panose="020B0603020202020204" charset="0"/>
              </a:rPr>
              <a:t>D</a:t>
            </a:r>
            <a:r>
              <a:rPr sz="4800" spc="-305" dirty="0">
                <a:solidFill>
                  <a:srgbClr val="F6B4A6"/>
                </a:solidFill>
                <a:latin typeface="Trebuchet MS" panose="020B0603020202020204" charset="0"/>
                <a:cs typeface="Trebuchet MS" panose="020B0603020202020204" charset="0"/>
              </a:rPr>
              <a:t>a</a:t>
            </a:r>
            <a:r>
              <a:rPr sz="4800" spc="-390" dirty="0">
                <a:solidFill>
                  <a:srgbClr val="F6B4A6"/>
                </a:solidFill>
                <a:latin typeface="Trebuchet MS" panose="020B0603020202020204" charset="0"/>
                <a:cs typeface="Trebuchet MS" panose="020B0603020202020204" charset="0"/>
              </a:rPr>
              <a:t>t</a:t>
            </a:r>
            <a:r>
              <a:rPr sz="4800" spc="-305" dirty="0">
                <a:solidFill>
                  <a:srgbClr val="F6B4A6"/>
                </a:solidFill>
                <a:latin typeface="Trebuchet MS" panose="020B0603020202020204" charset="0"/>
                <a:cs typeface="Trebuchet MS" panose="020B0603020202020204" charset="0"/>
              </a:rPr>
              <a:t>a</a:t>
            </a:r>
            <a:r>
              <a:rPr sz="4800" spc="-105" dirty="0">
                <a:solidFill>
                  <a:srgbClr val="F6B4A6"/>
                </a:solidFill>
                <a:latin typeface="Trebuchet MS" panose="020B0603020202020204" charset="0"/>
                <a:cs typeface="Trebuchet MS" panose="020B0603020202020204" charset="0"/>
              </a:rPr>
              <a:t>s</a:t>
            </a:r>
            <a:r>
              <a:rPr sz="4800" spc="-254" dirty="0">
                <a:solidFill>
                  <a:srgbClr val="F6B4A6"/>
                </a:solidFill>
                <a:latin typeface="Trebuchet MS" panose="020B0603020202020204" charset="0"/>
                <a:cs typeface="Trebuchet MS" panose="020B0603020202020204" charset="0"/>
              </a:rPr>
              <a:t>e</a:t>
            </a:r>
            <a:r>
              <a:rPr sz="4800" spc="-385" dirty="0">
                <a:solidFill>
                  <a:srgbClr val="F6B4A6"/>
                </a:solidFill>
                <a:latin typeface="Trebuchet MS" panose="020B0603020202020204" charset="0"/>
                <a:cs typeface="Trebuchet MS" panose="020B0603020202020204" charset="0"/>
              </a:rPr>
              <a:t>t</a:t>
            </a:r>
            <a:r>
              <a:rPr sz="4800" spc="-370" dirty="0">
                <a:solidFill>
                  <a:srgbClr val="F6B4A6"/>
                </a:solidFill>
                <a:latin typeface="Trebuchet MS" panose="020B0603020202020204" charset="0"/>
                <a:cs typeface="Trebuchet MS" panose="020B0603020202020204" charset="0"/>
              </a:rPr>
              <a:t> </a:t>
            </a:r>
            <a:r>
              <a:rPr sz="4800" spc="-265" dirty="0">
                <a:solidFill>
                  <a:srgbClr val="F6B4A6"/>
                </a:solidFill>
                <a:latin typeface="Trebuchet MS" panose="020B0603020202020204" charset="0"/>
                <a:cs typeface="Trebuchet MS" panose="020B0603020202020204" charset="0"/>
              </a:rPr>
              <a:t>U</a:t>
            </a:r>
            <a:r>
              <a:rPr sz="4800" spc="-105" dirty="0">
                <a:solidFill>
                  <a:srgbClr val="F6B4A6"/>
                </a:solidFill>
                <a:latin typeface="Trebuchet MS" panose="020B0603020202020204" charset="0"/>
                <a:cs typeface="Trebuchet MS" panose="020B0603020202020204" charset="0"/>
              </a:rPr>
              <a:t>s</a:t>
            </a:r>
            <a:r>
              <a:rPr sz="4800" spc="-254" dirty="0">
                <a:solidFill>
                  <a:srgbClr val="F6B4A6"/>
                </a:solidFill>
                <a:latin typeface="Trebuchet MS" panose="020B0603020202020204" charset="0"/>
                <a:cs typeface="Trebuchet MS" panose="020B0603020202020204" charset="0"/>
              </a:rPr>
              <a:t>e</a:t>
            </a:r>
            <a:r>
              <a:rPr sz="4800" spc="-250" dirty="0">
                <a:solidFill>
                  <a:srgbClr val="F6B4A6"/>
                </a:solidFill>
                <a:latin typeface="Trebuchet MS" panose="020B0603020202020204" charset="0"/>
                <a:cs typeface="Trebuchet MS" panose="020B0603020202020204" charset="0"/>
              </a:rPr>
              <a:t>d</a:t>
            </a:r>
            <a:r>
              <a:rPr lang="en-US" sz="4800" spc="-250" dirty="0">
                <a:solidFill>
                  <a:srgbClr val="F6B4A6"/>
                </a:solidFill>
                <a:latin typeface="Trebuchet MS" panose="020B0603020202020204" charset="0"/>
                <a:cs typeface="Trebuchet MS" panose="020B0603020202020204" charset="0"/>
              </a:rPr>
              <a:t>  For Digits</a:t>
            </a:r>
            <a:endParaRPr lang="en-US" sz="4800" spc="-250" dirty="0">
              <a:solidFill>
                <a:srgbClr val="F6B4A6"/>
              </a:solidFill>
              <a:latin typeface="Trebuchet MS" panose="020B0603020202020204" charset="0"/>
              <a:cs typeface="Trebuchet MS" panose="020B0603020202020204" charset="0"/>
            </a:endParaRPr>
          </a:p>
        </p:txBody>
      </p:sp>
      <p:sp>
        <p:nvSpPr>
          <p:cNvPr id="10" name="object 10"/>
          <p:cNvSpPr txBox="1"/>
          <p:nvPr/>
        </p:nvSpPr>
        <p:spPr>
          <a:xfrm>
            <a:off x="1066800" y="2247900"/>
            <a:ext cx="15238095" cy="6149975"/>
          </a:xfrm>
          <a:prstGeom prst="rect">
            <a:avLst/>
          </a:prstGeom>
        </p:spPr>
        <p:txBody>
          <a:bodyPr vert="horz" wrap="square" lIns="0" tIns="12700" rIns="0" bIns="0" rtlCol="0">
            <a:noAutofit/>
          </a:bodyPr>
          <a:lstStyle/>
          <a:p>
            <a:pPr marL="457200" indent="-457200" algn="just">
              <a:buFont typeface="Wingdings" panose="05000000000000000000" charset="0"/>
              <a:buChar char="§"/>
            </a:pPr>
            <a:r>
              <a:rPr lang="en-US" sz="3600" dirty="0">
                <a:solidFill>
                  <a:schemeClr val="accent5">
                    <a:lumMod val="60000"/>
                    <a:lumOff val="40000"/>
                  </a:schemeClr>
                </a:solidFill>
                <a:latin typeface="Arial Black" panose="020B0A04020102020204" charset="0"/>
                <a:cs typeface="Arial Black" panose="020B0A04020102020204" charset="0"/>
                <a:sym typeface="+mn-ea"/>
              </a:rPr>
              <a:t>The dataset used in this research is “emnist-digits”. </a:t>
            </a:r>
            <a:endParaRPr lang="en-US" sz="3600" dirty="0">
              <a:solidFill>
                <a:schemeClr val="accent5">
                  <a:lumMod val="60000"/>
                  <a:lumOff val="40000"/>
                </a:schemeClr>
              </a:solidFill>
              <a:latin typeface="Arial Black" panose="020B0A04020102020204" charset="0"/>
              <a:cs typeface="Arial Black" panose="020B0A04020102020204" charset="0"/>
              <a:sym typeface="+mn-ea"/>
            </a:endParaRPr>
          </a:p>
          <a:p>
            <a:pPr marL="457200" indent="-457200" algn="just">
              <a:buFont typeface="Wingdings" panose="05000000000000000000" charset="0"/>
              <a:buChar char="§"/>
            </a:pPr>
            <a:r>
              <a:rPr lang="en-US" sz="3600" dirty="0">
                <a:solidFill>
                  <a:schemeClr val="accent5">
                    <a:lumMod val="60000"/>
                    <a:lumOff val="40000"/>
                  </a:schemeClr>
                </a:solidFill>
                <a:latin typeface="Arial Black" panose="020B0A04020102020204" charset="0"/>
                <a:cs typeface="Arial Black" panose="020B0A04020102020204" charset="0"/>
                <a:sym typeface="+mn-ea"/>
              </a:rPr>
              <a:t>This dataset is obtained from the National Institute of Standards and Technology (NIST) and converted to a 28x28 pixel image in feature format [20]. </a:t>
            </a:r>
            <a:endParaRPr lang="en-US" sz="3600" dirty="0">
              <a:solidFill>
                <a:schemeClr val="accent5">
                  <a:lumMod val="60000"/>
                  <a:lumOff val="40000"/>
                </a:schemeClr>
              </a:solidFill>
              <a:latin typeface="Arial Black" panose="020B0A04020102020204" charset="0"/>
              <a:cs typeface="Arial Black" panose="020B0A04020102020204" charset="0"/>
              <a:sym typeface="+mn-ea"/>
            </a:endParaRPr>
          </a:p>
          <a:p>
            <a:pPr marL="457200" indent="-457200" algn="just">
              <a:buFont typeface="Wingdings" panose="05000000000000000000" charset="0"/>
              <a:buChar char="§"/>
            </a:pPr>
            <a:r>
              <a:rPr lang="en-US" sz="3600" dirty="0">
                <a:solidFill>
                  <a:schemeClr val="accent5">
                    <a:lumMod val="60000"/>
                    <a:lumOff val="40000"/>
                  </a:schemeClr>
                </a:solidFill>
                <a:latin typeface="Arial Black" panose="020B0A04020102020204" charset="0"/>
                <a:cs typeface="Arial Black" panose="020B0A04020102020204" charset="0"/>
                <a:sym typeface="+mn-ea"/>
              </a:rPr>
              <a:t>This dataset contains handwritten digit characters from 0 to 9, with a total of 280,000. The dataset is distributed into three sets: training set, testing set, and validation set with a ratio of 5:1:1. </a:t>
            </a:r>
            <a:endParaRPr lang="en-US" sz="3600" dirty="0">
              <a:solidFill>
                <a:schemeClr val="accent5">
                  <a:lumMod val="60000"/>
                  <a:lumOff val="40000"/>
                </a:schemeClr>
              </a:solidFill>
              <a:latin typeface="Arial Black" panose="020B0A04020102020204" charset="0"/>
              <a:cs typeface="Arial Black" panose="020B0A04020102020204" charset="0"/>
              <a:sym typeface="+mn-ea"/>
            </a:endParaRPr>
          </a:p>
          <a:p>
            <a:pPr marL="457200" indent="-457200" algn="just">
              <a:buFont typeface="Wingdings" panose="05000000000000000000" charset="0"/>
              <a:buChar char="§"/>
            </a:pPr>
            <a:r>
              <a:rPr lang="en-US" sz="3600" dirty="0">
                <a:solidFill>
                  <a:schemeClr val="accent5">
                    <a:lumMod val="60000"/>
                    <a:lumOff val="40000"/>
                  </a:schemeClr>
                </a:solidFill>
                <a:latin typeface="Arial Black" panose="020B0A04020102020204" charset="0"/>
                <a:cs typeface="Arial Black" panose="020B0A04020102020204" charset="0"/>
                <a:sym typeface="+mn-ea"/>
              </a:rPr>
              <a:t>Thus, the training set consists of 200,000 data, while testing and validation sets consist of 40,000 data.</a:t>
            </a:r>
            <a:endParaRPr lang="en-US" sz="3600" dirty="0">
              <a:solidFill>
                <a:schemeClr val="accent5">
                  <a:lumMod val="60000"/>
                  <a:lumOff val="40000"/>
                </a:schemeClr>
              </a:solidFill>
              <a:latin typeface="Arial Black" panose="020B0A04020102020204" charset="0"/>
              <a:cs typeface="Arial Black" panose="020B0A040201020202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tags/tag1.xml><?xml version="1.0" encoding="utf-8"?>
<p:tagLst xmlns:p="http://schemas.openxmlformats.org/presentationml/2006/main">
  <p:tag name="TABLE_ENDDRAG_ORIGIN_RECT" val="696*780"/>
  <p:tag name="TABLE_ENDDRAG_RECT" val="690*15*696*78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EFEFE"/>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5436</Words>
  <Application>WPS Presentation</Application>
  <PresentationFormat>On-screen Show (4:3)</PresentationFormat>
  <Paragraphs>134</Paragraphs>
  <Slides>17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17</vt:i4>
      </vt:variant>
    </vt:vector>
  </HeadingPairs>
  <TitlesOfParts>
    <vt:vector size="33" baseType="lpstr">
      <vt:lpstr>Arial</vt:lpstr>
      <vt:lpstr>SimSun</vt:lpstr>
      <vt:lpstr>Wingdings</vt:lpstr>
      <vt:lpstr>Tahoma</vt:lpstr>
      <vt:lpstr>Arial Black</vt:lpstr>
      <vt:lpstr>Trebuchet MS</vt:lpstr>
      <vt:lpstr>Wingdings</vt:lpstr>
      <vt:lpstr>Trebuchet MS</vt:lpstr>
      <vt:lpstr>Times New Roman</vt:lpstr>
      <vt:lpstr>Arial</vt:lpstr>
      <vt:lpstr>Calibri</vt:lpstr>
      <vt:lpstr>Microsoft YaHei</vt:lpstr>
      <vt:lpstr>Arial Unicode MS</vt:lpstr>
      <vt:lpstr>Times New Roman</vt:lpstr>
      <vt:lpstr>Arial Black</vt:lpstr>
      <vt:lpstr>Office Theme</vt:lpstr>
      <vt:lpstr>Using Backpropagation Algorithm</vt:lpstr>
      <vt:lpstr>PowerPoint 演示文稿</vt:lpstr>
      <vt:lpstr>PowerPoint 演示文稿</vt:lpstr>
      <vt:lpstr>What is OCR ?</vt:lpstr>
      <vt:lpstr>Speech Recognition</vt:lpstr>
      <vt:lpstr>Objectives</vt:lpstr>
      <vt:lpstr>PowerPoint 演示文稿</vt:lpstr>
      <vt:lpstr>Dataset Used  For Character</vt:lpstr>
      <vt:lpstr>Dataset Used  For Digits</vt:lpstr>
      <vt:lpstr>System Design</vt:lpstr>
      <vt:lpstr>PowerPoint 演示文稿</vt:lpstr>
      <vt:lpstr>Our CNN model’s overall  accuracy on the test set  is 90.16%.</vt:lpstr>
      <vt:lpstr>Our CNN model’s overall  accuracy on the test set  is 93.20%.</vt:lpstr>
      <vt:lpstr>PowerPoint 演示文稿</vt:lpstr>
      <vt:lpstr>What we Learnt ?</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Character  RecognitionUsing Backpropagation Algorithm</dc:title>
  <dc:creator>Saijyoti Tripathy</dc:creator>
  <cp:keywords>DAFizohp08E,BAFffZO5hiE</cp:keywords>
  <cp:lastModifiedBy>SAI TEJA</cp:lastModifiedBy>
  <cp:revision>59</cp:revision>
  <dcterms:created xsi:type="dcterms:W3CDTF">2024-05-08T08:43:00Z</dcterms:created>
  <dcterms:modified xsi:type="dcterms:W3CDTF">2024-06-14T11:32:38Z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2023-06-11T11:00:00Z</vt:filetime>
  </property>
  <property fmtid="{D5CDD505-2E9C-101B-9397-08002B2CF9AE}" pid="3" name="Creator">
    <vt:lpwstr>Canva</vt:lpwstr>
  </property>
  <property fmtid="{D5CDD505-2E9C-101B-9397-08002B2CF9AE}" pid="4" name="LastSaved">
    <vt:filetime>2024-05-08T11:00:00Z</vt:filetime>
  </property>
  <property fmtid="{D5CDD505-2E9C-101B-9397-08002B2CF9AE}" pid="5" name="ICV">
    <vt:lpwstr>FB9016A62B5941B3BDD3306D5B3EAE4B_12</vt:lpwstr>
  </property>
  <property fmtid="{D5CDD505-2E9C-101B-9397-08002B2CF9AE}" pid="6" name="KSOProductBuildVer">
    <vt:lpwstr>1033-12.2.0.17119</vt:lpwstr>
  </property>
</Properties>
</file>