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9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5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13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7C4D20-FEAF-4667-A6BA-4400B543317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56367-F026-4777-9848-C95047B8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685C-3C21-4833-823F-C52138BC3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Dream House Construction Cost Estimator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7CC59-B4B3-45FD-834D-8DD183ED2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Arisa Nguyen</a:t>
            </a:r>
          </a:p>
          <a:p>
            <a:r>
              <a:rPr lang="en-US" dirty="0"/>
              <a:t>W200 Project 1: 10/26/2021</a:t>
            </a:r>
          </a:p>
        </p:txBody>
      </p:sp>
      <p:pic>
        <p:nvPicPr>
          <p:cNvPr id="1026" name="Picture 2" descr="20 Popular Home Styles And Types Of Houses | Rocket Mortgage">
            <a:extLst>
              <a:ext uri="{FF2B5EF4-FFF2-40B4-BE49-F238E27FC236}">
                <a16:creationId xmlns:a16="http://schemas.microsoft.com/office/drawing/2014/main" id="{D0CB98A9-F696-4080-BFE5-923F83E9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7" y="3865507"/>
            <a:ext cx="5638800" cy="243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fety Works 818068 Hard Hat, Yellow - - Amazon.com">
            <a:extLst>
              <a:ext uri="{FF2B5EF4-FFF2-40B4-BE49-F238E27FC236}">
                <a16:creationId xmlns:a16="http://schemas.microsoft.com/office/drawing/2014/main" id="{0F5F478F-5651-4439-8A3B-F604A01E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636" y="217197"/>
            <a:ext cx="2771202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5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FBC4-B8D2-4195-A0B4-1958F6C1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640D-D2DF-4A8D-B97B-86D5A412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program estimates the construction costs of a house with attributes set by the user</a:t>
            </a:r>
          </a:p>
          <a:p>
            <a:r>
              <a:rPr lang="en-US" dirty="0"/>
              <a:t>Also allows user to set budget and make changes to their house attributes</a:t>
            </a:r>
          </a:p>
          <a:p>
            <a:r>
              <a:rPr lang="en-US" dirty="0"/>
              <a:t>Construction costs only (not design, land, permitting, etc.) </a:t>
            </a:r>
          </a:p>
          <a:p>
            <a:r>
              <a:rPr lang="en-US" dirty="0"/>
              <a:t>Attributes are as general as </a:t>
            </a:r>
            <a:r>
              <a:rPr lang="en-US" dirty="0" err="1"/>
              <a:t>sqft</a:t>
            </a:r>
            <a:r>
              <a:rPr lang="en-US" dirty="0"/>
              <a:t> to as specific as kitchen appliances</a:t>
            </a:r>
          </a:p>
          <a:p>
            <a:r>
              <a:rPr lang="en-US" dirty="0"/>
              <a:t>Found average rates and location multiplier online (</a:t>
            </a:r>
            <a:r>
              <a:rPr lang="en-US" dirty="0" err="1"/>
              <a:t>eg.</a:t>
            </a:r>
            <a:r>
              <a:rPr lang="en-US" dirty="0"/>
              <a:t> Phoenix = 1.031, San Francisco = 1.039)</a:t>
            </a:r>
          </a:p>
        </p:txBody>
      </p:sp>
    </p:spTree>
    <p:extLst>
      <p:ext uri="{BB962C8B-B14F-4D97-AF65-F5344CB8AC3E}">
        <p14:creationId xmlns:p14="http://schemas.microsoft.com/office/powerpoint/2010/main" val="95716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6A77-36D9-4D9F-AEBF-51BD8C92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98" y="390528"/>
            <a:ext cx="10018713" cy="849866"/>
          </a:xfrm>
        </p:spPr>
        <p:txBody>
          <a:bodyPr/>
          <a:lstStyle/>
          <a:p>
            <a:r>
              <a:rPr lang="en-US" dirty="0"/>
              <a:t>Modules /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6F62-BE6B-40D9-AC8C-AED91949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5340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House (module)</a:t>
            </a:r>
          </a:p>
          <a:p>
            <a:pPr lvl="1"/>
            <a:r>
              <a:rPr lang="en-US" dirty="0"/>
              <a:t>Dreamhouse (class)</a:t>
            </a:r>
          </a:p>
          <a:p>
            <a:pPr lvl="1"/>
            <a:r>
              <a:rPr lang="en-US" dirty="0"/>
              <a:t>Room (class)</a:t>
            </a:r>
          </a:p>
          <a:p>
            <a:pPr lvl="2"/>
            <a:r>
              <a:rPr lang="en-US" dirty="0"/>
              <a:t>Bathroom (subclass)</a:t>
            </a:r>
          </a:p>
          <a:p>
            <a:pPr lvl="2"/>
            <a:r>
              <a:rPr lang="en-US" dirty="0"/>
              <a:t>Kitchen (subclass)</a:t>
            </a:r>
          </a:p>
          <a:p>
            <a:pPr lvl="1"/>
            <a:r>
              <a:rPr lang="en-US" dirty="0"/>
              <a:t>Feature (class)</a:t>
            </a:r>
          </a:p>
          <a:p>
            <a:r>
              <a:rPr lang="en-US" dirty="0"/>
              <a:t>Compare (class)</a:t>
            </a:r>
          </a:p>
          <a:p>
            <a:r>
              <a:rPr lang="en-US" dirty="0"/>
              <a:t>Budget (class)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978AD-FB3D-42CD-AE56-8E9E7737CAE1}"/>
              </a:ext>
            </a:extLst>
          </p:cNvPr>
          <p:cNvSpPr txBox="1"/>
          <p:nvPr/>
        </p:nvSpPr>
        <p:spPr>
          <a:xfrm>
            <a:off x="7448551" y="3422208"/>
            <a:ext cx="1495425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Dreamhouse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158E5-E20E-4350-9D14-611B76B616FC}"/>
              </a:ext>
            </a:extLst>
          </p:cNvPr>
          <p:cNvSpPr txBox="1"/>
          <p:nvPr/>
        </p:nvSpPr>
        <p:spPr>
          <a:xfrm>
            <a:off x="7592215" y="5191124"/>
            <a:ext cx="149542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52EBA-76B2-4476-BEAB-6717432DB339}"/>
              </a:ext>
            </a:extLst>
          </p:cNvPr>
          <p:cNvSpPr txBox="1"/>
          <p:nvPr/>
        </p:nvSpPr>
        <p:spPr>
          <a:xfrm>
            <a:off x="8486775" y="1297544"/>
            <a:ext cx="1495425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FB27-A87F-427A-8FFA-6358D5323FE4}"/>
              </a:ext>
            </a:extLst>
          </p:cNvPr>
          <p:cNvSpPr txBox="1"/>
          <p:nvPr/>
        </p:nvSpPr>
        <p:spPr>
          <a:xfrm>
            <a:off x="6634163" y="2265400"/>
            <a:ext cx="1495425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Kitchen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D461A-3185-493A-80E4-F2BD59ED95A7}"/>
              </a:ext>
            </a:extLst>
          </p:cNvPr>
          <p:cNvSpPr txBox="1"/>
          <p:nvPr/>
        </p:nvSpPr>
        <p:spPr>
          <a:xfrm>
            <a:off x="10007599" y="2253733"/>
            <a:ext cx="1495425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DC1E4-FC92-4E18-839A-2679F6FBFC1B}"/>
              </a:ext>
            </a:extLst>
          </p:cNvPr>
          <p:cNvSpPr txBox="1"/>
          <p:nvPr/>
        </p:nvSpPr>
        <p:spPr>
          <a:xfrm>
            <a:off x="4949820" y="1497091"/>
            <a:ext cx="1495425" cy="36933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9D5A8-A116-4B86-9F9A-FFA3D9304F1A}"/>
              </a:ext>
            </a:extLst>
          </p:cNvPr>
          <p:cNvSpPr txBox="1"/>
          <p:nvPr/>
        </p:nvSpPr>
        <p:spPr>
          <a:xfrm>
            <a:off x="5697533" y="3429000"/>
            <a:ext cx="1495425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DAF2-24E6-4DF9-B272-9C2F26E1515E}"/>
              </a:ext>
            </a:extLst>
          </p:cNvPr>
          <p:cNvSpPr txBox="1"/>
          <p:nvPr/>
        </p:nvSpPr>
        <p:spPr>
          <a:xfrm>
            <a:off x="9259886" y="3429000"/>
            <a:ext cx="1495425" cy="36933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Budget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869BA5-5A7C-44ED-8062-E18FCFEBE406}"/>
              </a:ext>
            </a:extLst>
          </p:cNvPr>
          <p:cNvCxnSpPr>
            <a:cxnSpLocks/>
          </p:cNvCxnSpPr>
          <p:nvPr/>
        </p:nvCxnSpPr>
        <p:spPr>
          <a:xfrm>
            <a:off x="5225852" y="1893742"/>
            <a:ext cx="2584648" cy="1430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B97A3F-851F-42BA-8E3F-11117C5438F9}"/>
              </a:ext>
            </a:extLst>
          </p:cNvPr>
          <p:cNvCxnSpPr/>
          <p:nvPr/>
        </p:nvCxnSpPr>
        <p:spPr>
          <a:xfrm flipH="1">
            <a:off x="8196263" y="2752725"/>
            <a:ext cx="2366962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776725-C941-49A6-9CB2-7034A613A70E}"/>
              </a:ext>
            </a:extLst>
          </p:cNvPr>
          <p:cNvCxnSpPr>
            <a:cxnSpLocks/>
          </p:cNvCxnSpPr>
          <p:nvPr/>
        </p:nvCxnSpPr>
        <p:spPr>
          <a:xfrm flipH="1">
            <a:off x="7346158" y="1755370"/>
            <a:ext cx="1764506" cy="392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05B13-0807-4270-9846-7D4D7CE1DF7C}"/>
              </a:ext>
            </a:extLst>
          </p:cNvPr>
          <p:cNvCxnSpPr>
            <a:cxnSpLocks/>
          </p:cNvCxnSpPr>
          <p:nvPr/>
        </p:nvCxnSpPr>
        <p:spPr>
          <a:xfrm>
            <a:off x="7286625" y="2739507"/>
            <a:ext cx="690563" cy="584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F5F922-21D3-4F64-9D5B-60A78E776FDC}"/>
              </a:ext>
            </a:extLst>
          </p:cNvPr>
          <p:cNvCxnSpPr/>
          <p:nvPr/>
        </p:nvCxnSpPr>
        <p:spPr>
          <a:xfrm>
            <a:off x="6493667" y="3924300"/>
            <a:ext cx="1635921" cy="1152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B950A1-23C5-4504-AA3B-147A793B7EC4}"/>
              </a:ext>
            </a:extLst>
          </p:cNvPr>
          <p:cNvCxnSpPr>
            <a:cxnSpLocks/>
          </p:cNvCxnSpPr>
          <p:nvPr/>
        </p:nvCxnSpPr>
        <p:spPr>
          <a:xfrm flipH="1">
            <a:off x="8173240" y="3924300"/>
            <a:ext cx="23023" cy="1152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A7BE28-5773-483D-BC52-0D28BDE298EF}"/>
              </a:ext>
            </a:extLst>
          </p:cNvPr>
          <p:cNvCxnSpPr>
            <a:cxnSpLocks/>
          </p:cNvCxnSpPr>
          <p:nvPr/>
        </p:nvCxnSpPr>
        <p:spPr>
          <a:xfrm flipH="1">
            <a:off x="8339928" y="3924300"/>
            <a:ext cx="1463676" cy="1152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4A488B-47CC-44E9-B0B9-E35309EC569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93870" y="1666876"/>
            <a:ext cx="1140618" cy="1657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62F836-363D-40EC-BC8B-C81D413554FC}"/>
              </a:ext>
            </a:extLst>
          </p:cNvPr>
          <p:cNvCxnSpPr>
            <a:cxnSpLocks/>
          </p:cNvCxnSpPr>
          <p:nvPr/>
        </p:nvCxnSpPr>
        <p:spPr>
          <a:xfrm>
            <a:off x="9259886" y="1792844"/>
            <a:ext cx="1303339" cy="346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8C85C4-801C-4D20-9716-6F80D85C44CD}"/>
              </a:ext>
            </a:extLst>
          </p:cNvPr>
          <p:cNvCxnSpPr>
            <a:cxnSpLocks/>
          </p:cNvCxnSpPr>
          <p:nvPr/>
        </p:nvCxnSpPr>
        <p:spPr>
          <a:xfrm>
            <a:off x="6568877" y="1781916"/>
            <a:ext cx="403423" cy="381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C4DDF7-D7AC-4070-86CF-143A980D4205}"/>
              </a:ext>
            </a:extLst>
          </p:cNvPr>
          <p:cNvCxnSpPr>
            <a:cxnSpLocks/>
          </p:cNvCxnSpPr>
          <p:nvPr/>
        </p:nvCxnSpPr>
        <p:spPr>
          <a:xfrm>
            <a:off x="6622847" y="1716586"/>
            <a:ext cx="3540328" cy="474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3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</TotalTime>
  <Words>130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Dream House Construction Cost Estimator</vt:lpstr>
      <vt:lpstr>Description</vt:lpstr>
      <vt:lpstr>Modules / Classes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House Construction Cost Estimator</dc:title>
  <dc:creator>Arisa Nguyen</dc:creator>
  <cp:lastModifiedBy>Arisa Nguyen</cp:lastModifiedBy>
  <cp:revision>5</cp:revision>
  <dcterms:created xsi:type="dcterms:W3CDTF">2021-10-20T06:53:00Z</dcterms:created>
  <dcterms:modified xsi:type="dcterms:W3CDTF">2021-10-27T02:39:20Z</dcterms:modified>
</cp:coreProperties>
</file>