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9e6405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9e6405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df8428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df8428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df8428e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df8428e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19e6405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19e6405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19e6405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19e6405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df8428e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df8428e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df8428e3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df8428e3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sktop.github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ignup.heroku.com/" TargetMode="External"/><Relationship Id="rId4" Type="http://schemas.openxmlformats.org/officeDocument/2006/relationships/hyperlink" Target="https://www.netlif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yang perlu diinstal dan dibuat akunnya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yang perlu diinstal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Install Visual Studio Code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https://code.visualstudio.com/download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Install GIT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u="sng">
                <a:solidFill>
                  <a:schemeClr val="hlink"/>
                </a:solidFill>
                <a:hlinkClick r:id="rId3"/>
              </a:rPr>
              <a:t>https://git-scm.com/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3. Install github desktop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Akun yang harus dibuat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 Buat akun di GITHUB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 u="sng">
                <a:solidFill>
                  <a:schemeClr val="hlink"/>
                </a:solidFill>
                <a:hlinkClick r:id="rId3"/>
              </a:rPr>
              <a:t>https://github.com/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2. Buat akun di Netlify atau Heroku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https://signup.heroku.com/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atau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https://www.netlify.com/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