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dfa542a3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dfa542a3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4fea1a5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4fea1a5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dfa542a3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dfa542a3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4fea1a5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4fea1a5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4fea1a5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4fea1a5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4fea1a5b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4fea1a5b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ode.id/courses/take/Belajar-Langkah-Fundamental-Untuk-Menjadi-Web-Programme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drive/folders/1qITX1gQHP0IfqvPd0-IzMoyiFUNr5NP2?usp=sharing" TargetMode="External"/><Relationship Id="rId4" Type="http://schemas.openxmlformats.org/officeDocument/2006/relationships/hyperlink" Target="https://classroom.google.com/c/NTMyNjc0MjAxMzkw?cjc=mldjwh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98400" y="744575"/>
            <a:ext cx="6433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Informasi Kelas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98525" y="2834125"/>
            <a:ext cx="6433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Batch 7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00" y="1176075"/>
            <a:ext cx="26670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Pertemuan Kelas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Terdapat </a:t>
            </a:r>
            <a:r>
              <a:rPr b="1" lang="id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8 Sesi pertemuan kelas WAJIB</a:t>
            </a:r>
            <a:r>
              <a:rPr lang="id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br>
              <a:rPr lang="id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id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setiap hari kerja (Senin-Jumat)</a:t>
            </a:r>
            <a:br>
              <a:rPr lang="id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id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Dari tanggal 6 Juni - 15 Juni 2022, jam 19.00 - 21.00 WIB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Terdapat 1 Sesi mentoring selama 1 Jam (waktu diinfokan menyusul)</a:t>
            </a:r>
            <a:br>
              <a:rPr lang="id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id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Tidak wajib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Rules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id"/>
              <a:t>Wajib menggunakan laptop/komputer</a:t>
            </a:r>
            <a:r>
              <a:rPr lang="id"/>
              <a:t>, jika tidak ada bisa pinjam dulu, karena course ini prakteknya full menggunakan laptop atau komputer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id"/>
              <a:t>Mohon mic di “mute” selama kelas</a:t>
            </a:r>
            <a:r>
              <a:rPr lang="id"/>
              <a:t>, jika ingin bertanya silakan raise hand sebelum unmute. Pertanyaan juga bisa diajukan melalui chat google meet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id"/>
              <a:t>Tidak wajib on cam</a:t>
            </a:r>
            <a:r>
              <a:rPr lang="id"/>
              <a:t>, jika oncam harus bersikap sopan (tidak sambil makan, merokok, nongkrong, dll)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Belajar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belajar bisa diakses di</a:t>
            </a:r>
            <a:r>
              <a:rPr b="1" lang="id"/>
              <a:t> kode.id</a:t>
            </a:r>
            <a:r>
              <a:rPr lang="id"/>
              <a:t> dengan cara meredeem kode voucher yang didapatkan ketika membeli course prakerja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https://www.kode.id/courses/take/Belajar-Langkah-Fundamental-Untuk-Menjadi-Web-Programmer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Absen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Absen 2x, isi link di google classroom dan kirim kode peserta di google meet. Silakan kirim nomor absen kalian ke chat di google meet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Nomor absen bisa dicek di google classroom, scroll paling bawah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Batas telat join google meet 19.30 WIB, lewat dari itu tidak diabsen</a:t>
            </a:r>
            <a:br>
              <a:rPr lang="id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id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(kecuali sudah izin sebelumnya melalui google classroom)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contoh: </a:t>
            </a:r>
            <a:r>
              <a:rPr lang="id" sz="1000">
                <a:solidFill>
                  <a:schemeClr val="dk1"/>
                </a:solidFill>
                <a:highlight>
                  <a:srgbClr val="F1F3F4"/>
                </a:highlight>
                <a:latin typeface="Roboto"/>
                <a:ea typeface="Roboto"/>
                <a:cs typeface="Roboto"/>
                <a:sym typeface="Roboto"/>
              </a:rPr>
              <a:t>Kak Mutia, saya hari ini izin telat, baru bisa join jam 8  karena masih bekerja No Absen: INPG-PKJ-07-007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Tugas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Tugas ada 3: Assignment 1 (Sesi 2), Assignment 2 (Sesi 3), Final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Assignment 1 dan 2 dikumpulkan di kode.id dan di google classroom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Final Project dikumpulkan di google classroom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Informasi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Seluruh informasi ada di google drive: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https://drive.google.com/drive/folders/1qITX1gQHP0IfqvPd0-IzMoyiFUNr5NP2?usp=sharing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dan google classroom: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https://classroom.google.com/c/NTMyNjc0MjAxMzkw?cjc=mldjwhd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