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8c33e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8c33e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Tambahan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Batch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Sesi 1: Visual Studio Code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Extension yang bisa diinstall: LIVE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SHORTCUT KEY: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CTRL + C = COPY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CTRL + V = PASTE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CTRL + S = SAVE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CTRL + / = COMMENT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SHIFT + ALT + F = MERAPIKAN KODE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shift + alt + arrow down : dupplicate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