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958f5fb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958f5fb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958f5f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958f5f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958f5f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958f5f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latteredwithflutter.com" TargetMode="External"/><Relationship Id="rId4" Type="http://schemas.openxmlformats.org/officeDocument/2006/relationships/hyperlink" Target="https://www.youtube.com/user/aseemwangoo" TargetMode="External"/><Relationship Id="rId5" Type="http://schemas.openxmlformats.org/officeDocument/2006/relationships/hyperlink" Target="https://medium.com/@aseemwango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959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Providers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Management Approach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begins with F</a:t>
            </a:r>
            <a:r>
              <a:rPr lang="en"/>
              <a:t>…..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World’s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popular sport : 	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Football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⚽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God’s best creation : 	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Female  👩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Our best day : 			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Friday   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🍻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Best Hybrid Framework 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Flutter   👆🏻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Time….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r>
              <a:rPr lang="en" sz="3600"/>
              <a:t>💁‍♂️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….and what could go wrong? </a:t>
            </a:r>
            <a:r>
              <a:rPr lang="en" sz="3000"/>
              <a:t>🙆‍♂️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</a:t>
            </a:r>
            <a:r>
              <a:rPr lang="en"/>
              <a:t>Presenter</a:t>
            </a:r>
            <a:r>
              <a:rPr lang="en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 : 		Aseem Wangoo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Profession :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👨‍💻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@ </a:t>
            </a:r>
            <a:r>
              <a:rPr lang="en">
                <a:solidFill>
                  <a:srgbClr val="F88379"/>
                </a:solidFill>
                <a:latin typeface="Montserrat"/>
                <a:ea typeface="Montserrat"/>
                <a:cs typeface="Montserrat"/>
                <a:sym typeface="Montserrat"/>
              </a:rPr>
              <a:t>pslove</a:t>
            </a:r>
            <a:endParaRPr>
              <a:solidFill>
                <a:srgbClr val="F883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Showing off….😏 😏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Website: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https://flatteredwithflutter.com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YouTube Channel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https://www.youtube.com/user/aseemwangoo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Medium 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https://medium.com/@aseemwangoo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