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53CADAB-7024-4281-842B-BBCBF5242A8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filteredKickstarter2018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99560FC-7E56-4832-ABAD-8F1D0B510E5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7/27/2019 12:22:46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2339B683-9562-418F-8B3D-223FC7AA83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19" y="0"/>
            <a:ext cx="775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888E5F01-A4E2-41CC-9FD1-08848427D8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29"/>
            <a:ext cx="12192000" cy="682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5EF4FA9C-624D-4A87-BB80-4383B5AB2C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D90C0AA6-40CB-48E2-BEEC-3691B0A342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20" y="0"/>
            <a:ext cx="7223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E2BBF931-3DD7-403B-B028-E05DC1E456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20" y="0"/>
            <a:ext cx="7223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D3937293-5BCF-4AAA-B010-4B479D7115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599" y="0"/>
            <a:ext cx="7230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D6A4E83A-EEB8-4E81-90FD-3115426FB6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11" y="0"/>
            <a:ext cx="9195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1A9D1180-E7D7-44E3-A61D-98236517BD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2" y="0"/>
            <a:ext cx="11292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827FE722-8E1B-4107-8A42-8668F87DAC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376" y="0"/>
            <a:ext cx="8695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51B67837-7D07-49F9-9A82-5A1219EC49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1" y="0"/>
            <a:ext cx="114380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