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2" r:id="rId6"/>
    <p:sldId id="261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B5F06-92DA-4BB8-B4F2-578CE393CA13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453A3-CB14-422E-8B98-B62A2B4BBA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76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25B782-7F03-458C-B975-961797F4BE42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12 - State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21B0-C072-4D75-8730-3404221F3662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12 - State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7004-6574-473D-9905-7A18507406A8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12 - State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74DB-AFB5-470D-BA8C-1F68F84472DE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12 - State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48B5-01CC-43DB-B38A-1B94588C42F8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12 - State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7664-0339-4CFB-8764-AB0349A5C202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12 - State Pattern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9AFF-9385-4BD0-8E3A-CB85B5F58EF3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12 - State Pattern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33AD-FE55-41CC-8B52-3B51FDB16F7D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12 - State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5536-7D4D-402F-86CC-66A238614D17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12 - State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E86E-518B-498C-8AFF-E23CC0625EA2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12 - State Pattern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2542-18C4-4BB2-AE62-430B3A85A100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12 - State Pattern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FBEB61B-B173-4226-BB24-AA8517BCD52D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it-IT" smtClean="0"/>
              <a:t>Design Pattern 12 - State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State Pattern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Matakuliah Design Pattern</a:t>
            </a:r>
          </a:p>
          <a:p>
            <a:r>
              <a:rPr lang="id-ID" dirty="0" smtClean="0"/>
              <a:t>Dosen Pengampu: </a:t>
            </a:r>
            <a:r>
              <a:rPr lang="id-ID" b="1" dirty="0" smtClean="0"/>
              <a:t>Khoirul Umam, M.Kom</a:t>
            </a:r>
            <a:endParaRPr lang="id-ID" dirty="0" smtClean="0"/>
          </a:p>
          <a:p>
            <a:r>
              <a:rPr lang="id-ID" dirty="0" smtClean="0"/>
              <a:t>S1 Teknik Informatika STIKOM PGRI Banyuwangi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6833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Solusi: State Pattern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0" b="11924"/>
          <a:stretch/>
        </p:blipFill>
        <p:spPr>
          <a:xfrm>
            <a:off x="1284846" y="2084832"/>
            <a:ext cx="9552487" cy="3901809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12 - State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4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Redesign Mesin Penjual Permen Karet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1" b="7025"/>
          <a:stretch/>
        </p:blipFill>
        <p:spPr>
          <a:xfrm>
            <a:off x="1198712" y="1784582"/>
            <a:ext cx="9638621" cy="453059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12 - State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55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Mesin Penjual Permen Karet</a:t>
            </a:r>
            <a:endParaRPr lang="id-ID" dirty="0"/>
          </a:p>
        </p:txBody>
      </p:sp>
      <p:pic>
        <p:nvPicPr>
          <p:cNvPr id="1026" name="Picture 2" descr="https://www.candymachines.com/images/bulk_vending_machines/whirler_spiral_gumball_machines/4-whirler-gumball-machine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9856" y="2286000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d-ID" dirty="0" smtClean="0"/>
              <a:t>Kondisi (state) yang mungkin dialami oleh mesin penjual permen karet: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dirty="0"/>
              <a:t> </a:t>
            </a:r>
            <a:r>
              <a:rPr lang="id-ID" dirty="0" smtClean="0"/>
              <a:t>Permen karet habis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dirty="0" smtClean="0"/>
              <a:t> Permen karet terjual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dirty="0" smtClean="0"/>
              <a:t> Tidak ada koin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dirty="0" smtClean="0"/>
              <a:t> Ada koin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12 - State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2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87879" y="1377536"/>
            <a:ext cx="1294411" cy="1294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Tidak Ada Koin</a:t>
            </a:r>
            <a:endParaRPr lang="id-ID" dirty="0"/>
          </a:p>
        </p:txBody>
      </p:sp>
      <p:sp>
        <p:nvSpPr>
          <p:cNvPr id="5" name="Oval 4"/>
          <p:cNvSpPr/>
          <p:nvPr/>
        </p:nvSpPr>
        <p:spPr>
          <a:xfrm>
            <a:off x="7327073" y="1377536"/>
            <a:ext cx="1294411" cy="1294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Ada Koin</a:t>
            </a:r>
            <a:endParaRPr lang="id-ID" dirty="0"/>
          </a:p>
        </p:txBody>
      </p:sp>
      <p:sp>
        <p:nvSpPr>
          <p:cNvPr id="6" name="Oval 5"/>
          <p:cNvSpPr/>
          <p:nvPr/>
        </p:nvSpPr>
        <p:spPr>
          <a:xfrm>
            <a:off x="7327072" y="4376056"/>
            <a:ext cx="1294411" cy="1294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Permen Karet Terjual</a:t>
            </a:r>
            <a:endParaRPr lang="id-ID" dirty="0"/>
          </a:p>
        </p:txBody>
      </p:sp>
      <p:sp>
        <p:nvSpPr>
          <p:cNvPr id="7" name="Oval 6"/>
          <p:cNvSpPr/>
          <p:nvPr/>
        </p:nvSpPr>
        <p:spPr>
          <a:xfrm>
            <a:off x="2252204" y="4482934"/>
            <a:ext cx="1294411" cy="1294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Permen Karet Habis</a:t>
            </a:r>
            <a:endParaRPr lang="id-ID" dirty="0"/>
          </a:p>
        </p:txBody>
      </p:sp>
      <p:cxnSp>
        <p:nvCxnSpPr>
          <p:cNvPr id="9" name="Curved Connector 8"/>
          <p:cNvCxnSpPr>
            <a:stCxn id="4" idx="0"/>
            <a:endCxn id="5" idx="0"/>
          </p:cNvCxnSpPr>
          <p:nvPr/>
        </p:nvCxnSpPr>
        <p:spPr>
          <a:xfrm rot="5400000" flipH="1" flipV="1">
            <a:off x="5554682" y="-1042061"/>
            <a:ext cx="12700" cy="4839194"/>
          </a:xfrm>
          <a:prstGeom prst="curvedConnector3">
            <a:avLst>
              <a:gd name="adj1" fmla="val 6194803"/>
            </a:avLst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5" idx="4"/>
            <a:endCxn id="4" idx="4"/>
          </p:cNvCxnSpPr>
          <p:nvPr/>
        </p:nvCxnSpPr>
        <p:spPr>
          <a:xfrm rot="5400000">
            <a:off x="5554682" y="252350"/>
            <a:ext cx="12700" cy="4839194"/>
          </a:xfrm>
          <a:prstGeom prst="curvedConnector3">
            <a:avLst>
              <a:gd name="adj1" fmla="val 5633764"/>
            </a:avLst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6" idx="4"/>
            <a:endCxn id="7" idx="5"/>
          </p:cNvCxnSpPr>
          <p:nvPr/>
        </p:nvCxnSpPr>
        <p:spPr>
          <a:xfrm rot="5400000" flipH="1">
            <a:off x="5624324" y="3320513"/>
            <a:ext cx="82684" cy="4617225"/>
          </a:xfrm>
          <a:prstGeom prst="curvedConnector3">
            <a:avLst>
              <a:gd name="adj1" fmla="val -735853"/>
            </a:avLst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7" idx="2"/>
            <a:endCxn id="4" idx="2"/>
          </p:cNvCxnSpPr>
          <p:nvPr/>
        </p:nvCxnSpPr>
        <p:spPr>
          <a:xfrm rot="10800000" flipH="1">
            <a:off x="2252203" y="2024742"/>
            <a:ext cx="235675" cy="3105398"/>
          </a:xfrm>
          <a:prstGeom prst="curvedConnector3">
            <a:avLst>
              <a:gd name="adj1" fmla="val -253203"/>
            </a:avLst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5" idx="6"/>
            <a:endCxn id="6" idx="6"/>
          </p:cNvCxnSpPr>
          <p:nvPr/>
        </p:nvCxnSpPr>
        <p:spPr>
          <a:xfrm flipH="1">
            <a:off x="8621483" y="2024742"/>
            <a:ext cx="1" cy="2998520"/>
          </a:xfrm>
          <a:prstGeom prst="curvedConnector3">
            <a:avLst>
              <a:gd name="adj1" fmla="val -22860000000"/>
            </a:avLst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6" idx="4"/>
            <a:endCxn id="4" idx="4"/>
          </p:cNvCxnSpPr>
          <p:nvPr/>
        </p:nvCxnSpPr>
        <p:spPr>
          <a:xfrm rot="5400000" flipH="1">
            <a:off x="4055422" y="1751611"/>
            <a:ext cx="2998520" cy="4839193"/>
          </a:xfrm>
          <a:prstGeom prst="curvedConnector3">
            <a:avLst>
              <a:gd name="adj1" fmla="val -19458"/>
            </a:avLst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962053" y="634095"/>
            <a:ext cx="119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Koin masuk</a:t>
            </a:r>
            <a:endParaRPr lang="id-ID" dirty="0"/>
          </a:p>
        </p:txBody>
      </p:sp>
      <p:sp>
        <p:nvSpPr>
          <p:cNvPr id="75" name="TextBox 74"/>
          <p:cNvSpPr txBox="1"/>
          <p:nvPr/>
        </p:nvSpPr>
        <p:spPr>
          <a:xfrm>
            <a:off x="4962052" y="2949818"/>
            <a:ext cx="120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Koin keluar</a:t>
            </a:r>
            <a:endParaRPr lang="id-ID" dirty="0"/>
          </a:p>
        </p:txBody>
      </p:sp>
      <p:sp>
        <p:nvSpPr>
          <p:cNvPr id="76" name="TextBox 75"/>
          <p:cNvSpPr txBox="1"/>
          <p:nvPr/>
        </p:nvSpPr>
        <p:spPr>
          <a:xfrm>
            <a:off x="8857159" y="3319150"/>
            <a:ext cx="131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Tuas </a:t>
            </a:r>
            <a:r>
              <a:rPr lang="id-ID" dirty="0" smtClean="0"/>
              <a:t>diputar</a:t>
            </a:r>
            <a:endParaRPr lang="id-ID" dirty="0"/>
          </a:p>
        </p:txBody>
      </p:sp>
      <p:sp>
        <p:nvSpPr>
          <p:cNvPr id="85" name="TextBox 84"/>
          <p:cNvSpPr txBox="1"/>
          <p:nvPr/>
        </p:nvSpPr>
        <p:spPr>
          <a:xfrm>
            <a:off x="6005010" y="5448978"/>
            <a:ext cx="1400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Permen karet</a:t>
            </a:r>
          </a:p>
          <a:p>
            <a:r>
              <a:rPr lang="id-ID" dirty="0" smtClean="0"/>
              <a:t>dikeluarkan</a:t>
            </a:r>
            <a:endParaRPr lang="id-ID" dirty="0"/>
          </a:p>
        </p:txBody>
      </p:sp>
      <p:sp>
        <p:nvSpPr>
          <p:cNvPr id="86" name="TextBox 85"/>
          <p:cNvSpPr txBox="1"/>
          <p:nvPr/>
        </p:nvSpPr>
        <p:spPr>
          <a:xfrm>
            <a:off x="3477819" y="4113602"/>
            <a:ext cx="226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Sisa permen karet &gt; 0</a:t>
            </a:r>
            <a:endParaRPr lang="id-ID" dirty="0"/>
          </a:p>
        </p:txBody>
      </p:sp>
      <p:sp>
        <p:nvSpPr>
          <p:cNvPr id="87" name="TextBox 86"/>
          <p:cNvSpPr txBox="1"/>
          <p:nvPr/>
        </p:nvSpPr>
        <p:spPr>
          <a:xfrm>
            <a:off x="2222864" y="6055219"/>
            <a:ext cx="226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Sisa permen karet = 0</a:t>
            </a:r>
            <a:endParaRPr lang="id-ID" dirty="0"/>
          </a:p>
        </p:txBody>
      </p:sp>
      <p:sp>
        <p:nvSpPr>
          <p:cNvPr id="89" name="TextBox 88"/>
          <p:cNvSpPr txBox="1"/>
          <p:nvPr/>
        </p:nvSpPr>
        <p:spPr>
          <a:xfrm>
            <a:off x="706532" y="331915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Isi ulang</a:t>
            </a:r>
            <a:endParaRPr lang="id-ID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612008" y="6455778"/>
            <a:ext cx="5901459" cy="274320"/>
          </a:xfrm>
        </p:spPr>
        <p:txBody>
          <a:bodyPr/>
          <a:lstStyle/>
          <a:p>
            <a:r>
              <a:rPr lang="it-IT" smtClean="0"/>
              <a:t>Design Pattern 12 - State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6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74" grpId="0"/>
      <p:bldP spid="75" grpId="0"/>
      <p:bldP spid="76" grpId="0"/>
      <p:bldP spid="85" grpId="0"/>
      <p:bldP spid="86" grpId="0"/>
      <p:bldP spid="87" grpId="0"/>
      <p:bldP spid="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Analogi dalam Class Diagram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74" b="18148"/>
          <a:stretch/>
        </p:blipFill>
        <p:spPr>
          <a:xfrm>
            <a:off x="534753" y="3234520"/>
            <a:ext cx="3030948" cy="2792340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199797" y="2286000"/>
            <a:ext cx="6611203" cy="2640842"/>
          </a:xfrm>
          <a:ln w="38100"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koinMasuk()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state = AdaKoin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say “Anda sudah memasukkan koin”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state = TidakAdaKoin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AdaKoin</a:t>
            </a:r>
            <a:endParaRPr lang="id-ID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state = PermenKaretTerjual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say “Mohon menunggu, permen sedang dikeluarkan”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state = PermenKaretHabis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say “Maaf, permen karet sudah habis”</a:t>
            </a:r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12 - State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922" y="4162556"/>
            <a:ext cx="1705971" cy="395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 flipV="1">
            <a:off x="2483893" y="3606421"/>
            <a:ext cx="2715904" cy="754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63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Analogi dalam Class Diagram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74" b="18148"/>
          <a:stretch/>
        </p:blipFill>
        <p:spPr>
          <a:xfrm>
            <a:off x="534753" y="3234520"/>
            <a:ext cx="3030948" cy="2792340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199797" y="2286000"/>
            <a:ext cx="6611203" cy="2640842"/>
          </a:xfrm>
          <a:ln w="38100"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koinKeluar()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state = AdaKoin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state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TidakAdaKoin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state = TidakAdaKoin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say “Belum ada koin di dalam mesin”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state = PermenKaretTerjual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say “Maaf, pembelian Anda sedang diproses”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state = PermenKaretHabis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say “Error: tidak ada koin yang dimasukkan”</a:t>
            </a:r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12 - State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922" y="4476460"/>
            <a:ext cx="1705971" cy="395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 flipV="1">
            <a:off x="2483893" y="3606421"/>
            <a:ext cx="2715904" cy="10679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67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Analogi dalam Class Diagram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74" b="18148"/>
          <a:stretch/>
        </p:blipFill>
        <p:spPr>
          <a:xfrm>
            <a:off x="534753" y="3234520"/>
            <a:ext cx="3030948" cy="2792340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199797" y="2286000"/>
            <a:ext cx="6611203" cy="2640842"/>
          </a:xfrm>
          <a:ln w="38100"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putarTuas()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state = AdaKoin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state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PermenKaretTerjual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keluarkanPermen()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state = TidakAdaKoin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say “Masukkan koin dulu”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state = PermenKaretTerjual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say “Harap menunggu, permen sedang dikeluarkan”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state = PermenKaretHabis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say “Maaf, kami kehabisan permen karet”</a:t>
            </a:r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12 - State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922" y="4804012"/>
            <a:ext cx="1705971" cy="395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 flipV="1">
            <a:off x="2483893" y="3606421"/>
            <a:ext cx="2715904" cy="13954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5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Analogi dalam Class Diagram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74" b="18148"/>
          <a:stretch/>
        </p:blipFill>
        <p:spPr>
          <a:xfrm>
            <a:off x="534753" y="3234520"/>
            <a:ext cx="3030948" cy="2792340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199797" y="2286000"/>
            <a:ext cx="6611203" cy="3377821"/>
          </a:xfrm>
          <a:ln w="38100"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keluarkanPermen()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state = PermenKaretTerjual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sisaPermen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sisaPermen - 1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sisaPermen = 0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state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PermenKaretHabis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state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TidakAdaKoin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state = TidakAdaKoin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say “Error: tidak ada koin”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state = AdaKoin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say “Error: tuas belum diputar”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state = PermenKaretHabis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say “Error: tidak ada sisa permen karet”</a:t>
            </a:r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12 - State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922" y="5104268"/>
            <a:ext cx="2429302" cy="395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 flipV="1">
            <a:off x="3207224" y="3974911"/>
            <a:ext cx="1992573" cy="1327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76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urved Connector 32"/>
          <p:cNvCxnSpPr>
            <a:stCxn id="22" idx="4"/>
            <a:endCxn id="7" idx="3"/>
          </p:cNvCxnSpPr>
          <p:nvPr/>
        </p:nvCxnSpPr>
        <p:spPr>
          <a:xfrm rot="5400000">
            <a:off x="6529786" y="953774"/>
            <a:ext cx="545990" cy="8722029"/>
          </a:xfrm>
          <a:prstGeom prst="curvedConnector3">
            <a:avLst>
              <a:gd name="adj1" fmla="val 299070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487879" y="1377536"/>
            <a:ext cx="1294411" cy="1294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Tidak Ada Koin</a:t>
            </a:r>
            <a:endParaRPr lang="id-ID" dirty="0"/>
          </a:p>
        </p:txBody>
      </p:sp>
      <p:sp>
        <p:nvSpPr>
          <p:cNvPr id="5" name="Oval 4"/>
          <p:cNvSpPr/>
          <p:nvPr/>
        </p:nvSpPr>
        <p:spPr>
          <a:xfrm>
            <a:off x="7327073" y="1377536"/>
            <a:ext cx="1294411" cy="1294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Ada Koin</a:t>
            </a:r>
            <a:endParaRPr lang="id-ID" dirty="0"/>
          </a:p>
        </p:txBody>
      </p:sp>
      <p:sp>
        <p:nvSpPr>
          <p:cNvPr id="6" name="Oval 5"/>
          <p:cNvSpPr/>
          <p:nvPr/>
        </p:nvSpPr>
        <p:spPr>
          <a:xfrm>
            <a:off x="7327072" y="4376056"/>
            <a:ext cx="1294411" cy="1294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Permen Karet Terjual</a:t>
            </a:r>
            <a:endParaRPr lang="id-ID" dirty="0"/>
          </a:p>
        </p:txBody>
      </p:sp>
      <p:sp>
        <p:nvSpPr>
          <p:cNvPr id="7" name="Oval 6"/>
          <p:cNvSpPr/>
          <p:nvPr/>
        </p:nvSpPr>
        <p:spPr>
          <a:xfrm>
            <a:off x="2252204" y="4482934"/>
            <a:ext cx="1294411" cy="1294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Permen Karet Habis</a:t>
            </a:r>
            <a:endParaRPr lang="id-ID" dirty="0"/>
          </a:p>
        </p:txBody>
      </p:sp>
      <p:cxnSp>
        <p:nvCxnSpPr>
          <p:cNvPr id="9" name="Curved Connector 8"/>
          <p:cNvCxnSpPr>
            <a:stCxn id="4" idx="0"/>
            <a:endCxn id="5" idx="0"/>
          </p:cNvCxnSpPr>
          <p:nvPr/>
        </p:nvCxnSpPr>
        <p:spPr>
          <a:xfrm rot="5400000" flipH="1" flipV="1">
            <a:off x="5554682" y="-1042061"/>
            <a:ext cx="12700" cy="4839194"/>
          </a:xfrm>
          <a:prstGeom prst="curvedConnector3">
            <a:avLst>
              <a:gd name="adj1" fmla="val 6194803"/>
            </a:avLst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5" idx="4"/>
            <a:endCxn id="4" idx="4"/>
          </p:cNvCxnSpPr>
          <p:nvPr/>
        </p:nvCxnSpPr>
        <p:spPr>
          <a:xfrm rot="5400000">
            <a:off x="5554682" y="252350"/>
            <a:ext cx="12700" cy="4839194"/>
          </a:xfrm>
          <a:prstGeom prst="curvedConnector3">
            <a:avLst>
              <a:gd name="adj1" fmla="val 5633764"/>
            </a:avLst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6" idx="4"/>
            <a:endCxn id="7" idx="5"/>
          </p:cNvCxnSpPr>
          <p:nvPr/>
        </p:nvCxnSpPr>
        <p:spPr>
          <a:xfrm rot="5400000" flipH="1">
            <a:off x="5624324" y="3320513"/>
            <a:ext cx="82684" cy="4617225"/>
          </a:xfrm>
          <a:prstGeom prst="curvedConnector3">
            <a:avLst>
              <a:gd name="adj1" fmla="val -735853"/>
            </a:avLst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7" idx="2"/>
            <a:endCxn id="4" idx="2"/>
          </p:cNvCxnSpPr>
          <p:nvPr/>
        </p:nvCxnSpPr>
        <p:spPr>
          <a:xfrm rot="10800000" flipH="1">
            <a:off x="2252203" y="2024742"/>
            <a:ext cx="235675" cy="3105398"/>
          </a:xfrm>
          <a:prstGeom prst="curvedConnector3">
            <a:avLst>
              <a:gd name="adj1" fmla="val -253203"/>
            </a:avLst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5" idx="6"/>
            <a:endCxn id="6" idx="6"/>
          </p:cNvCxnSpPr>
          <p:nvPr/>
        </p:nvCxnSpPr>
        <p:spPr>
          <a:xfrm flipH="1">
            <a:off x="8621483" y="2024742"/>
            <a:ext cx="1" cy="2998520"/>
          </a:xfrm>
          <a:prstGeom prst="curvedConnector3">
            <a:avLst>
              <a:gd name="adj1" fmla="val -22860000000"/>
            </a:avLst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6" idx="4"/>
            <a:endCxn id="4" idx="4"/>
          </p:cNvCxnSpPr>
          <p:nvPr/>
        </p:nvCxnSpPr>
        <p:spPr>
          <a:xfrm rot="5400000" flipH="1">
            <a:off x="4055422" y="1751611"/>
            <a:ext cx="2998520" cy="4839193"/>
          </a:xfrm>
          <a:prstGeom prst="curvedConnector3">
            <a:avLst>
              <a:gd name="adj1" fmla="val -19458"/>
            </a:avLst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962053" y="634095"/>
            <a:ext cx="119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Koin masuk</a:t>
            </a:r>
            <a:endParaRPr lang="id-ID" dirty="0"/>
          </a:p>
        </p:txBody>
      </p:sp>
      <p:sp>
        <p:nvSpPr>
          <p:cNvPr id="75" name="TextBox 74"/>
          <p:cNvSpPr txBox="1"/>
          <p:nvPr/>
        </p:nvSpPr>
        <p:spPr>
          <a:xfrm>
            <a:off x="4962052" y="2949818"/>
            <a:ext cx="120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Koin keluar</a:t>
            </a:r>
            <a:endParaRPr lang="id-ID" dirty="0"/>
          </a:p>
        </p:txBody>
      </p:sp>
      <p:sp>
        <p:nvSpPr>
          <p:cNvPr id="76" name="TextBox 75"/>
          <p:cNvSpPr txBox="1"/>
          <p:nvPr/>
        </p:nvSpPr>
        <p:spPr>
          <a:xfrm>
            <a:off x="8857159" y="3319150"/>
            <a:ext cx="131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Tuas </a:t>
            </a:r>
            <a:r>
              <a:rPr lang="id-ID" dirty="0" smtClean="0"/>
              <a:t>diputar</a:t>
            </a:r>
            <a:endParaRPr lang="id-ID" dirty="0"/>
          </a:p>
        </p:txBody>
      </p:sp>
      <p:sp>
        <p:nvSpPr>
          <p:cNvPr id="85" name="TextBox 84"/>
          <p:cNvSpPr txBox="1"/>
          <p:nvPr/>
        </p:nvSpPr>
        <p:spPr>
          <a:xfrm>
            <a:off x="6005010" y="5448978"/>
            <a:ext cx="1400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Permen karet</a:t>
            </a:r>
          </a:p>
          <a:p>
            <a:r>
              <a:rPr lang="id-ID" dirty="0" smtClean="0"/>
              <a:t>dikeluarkan</a:t>
            </a:r>
            <a:endParaRPr lang="id-ID" dirty="0"/>
          </a:p>
        </p:txBody>
      </p:sp>
      <p:sp>
        <p:nvSpPr>
          <p:cNvPr id="86" name="TextBox 85"/>
          <p:cNvSpPr txBox="1"/>
          <p:nvPr/>
        </p:nvSpPr>
        <p:spPr>
          <a:xfrm>
            <a:off x="3477819" y="4113602"/>
            <a:ext cx="226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Sisa permen karet &gt; 0</a:t>
            </a:r>
            <a:endParaRPr lang="id-ID" dirty="0"/>
          </a:p>
        </p:txBody>
      </p:sp>
      <p:sp>
        <p:nvSpPr>
          <p:cNvPr id="87" name="TextBox 86"/>
          <p:cNvSpPr txBox="1"/>
          <p:nvPr/>
        </p:nvSpPr>
        <p:spPr>
          <a:xfrm>
            <a:off x="2222864" y="6055219"/>
            <a:ext cx="226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Sisa permen karet = 0</a:t>
            </a:r>
            <a:endParaRPr lang="id-ID" dirty="0"/>
          </a:p>
        </p:txBody>
      </p:sp>
      <p:sp>
        <p:nvSpPr>
          <p:cNvPr id="89" name="TextBox 88"/>
          <p:cNvSpPr txBox="1"/>
          <p:nvPr/>
        </p:nvSpPr>
        <p:spPr>
          <a:xfrm>
            <a:off x="706532" y="331915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Isi ulang</a:t>
            </a:r>
            <a:endParaRPr lang="id-ID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612008" y="6455778"/>
            <a:ext cx="5901459" cy="274320"/>
          </a:xfrm>
        </p:spPr>
        <p:txBody>
          <a:bodyPr/>
          <a:lstStyle/>
          <a:p>
            <a:r>
              <a:rPr lang="it-IT" smtClean="0"/>
              <a:t>Design Pattern 12 - State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0516589" y="3747382"/>
            <a:ext cx="1294411" cy="12944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ysClr val="windowText" lastClr="000000"/>
                </a:solidFill>
              </a:rPr>
              <a:t>Terjual dengan Bonus</a:t>
            </a:r>
            <a:endParaRPr lang="id-ID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Curved Connector 22"/>
          <p:cNvCxnSpPr>
            <a:stCxn id="5" idx="6"/>
            <a:endCxn id="22" idx="2"/>
          </p:cNvCxnSpPr>
          <p:nvPr/>
        </p:nvCxnSpPr>
        <p:spPr>
          <a:xfrm>
            <a:off x="8621484" y="2024742"/>
            <a:ext cx="1895105" cy="2369846"/>
          </a:xfrm>
          <a:prstGeom prst="curvedConnector3">
            <a:avLst>
              <a:gd name="adj1" fmla="val 10391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2" idx="0"/>
            <a:endCxn id="4" idx="0"/>
          </p:cNvCxnSpPr>
          <p:nvPr/>
        </p:nvCxnSpPr>
        <p:spPr>
          <a:xfrm rot="16200000" flipV="1">
            <a:off x="5964517" y="-1451896"/>
            <a:ext cx="2369846" cy="8028710"/>
          </a:xfrm>
          <a:prstGeom prst="curvedConnector3">
            <a:avLst>
              <a:gd name="adj1" fmla="val 152838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569036" y="730329"/>
            <a:ext cx="226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Sisa permen karet &gt; 0</a:t>
            </a:r>
            <a:endParaRPr lang="id-ID" dirty="0"/>
          </a:p>
        </p:txBody>
      </p:sp>
      <p:sp>
        <p:nvSpPr>
          <p:cNvPr id="38" name="TextBox 37"/>
          <p:cNvSpPr txBox="1"/>
          <p:nvPr/>
        </p:nvSpPr>
        <p:spPr>
          <a:xfrm>
            <a:off x="9893998" y="6025771"/>
            <a:ext cx="226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Sisa permen karet = 0</a:t>
            </a:r>
            <a:endParaRPr lang="id-ID" dirty="0"/>
          </a:p>
        </p:txBody>
      </p:sp>
      <p:sp>
        <p:nvSpPr>
          <p:cNvPr id="39" name="TextBox 38"/>
          <p:cNvSpPr txBox="1"/>
          <p:nvPr/>
        </p:nvSpPr>
        <p:spPr>
          <a:xfrm>
            <a:off x="7335039" y="3920825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Kondisi normal</a:t>
            </a:r>
            <a:endParaRPr lang="id-ID" dirty="0"/>
          </a:p>
        </p:txBody>
      </p:sp>
      <p:sp>
        <p:nvSpPr>
          <p:cNvPr id="40" name="TextBox 39"/>
          <p:cNvSpPr txBox="1"/>
          <p:nvPr/>
        </p:nvSpPr>
        <p:spPr>
          <a:xfrm>
            <a:off x="9391132" y="4292210"/>
            <a:ext cx="829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Kondisi</a:t>
            </a:r>
          </a:p>
          <a:p>
            <a:r>
              <a:rPr lang="id-ID" dirty="0" smtClean="0"/>
              <a:t>spesial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868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2" grpId="0"/>
      <p:bldP spid="38" grpId="0"/>
      <p:bldP spid="39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12 - State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272956" y="361665"/>
            <a:ext cx="5463780" cy="2568846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koinMasuk()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state = AdaKoin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say “Anda sudah memasukkan koin”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state = TidakAdaKoin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state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AdaKoin</a:t>
            </a:r>
            <a:endParaRPr lang="id-ID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state = PermenKaretTerjual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say “Mohon menunggu, permen sedang dikeluarkan”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state = PermenKaretHabis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say “Maaf, permen karet sudah habis”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id-ID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 = </a:t>
            </a:r>
            <a:r>
              <a:rPr lang="id-ID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TerjualDenganBonus </a:t>
            </a:r>
            <a:r>
              <a:rPr lang="id-ID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d-ID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id-ID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6100551" y="361665"/>
            <a:ext cx="5463780" cy="2182504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koinKeluar()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state = AdaKoin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state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TidakAdaKoin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state = TidakAdaKoin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say “Belum ada koin di dalam mesin”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state = PermenKaretTerjual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say “Maaf, pembelian Anda sedang diproses”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state = PermenKaretHabis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say “Error: tidak ada koin yang dimasukkan”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id-ID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 = TerjualDenganBonus </a:t>
            </a:r>
            <a:r>
              <a:rPr lang="id-ID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d-ID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id-ID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272956" y="3111648"/>
            <a:ext cx="5463780" cy="2791575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putarTuas()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state = AdaKoin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state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PermenKaretTerjual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keluarkanPermen()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state = TidakAdaKoin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say “Masukkan koin dulu”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state = PermenKaretTerjual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say “Harap menunggu, permen sedang dikeluarkan”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state = PermenKaretHabis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say “Maaf, kami kehabisan permen karet”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id-ID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 = TerjualDenganBonus </a:t>
            </a:r>
            <a:r>
              <a:rPr lang="id-ID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d-ID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id-ID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6100551" y="3111649"/>
            <a:ext cx="5463780" cy="2791575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keluarkanPermen()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state = PermenKaretTerjual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sisaPermen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sisaPermen - 1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sisaPermen = 0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state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PermenKaretHabis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state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TidakAdaKoin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state = TidakAdaKoin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say “Error: tidak ada koin”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state = AdaKoin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say “Error: tuas belum diputar”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state = PermenKaretHabis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say “Error: tidak ada sisa permen karet”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id-ID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 = TerjualDenganBonus </a:t>
            </a:r>
            <a:r>
              <a:rPr lang="id-ID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d-ID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id-ID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956" y="6098693"/>
            <a:ext cx="5513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Penambahan state menyebabkan kode program semua fungsi utama terpaksa mengalami perubahan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786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495</TotalTime>
  <Words>261</Words>
  <Application>Microsoft Office PowerPoint</Application>
  <PresentationFormat>Widescreen</PresentationFormat>
  <Paragraphs>157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Courier New</vt:lpstr>
      <vt:lpstr>Tw Cen MT</vt:lpstr>
      <vt:lpstr>Tw Cen MT Condensed</vt:lpstr>
      <vt:lpstr>Wingdings</vt:lpstr>
      <vt:lpstr>Wingdings 3</vt:lpstr>
      <vt:lpstr>Integral</vt:lpstr>
      <vt:lpstr>State Pattern</vt:lpstr>
      <vt:lpstr>Mesin Penjual Permen Karet</vt:lpstr>
      <vt:lpstr>PowerPoint Presentation</vt:lpstr>
      <vt:lpstr>Analogi dalam Class Diagram</vt:lpstr>
      <vt:lpstr>Analogi dalam Class Diagram</vt:lpstr>
      <vt:lpstr>Analogi dalam Class Diagram</vt:lpstr>
      <vt:lpstr>Analogi dalam Class Diagram</vt:lpstr>
      <vt:lpstr>PowerPoint Presentation</vt:lpstr>
      <vt:lpstr>PowerPoint Presentation</vt:lpstr>
      <vt:lpstr>Solusi: State Pattern</vt:lpstr>
      <vt:lpstr>Redesign Mesin Penjual Permen Karet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Pattern</dc:title>
  <dc:creator>Khoirul Umam</dc:creator>
  <cp:lastModifiedBy>Khoirul Umam</cp:lastModifiedBy>
  <cp:revision>30</cp:revision>
  <dcterms:created xsi:type="dcterms:W3CDTF">2017-11-13T23:24:53Z</dcterms:created>
  <dcterms:modified xsi:type="dcterms:W3CDTF">2017-11-14T09:54:41Z</dcterms:modified>
</cp:coreProperties>
</file>