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1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0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3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86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4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87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10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2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9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9EC3-B205-4E33-AA5C-BAC3333F22F6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BBA1-ED72-463D-AA1D-1E6CDE2C9C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8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UAS DESIGN PATTERN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Kembangkan sebuah aplikasi berbasis web atau desktop dengan tema bebas</a:t>
            </a:r>
          </a:p>
          <a:p>
            <a:r>
              <a:rPr lang="id-ID" dirty="0" smtClean="0"/>
              <a:t>Coding aplikasi tersebut menggunakan pendekatan </a:t>
            </a:r>
            <a:r>
              <a:rPr lang="id-ID" b="1" dirty="0" smtClean="0"/>
              <a:t>state pattern</a:t>
            </a:r>
            <a:endParaRPr lang="id-ID" dirty="0" smtClean="0"/>
          </a:p>
          <a:p>
            <a:r>
              <a:rPr lang="id-ID" dirty="0" smtClean="0"/>
              <a:t>Bahasa pemrograman yang digunakan bebas</a:t>
            </a:r>
          </a:p>
          <a:p>
            <a:endParaRPr lang="id-ID" dirty="0" smtClean="0"/>
          </a:p>
          <a:p>
            <a:r>
              <a:rPr lang="id-ID" dirty="0" smtClean="0"/>
              <a:t>Submit kode program aplikasi tersebut ke repositori di akun GitHub Anda</a:t>
            </a:r>
            <a:endParaRPr lang="id-ID" dirty="0"/>
          </a:p>
          <a:p>
            <a:r>
              <a:rPr lang="id-ID" dirty="0" smtClean="0"/>
              <a:t>Laporan dalam bentuk cetak yang di dalamnya terdapat:</a:t>
            </a:r>
          </a:p>
          <a:p>
            <a:pPr lvl="1"/>
            <a:r>
              <a:rPr lang="id-ID" dirty="0" smtClean="0"/>
              <a:t>State diagram yang menjadi dasar pembuatan aplikasi</a:t>
            </a:r>
          </a:p>
          <a:p>
            <a:pPr lvl="1"/>
            <a:r>
              <a:rPr lang="id-ID" dirty="0" smtClean="0"/>
              <a:t>Design aplikasi dalam bentuk class diagram</a:t>
            </a:r>
          </a:p>
          <a:p>
            <a:pPr lvl="1"/>
            <a:r>
              <a:rPr lang="id-ID" dirty="0" smtClean="0"/>
              <a:t>URL repositori tempat Anda menyimpan kode program aplikasi 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98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TUGAS UAS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UAS DESIGN PATTERN</dc:title>
  <dc:creator>Khoirul Umam</dc:creator>
  <cp:lastModifiedBy>Khoirul Umam</cp:lastModifiedBy>
  <cp:revision>2</cp:revision>
  <dcterms:created xsi:type="dcterms:W3CDTF">2017-11-14T09:22:52Z</dcterms:created>
  <dcterms:modified xsi:type="dcterms:W3CDTF">2017-11-14T10:52:13Z</dcterms:modified>
</cp:coreProperties>
</file>