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epiro</dc:creator>
  <cp:lastModifiedBy>epiro</cp:lastModifiedBy>
  <cp:revision>1</cp:revision>
  <dcterms:modified xsi:type="dcterms:W3CDTF">2023-01-02T21:32:57+02:00</dcterms:modified>
</cp:coreProperties>
</file>