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 /><Relationship Id="rId2" Type="http://schemas.openxmlformats.org/officeDocument/2006/relationships/extended-properties" Target="docProps/app.xml" /><Relationship Id="rId3" Type="http://schemas.openxmlformats.org/officeDocument/2006/relationships/officeDocument" Target="ppt/presentation.xml" />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embedTrueTypeFonts="1" saveSubsetFonts="1">
  <p:sldMasterIdLst>
    <p:sldMasterId id="2147483648" r:id="rId5"/>
  </p:sldMasterIdLst>
  <p:sldIdLst>
    <p:sldId id="256" r:id="rId6"/>
    <p:sldId id="257" r:id="rId7"/>
    <p:sldId id="258" r:id="rId8"/>
    <p:sldId id="259" r:id="rId9"/>
  </p:sldIdLst>
  <p:sldSz cx="7556500" cy="10693400"/>
  <p:notesSz cx="7556500" cy="10693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2482" y="-91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presProps" Target="presProps.xml" /><Relationship Id="rId2" Type="http://schemas.openxmlformats.org/officeDocument/2006/relationships/tableStyles" Target="tableStyles.xml" /><Relationship Id="rId3" Type="http://schemas.openxmlformats.org/officeDocument/2006/relationships/viewProps" Target="viewProps.xml" /><Relationship Id="rId4" Type="http://schemas.openxmlformats.org/officeDocument/2006/relationships/theme" Target="theme/theme1.xml" /><Relationship Id="rId5" Type="http://schemas.openxmlformats.org/officeDocument/2006/relationships/slideMaster" Target="slideMasters/slideMaster1.xml" /><Relationship Id="rId6" Type="http://schemas.openxmlformats.org/officeDocument/2006/relationships/slide" Target="slides/slide1.xml" /><Relationship Id="rId7" Type="http://schemas.openxmlformats.org/officeDocument/2006/relationships/slide" Target="slides/slide2.xml" /><Relationship Id="rId8" Type="http://schemas.openxmlformats.org/officeDocument/2006/relationships/slide" Target="slides/slide3.xml" /><Relationship Id="rId9" Type="http://schemas.openxmlformats.org/officeDocument/2006/relationships/slide" Target="slides/slide4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heme" Target="../theme/theme1.xml" /></Relationships>
</file>

<file path=ppt/slideMasters/slideMaster1.xml><?xml version="1.0" encoding="utf-8"?>
<p:sldMaster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.png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.png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.png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4.png" 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7556500" cy="106934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7556500" cy="106934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7556500" cy="106934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7556500" cy="106934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creator>epiro</dc:creator>
  <cp:lastModifiedBy>epiro</cp:lastModifiedBy>
  <cp:revision>1</cp:revision>
  <dcterms:modified xsi:type="dcterms:W3CDTF">2022-12-08T09:52:55+02:00</dcterms:modified>
</cp:coreProperties>
</file>