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3" r:id="rId6"/>
    <p:sldId id="264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rije v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5A22-A6C8-4F4C-BD27-086C5F9D36EF}" type="datetimeFigureOut">
              <a:rPr lang="nl-NL" smtClean="0"/>
              <a:pPr/>
              <a:t>29-10-2009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AD71-6B76-46E2-BA2D-2C819E47272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5A22-A6C8-4F4C-BD27-086C5F9D36EF}" type="datetimeFigureOut">
              <a:rPr lang="nl-NL" smtClean="0"/>
              <a:pPr/>
              <a:t>29-10-2009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AD71-6B76-46E2-BA2D-2C819E47272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5A22-A6C8-4F4C-BD27-086C5F9D36EF}" type="datetimeFigureOut">
              <a:rPr lang="nl-NL" smtClean="0"/>
              <a:pPr/>
              <a:t>29-10-2009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AD71-6B76-46E2-BA2D-2C819E47272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5A22-A6C8-4F4C-BD27-086C5F9D36EF}" type="datetimeFigureOut">
              <a:rPr lang="nl-NL" smtClean="0"/>
              <a:pPr/>
              <a:t>29-10-2009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AD71-6B76-46E2-BA2D-2C819E47272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rije v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5A22-A6C8-4F4C-BD27-086C5F9D36EF}" type="datetimeFigureOut">
              <a:rPr lang="nl-NL" smtClean="0"/>
              <a:pPr/>
              <a:t>29-10-2009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AD71-6B76-46E2-BA2D-2C819E47272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5A22-A6C8-4F4C-BD27-086C5F9D36EF}" type="datetimeFigureOut">
              <a:rPr lang="nl-NL" smtClean="0"/>
              <a:pPr/>
              <a:t>29-10-2009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AD71-6B76-46E2-BA2D-2C819E47272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5A22-A6C8-4F4C-BD27-086C5F9D36EF}" type="datetimeFigureOut">
              <a:rPr lang="nl-NL" smtClean="0"/>
              <a:pPr/>
              <a:t>29-10-2009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AD71-6B76-46E2-BA2D-2C819E47272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5A22-A6C8-4F4C-BD27-086C5F9D36EF}" type="datetimeFigureOut">
              <a:rPr lang="nl-NL" smtClean="0"/>
              <a:pPr/>
              <a:t>29-10-2009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70AD71-6B76-46E2-BA2D-2C819E472725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5A22-A6C8-4F4C-BD27-086C5F9D36EF}" type="datetimeFigureOut">
              <a:rPr lang="nl-NL" smtClean="0"/>
              <a:pPr/>
              <a:t>29-10-2009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AD71-6B76-46E2-BA2D-2C819E47272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5A22-A6C8-4F4C-BD27-086C5F9D36EF}" type="datetimeFigureOut">
              <a:rPr lang="nl-NL" smtClean="0"/>
              <a:pPr/>
              <a:t>29-10-2009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E70AD71-6B76-46E2-BA2D-2C819E47272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AD75A22-A6C8-4F4C-BD27-086C5F9D36EF}" type="datetimeFigureOut">
              <a:rPr lang="nl-NL" smtClean="0"/>
              <a:pPr/>
              <a:t>29-10-2009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AD71-6B76-46E2-BA2D-2C819E47272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rije v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rije v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AD75A22-A6C8-4F4C-BD27-086C5F9D36EF}" type="datetimeFigureOut">
              <a:rPr lang="nl-NL" smtClean="0"/>
              <a:pPr/>
              <a:t>29-10-2009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E70AD71-6B76-46E2-BA2D-2C819E472725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blogs.msdn.com/erikaehrli/archive/2006/06/06/ribbondevelopertab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flexDoc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 smtClean="0"/>
              <a:t>Quick-start</a:t>
            </a:r>
            <a:r>
              <a:rPr lang="nl-NL" dirty="0" smtClean="0"/>
              <a:t> </a:t>
            </a:r>
            <a:r>
              <a:rPr lang="nl-NL" dirty="0" err="1" smtClean="0"/>
              <a:t>Manual</a:t>
            </a:r>
            <a:r>
              <a:rPr lang="nl-NL" dirty="0" smtClean="0"/>
              <a:t> – </a:t>
            </a:r>
            <a:r>
              <a:rPr lang="nl-NL" smtClean="0"/>
              <a:t>Draft</a:t>
            </a:r>
            <a:endParaRPr lang="nl-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Create</a:t>
            </a:r>
            <a:r>
              <a:rPr lang="nl-NL" dirty="0" smtClean="0"/>
              <a:t> the </a:t>
            </a:r>
            <a:r>
              <a:rPr lang="nl-NL" dirty="0" err="1" smtClean="0"/>
              <a:t>template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Create</a:t>
            </a:r>
            <a:r>
              <a:rPr lang="nl-NL" dirty="0" smtClean="0"/>
              <a:t> the </a:t>
            </a:r>
            <a:r>
              <a:rPr lang="nl-NL" dirty="0" err="1" smtClean="0"/>
              <a:t>template</a:t>
            </a:r>
            <a:r>
              <a:rPr lang="nl-NL" dirty="0" smtClean="0"/>
              <a:t> as </a:t>
            </a: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you’re</a:t>
            </a:r>
            <a:r>
              <a:rPr lang="nl-NL" dirty="0" smtClean="0"/>
              <a:t> </a:t>
            </a:r>
            <a:r>
              <a:rPr lang="nl-NL" dirty="0" err="1" smtClean="0"/>
              <a:t>creating</a:t>
            </a:r>
            <a:r>
              <a:rPr lang="nl-NL" dirty="0" smtClean="0"/>
              <a:t> the </a:t>
            </a:r>
            <a:r>
              <a:rPr lang="nl-NL" dirty="0" err="1" smtClean="0"/>
              <a:t>desired</a:t>
            </a:r>
            <a:r>
              <a:rPr lang="nl-NL" dirty="0" smtClean="0"/>
              <a:t> output document</a:t>
            </a:r>
            <a:endParaRPr lang="nl-N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571744"/>
            <a:ext cx="7467597" cy="4071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Enable</a:t>
            </a:r>
            <a:r>
              <a:rPr lang="nl-NL" dirty="0" smtClean="0"/>
              <a:t> the </a:t>
            </a:r>
            <a:r>
              <a:rPr lang="nl-NL" dirty="0" err="1" smtClean="0"/>
              <a:t>Developer-tab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Check </a:t>
            </a:r>
            <a:r>
              <a:rPr lang="nl-NL" dirty="0" err="1" smtClean="0">
                <a:hlinkClick r:id="rId2"/>
              </a:rPr>
              <a:t>this</a:t>
            </a:r>
            <a:r>
              <a:rPr lang="nl-NL" dirty="0" smtClean="0">
                <a:hlinkClick r:id="rId2"/>
              </a:rPr>
              <a:t> blog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details </a:t>
            </a:r>
            <a:r>
              <a:rPr lang="nl-NL" dirty="0" err="1" smtClean="0"/>
              <a:t>on</a:t>
            </a:r>
            <a:r>
              <a:rPr lang="nl-NL" dirty="0" smtClean="0"/>
              <a:t> </a:t>
            </a:r>
            <a:r>
              <a:rPr lang="nl-NL" dirty="0" err="1" smtClean="0"/>
              <a:t>how</a:t>
            </a:r>
            <a:r>
              <a:rPr lang="nl-NL" dirty="0" smtClean="0"/>
              <a:t> to </a:t>
            </a:r>
            <a:r>
              <a:rPr lang="nl-NL" dirty="0" err="1" smtClean="0"/>
              <a:t>enable</a:t>
            </a:r>
            <a:r>
              <a:rPr lang="nl-NL" dirty="0" smtClean="0"/>
              <a:t> it.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786058"/>
            <a:ext cx="77438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Enable</a:t>
            </a:r>
            <a:r>
              <a:rPr lang="nl-NL" dirty="0" smtClean="0"/>
              <a:t> </a:t>
            </a:r>
            <a:r>
              <a:rPr lang="nl-NL" dirty="0" err="1" smtClean="0"/>
              <a:t>fleXdoc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5043494" cy="4525963"/>
          </a:xfrm>
        </p:spPr>
        <p:txBody>
          <a:bodyPr>
            <a:normAutofit fontScale="92500"/>
          </a:bodyPr>
          <a:lstStyle/>
          <a:p>
            <a:r>
              <a:rPr lang="nl-NL" dirty="0" err="1" smtClean="0"/>
              <a:t>Add</a:t>
            </a:r>
            <a:r>
              <a:rPr lang="nl-NL" dirty="0" smtClean="0"/>
              <a:t> the </a:t>
            </a:r>
            <a:r>
              <a:rPr lang="nl-NL" dirty="0" err="1" smtClean="0"/>
              <a:t>XML-schema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the </a:t>
            </a:r>
            <a:r>
              <a:rPr lang="nl-NL" dirty="0" err="1" smtClean="0"/>
              <a:t>fleXdoc</a:t>
            </a:r>
            <a:r>
              <a:rPr lang="nl-NL" dirty="0" smtClean="0"/>
              <a:t> </a:t>
            </a:r>
            <a:r>
              <a:rPr lang="nl-NL" dirty="0" err="1" smtClean="0"/>
              <a:t>placeholders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the </a:t>
            </a:r>
            <a:r>
              <a:rPr lang="nl-NL" dirty="0" err="1" smtClean="0"/>
              <a:t>Developer-tab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Click ‘Schema’</a:t>
            </a:r>
          </a:p>
          <a:p>
            <a:pPr lvl="1"/>
            <a:r>
              <a:rPr lang="nl-NL" dirty="0" smtClean="0"/>
              <a:t>Click ‘</a:t>
            </a:r>
            <a:r>
              <a:rPr lang="nl-NL" dirty="0" err="1" smtClean="0"/>
              <a:t>Add</a:t>
            </a:r>
            <a:r>
              <a:rPr lang="nl-NL" dirty="0" smtClean="0"/>
              <a:t> schema’ and select </a:t>
            </a:r>
            <a:r>
              <a:rPr lang="nl-NL" dirty="0" err="1" smtClean="0"/>
              <a:t>fleXdoc.xsd</a:t>
            </a:r>
            <a:r>
              <a:rPr lang="nl-NL" dirty="0" smtClean="0"/>
              <a:t>*</a:t>
            </a:r>
          </a:p>
          <a:p>
            <a:r>
              <a:rPr lang="nl-NL" dirty="0" err="1" smtClean="0"/>
              <a:t>Enable</a:t>
            </a:r>
            <a:r>
              <a:rPr lang="nl-NL" dirty="0" smtClean="0"/>
              <a:t> the </a:t>
            </a:r>
            <a:r>
              <a:rPr lang="nl-NL" dirty="0" err="1" smtClean="0"/>
              <a:t>Structure-pane</a:t>
            </a: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pPr>
              <a:buNone/>
            </a:pPr>
            <a:r>
              <a:rPr lang="nl-NL" sz="1600" dirty="0" smtClean="0"/>
              <a:t>* </a:t>
            </a:r>
            <a:r>
              <a:rPr lang="nl-NL" sz="1600" dirty="0" err="1" smtClean="0"/>
              <a:t>Can</a:t>
            </a:r>
            <a:r>
              <a:rPr lang="nl-NL" sz="1600" dirty="0" smtClean="0"/>
              <a:t> </a:t>
            </a:r>
            <a:r>
              <a:rPr lang="nl-NL" sz="1600" dirty="0" err="1" smtClean="0"/>
              <a:t>be</a:t>
            </a:r>
            <a:r>
              <a:rPr lang="nl-NL" sz="1600" dirty="0" smtClean="0"/>
              <a:t> </a:t>
            </a:r>
            <a:r>
              <a:rPr lang="nl-NL" sz="1600" dirty="0" err="1" smtClean="0"/>
              <a:t>found</a:t>
            </a:r>
            <a:r>
              <a:rPr lang="nl-NL" sz="1600" dirty="0" smtClean="0"/>
              <a:t> in the </a:t>
            </a:r>
            <a:r>
              <a:rPr lang="nl-NL" sz="1600" dirty="0" err="1" smtClean="0"/>
              <a:t>fleXdoc</a:t>
            </a:r>
            <a:r>
              <a:rPr lang="nl-NL" sz="1600" dirty="0" smtClean="0"/>
              <a:t> </a:t>
            </a:r>
            <a:r>
              <a:rPr lang="nl-NL" sz="1600" dirty="0" err="1" smtClean="0"/>
              <a:t>installation</a:t>
            </a:r>
            <a:r>
              <a:rPr lang="nl-NL" sz="1600" dirty="0" smtClean="0"/>
              <a:t> folder</a:t>
            </a:r>
            <a:endParaRPr lang="nl-N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0" y="428604"/>
            <a:ext cx="3581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0" y="4714884"/>
            <a:ext cx="36957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5400000">
            <a:off x="6323025" y="2679695"/>
            <a:ext cx="3355998" cy="100013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fleXdoc</a:t>
            </a:r>
            <a:r>
              <a:rPr lang="nl-NL" dirty="0" smtClean="0"/>
              <a:t> </a:t>
            </a:r>
            <a:r>
              <a:rPr lang="nl-NL" dirty="0" err="1" smtClean="0"/>
              <a:t>Elements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 smtClean="0"/>
              <a:t>Small</a:t>
            </a:r>
            <a:r>
              <a:rPr lang="nl-NL" dirty="0" smtClean="0"/>
              <a:t> </a:t>
            </a:r>
            <a:r>
              <a:rPr lang="nl-NL" dirty="0" err="1" smtClean="0"/>
              <a:t>tags</a:t>
            </a:r>
            <a:r>
              <a:rPr lang="nl-NL" dirty="0" smtClean="0"/>
              <a:t> in the </a:t>
            </a:r>
            <a:r>
              <a:rPr lang="nl-NL" dirty="0" err="1" smtClean="0"/>
              <a:t>template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:</a:t>
            </a:r>
          </a:p>
          <a:p>
            <a:pPr lvl="1"/>
            <a:r>
              <a:rPr lang="nl-NL" dirty="0" err="1" smtClean="0"/>
              <a:t>Render</a:t>
            </a:r>
            <a:r>
              <a:rPr lang="nl-NL" dirty="0" smtClean="0"/>
              <a:t> data: </a:t>
            </a:r>
            <a:r>
              <a:rPr lang="nl-NL" dirty="0" err="1" smtClean="0"/>
              <a:t>ValueOf</a:t>
            </a:r>
            <a:endParaRPr lang="nl-NL" dirty="0" smtClean="0"/>
          </a:p>
          <a:p>
            <a:pPr lvl="1"/>
            <a:r>
              <a:rPr lang="nl-NL" dirty="0" err="1" smtClean="0"/>
              <a:t>Render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image: </a:t>
            </a:r>
            <a:r>
              <a:rPr lang="nl-NL" dirty="0" err="1" smtClean="0"/>
              <a:t>ImgOf</a:t>
            </a:r>
            <a:endParaRPr lang="nl-NL" dirty="0" smtClean="0"/>
          </a:p>
          <a:p>
            <a:pPr lvl="1"/>
            <a:r>
              <a:rPr lang="nl-NL" dirty="0" err="1" smtClean="0"/>
              <a:t>Iterate</a:t>
            </a:r>
            <a:r>
              <a:rPr lang="nl-NL" dirty="0" smtClean="0"/>
              <a:t> </a:t>
            </a:r>
            <a:r>
              <a:rPr lang="nl-NL" dirty="0" err="1" smtClean="0"/>
              <a:t>through</a:t>
            </a:r>
            <a:r>
              <a:rPr lang="nl-NL" dirty="0" smtClean="0"/>
              <a:t> sets of data: </a:t>
            </a:r>
            <a:r>
              <a:rPr lang="nl-NL" dirty="0" err="1" smtClean="0"/>
              <a:t>ForEach</a:t>
            </a:r>
            <a:endParaRPr lang="nl-NL" dirty="0" smtClean="0"/>
          </a:p>
          <a:p>
            <a:pPr lvl="1"/>
            <a:r>
              <a:rPr lang="nl-NL" dirty="0" smtClean="0"/>
              <a:t>Import </a:t>
            </a:r>
            <a:r>
              <a:rPr lang="nl-NL" dirty="0" err="1" smtClean="0"/>
              <a:t>another</a:t>
            </a:r>
            <a:r>
              <a:rPr lang="nl-NL" dirty="0" smtClean="0"/>
              <a:t> </a:t>
            </a:r>
            <a:r>
              <a:rPr lang="nl-NL" dirty="0" err="1" smtClean="0"/>
              <a:t>template</a:t>
            </a:r>
            <a:r>
              <a:rPr lang="nl-NL" dirty="0" smtClean="0"/>
              <a:t>: </a:t>
            </a:r>
            <a:r>
              <a:rPr lang="nl-NL" dirty="0" err="1" smtClean="0"/>
              <a:t>ImportTemplate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r>
              <a:rPr lang="nl-NL" dirty="0" err="1" smtClean="0"/>
              <a:t>XPath</a:t>
            </a:r>
            <a:r>
              <a:rPr lang="nl-NL" dirty="0" smtClean="0"/>
              <a:t> is </a:t>
            </a:r>
            <a:r>
              <a:rPr lang="nl-NL" dirty="0" err="1" smtClean="0"/>
              <a:t>used</a:t>
            </a:r>
            <a:r>
              <a:rPr lang="nl-NL" dirty="0" smtClean="0"/>
              <a:t> to query the </a:t>
            </a:r>
            <a:r>
              <a:rPr lang="nl-NL" dirty="0" err="1" smtClean="0"/>
              <a:t>data-XML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r>
              <a:rPr lang="nl-NL" dirty="0" smtClean="0"/>
              <a:t>Online Element </a:t>
            </a:r>
            <a:r>
              <a:rPr lang="nl-NL" dirty="0" err="1" smtClean="0"/>
              <a:t>Reference</a:t>
            </a:r>
            <a:r>
              <a:rPr lang="nl-NL" dirty="0" smtClean="0"/>
              <a:t> </a:t>
            </a:r>
            <a:r>
              <a:rPr lang="nl-NL" dirty="0" err="1" smtClean="0"/>
              <a:t>Guide</a:t>
            </a:r>
            <a:r>
              <a:rPr lang="nl-NL" dirty="0" smtClean="0"/>
              <a:t>: http://flexdoc.codeplex.com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Configure</a:t>
            </a:r>
            <a:r>
              <a:rPr lang="nl-NL" dirty="0" smtClean="0"/>
              <a:t> data </a:t>
            </a:r>
            <a:r>
              <a:rPr lang="nl-NL" dirty="0" err="1" smtClean="0"/>
              <a:t>namespace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Add</a:t>
            </a:r>
            <a:r>
              <a:rPr lang="nl-NL" dirty="0" smtClean="0"/>
              <a:t> a </a:t>
            </a:r>
            <a:r>
              <a:rPr lang="nl-NL" dirty="0" err="1" smtClean="0"/>
              <a:t>custom</a:t>
            </a:r>
            <a:r>
              <a:rPr lang="nl-NL" dirty="0" smtClean="0"/>
              <a:t> document </a:t>
            </a:r>
            <a:r>
              <a:rPr lang="nl-NL" dirty="0" err="1" smtClean="0"/>
              <a:t>property</a:t>
            </a:r>
            <a:r>
              <a:rPr lang="nl-NL" dirty="0" smtClean="0"/>
              <a:t> </a:t>
            </a:r>
            <a:r>
              <a:rPr lang="nl-NL" dirty="0" err="1" smtClean="0"/>
              <a:t>fdNamespaceURI</a:t>
            </a:r>
            <a:r>
              <a:rPr lang="nl-NL" dirty="0" smtClean="0"/>
              <a:t>: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endParaRPr lang="nl-NL" dirty="0" smtClean="0"/>
          </a:p>
          <a:p>
            <a:pPr lvl="1"/>
            <a:endParaRPr lang="nl-NL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4" y="2214554"/>
            <a:ext cx="36671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71472" y="4357694"/>
            <a:ext cx="35719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i="1" dirty="0" err="1" smtClean="0"/>
              <a:t>This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namespace-URI</a:t>
            </a:r>
            <a:r>
              <a:rPr lang="nl-NL" sz="2000" i="1" dirty="0" smtClean="0"/>
              <a:t> is </a:t>
            </a:r>
            <a:r>
              <a:rPr lang="nl-NL" sz="2000" i="1" dirty="0" err="1" smtClean="0"/>
              <a:t>used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by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fleXdoc</a:t>
            </a:r>
            <a:r>
              <a:rPr lang="nl-NL" sz="2000" i="1" dirty="0" smtClean="0"/>
              <a:t> to query the </a:t>
            </a:r>
            <a:r>
              <a:rPr lang="nl-NL" sz="2000" i="1" dirty="0" err="1" smtClean="0"/>
              <a:t>data-XML</a:t>
            </a:r>
            <a:r>
              <a:rPr lang="nl-NL" sz="2000" i="1" dirty="0" smtClean="0"/>
              <a:t>. </a:t>
            </a:r>
            <a:r>
              <a:rPr lang="nl-NL" sz="2000" i="1" dirty="0" err="1" smtClean="0"/>
              <a:t>You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can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refer</a:t>
            </a:r>
            <a:r>
              <a:rPr lang="nl-NL" sz="2000" i="1" dirty="0" smtClean="0"/>
              <a:t> to </a:t>
            </a:r>
            <a:r>
              <a:rPr lang="nl-NL" sz="2000" i="1" dirty="0" err="1" smtClean="0"/>
              <a:t>it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by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using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default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namespace-prefix</a:t>
            </a:r>
            <a:r>
              <a:rPr lang="nl-NL" sz="2000" i="1" dirty="0" smtClean="0"/>
              <a:t> ‘d’.</a:t>
            </a:r>
            <a:endParaRPr lang="nl-NL" sz="2000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smtClean="0"/>
              <a:t>a </a:t>
            </a:r>
            <a:r>
              <a:rPr lang="nl-NL" dirty="0" err="1" smtClean="0"/>
              <a:t>context-node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7901014" cy="4525963"/>
          </a:xfrm>
        </p:spPr>
        <p:txBody>
          <a:bodyPr>
            <a:normAutofit/>
          </a:bodyPr>
          <a:lstStyle/>
          <a:p>
            <a:r>
              <a:rPr lang="nl-NL" dirty="0" smtClean="0"/>
              <a:t>Nest </a:t>
            </a:r>
            <a:r>
              <a:rPr lang="nl-NL" dirty="0" err="1" smtClean="0"/>
              <a:t>ValueOf-elements</a:t>
            </a:r>
            <a:r>
              <a:rPr lang="nl-NL" dirty="0" smtClean="0"/>
              <a:t> </a:t>
            </a:r>
            <a:r>
              <a:rPr lang="nl-NL" dirty="0" err="1" smtClean="0"/>
              <a:t>inside</a:t>
            </a:r>
            <a:r>
              <a:rPr lang="nl-NL" dirty="0" smtClean="0"/>
              <a:t> a </a:t>
            </a:r>
            <a:r>
              <a:rPr lang="nl-NL" dirty="0" err="1" smtClean="0"/>
              <a:t>UseContext-element</a:t>
            </a:r>
            <a:r>
              <a:rPr lang="nl-NL" dirty="0" smtClean="0"/>
              <a:t>: </a:t>
            </a:r>
            <a:r>
              <a:rPr lang="nl-NL" dirty="0" err="1" smtClean="0"/>
              <a:t>then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xpath-queries</a:t>
            </a:r>
            <a:r>
              <a:rPr lang="nl-NL" dirty="0" smtClean="0"/>
              <a:t> </a:t>
            </a:r>
            <a:r>
              <a:rPr lang="nl-NL" dirty="0" err="1" smtClean="0"/>
              <a:t>relative</a:t>
            </a:r>
            <a:r>
              <a:rPr lang="nl-NL" dirty="0" smtClean="0"/>
              <a:t> to the </a:t>
            </a:r>
            <a:r>
              <a:rPr lang="nl-NL" dirty="0" err="1" smtClean="0"/>
              <a:t>context-node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is </a:t>
            </a:r>
            <a:r>
              <a:rPr lang="nl-NL" dirty="0" err="1" smtClean="0"/>
              <a:t>selected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the </a:t>
            </a:r>
            <a:r>
              <a:rPr lang="nl-NL" dirty="0" err="1" smtClean="0"/>
              <a:t>UseContext-element</a:t>
            </a:r>
            <a:endParaRPr lang="nl-NL" dirty="0" smtClean="0"/>
          </a:p>
          <a:p>
            <a:r>
              <a:rPr lang="nl-NL" dirty="0" smtClean="0"/>
              <a:t>Set the </a:t>
            </a:r>
            <a:r>
              <a:rPr lang="nl-NL" dirty="0" err="1" smtClean="0"/>
              <a:t>context-node</a:t>
            </a:r>
            <a:r>
              <a:rPr lang="nl-NL" dirty="0" smtClean="0"/>
              <a:t> to the ‘</a:t>
            </a:r>
            <a:r>
              <a:rPr lang="nl-NL" dirty="0" err="1" smtClean="0"/>
              <a:t>client</a:t>
            </a:r>
            <a:r>
              <a:rPr lang="nl-NL" dirty="0" smtClean="0"/>
              <a:t>’-element*: </a:t>
            </a:r>
            <a:r>
              <a:rPr lang="nl-NL" dirty="0" smtClean="0"/>
              <a:t>/d:order/d:details/d:</a:t>
            </a:r>
            <a:r>
              <a:rPr lang="nl-NL" dirty="0" err="1" smtClean="0"/>
              <a:t>client</a:t>
            </a: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pPr>
              <a:buNone/>
            </a:pPr>
            <a:r>
              <a:rPr lang="nl-NL" sz="1200" dirty="0" smtClean="0"/>
              <a:t>* </a:t>
            </a:r>
            <a:r>
              <a:rPr lang="nl-NL" sz="1200" dirty="0" smtClean="0"/>
              <a:t>‘d’ is the </a:t>
            </a:r>
            <a:r>
              <a:rPr lang="nl-NL" sz="1200" dirty="0" err="1" smtClean="0"/>
              <a:t>default</a:t>
            </a:r>
            <a:r>
              <a:rPr lang="nl-NL" sz="1200" dirty="0" smtClean="0"/>
              <a:t> </a:t>
            </a:r>
            <a:r>
              <a:rPr lang="nl-NL" sz="1200" dirty="0" err="1" smtClean="0"/>
              <a:t>namespace-prefix</a:t>
            </a:r>
            <a:r>
              <a:rPr lang="nl-NL" sz="1200" dirty="0" smtClean="0"/>
              <a:t> </a:t>
            </a:r>
            <a:r>
              <a:rPr lang="nl-NL" sz="1200" dirty="0" err="1" smtClean="0"/>
              <a:t>used</a:t>
            </a:r>
            <a:r>
              <a:rPr lang="nl-NL" sz="1200" dirty="0" smtClean="0"/>
              <a:t> </a:t>
            </a:r>
            <a:r>
              <a:rPr lang="nl-NL" sz="1200" dirty="0" err="1" smtClean="0"/>
              <a:t>by</a:t>
            </a:r>
            <a:r>
              <a:rPr lang="nl-NL" sz="1200" dirty="0" smtClean="0"/>
              <a:t> </a:t>
            </a:r>
            <a:r>
              <a:rPr lang="nl-NL" sz="1200" dirty="0" err="1" smtClean="0"/>
              <a:t>fleXdoc</a:t>
            </a:r>
            <a:endParaRPr lang="nl-NL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4" y="4572008"/>
            <a:ext cx="431534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Adding</a:t>
            </a:r>
            <a:r>
              <a:rPr lang="nl-NL" dirty="0" smtClean="0"/>
              <a:t> </a:t>
            </a:r>
            <a:r>
              <a:rPr lang="nl-NL" dirty="0" smtClean="0"/>
              <a:t>the </a:t>
            </a:r>
            <a:r>
              <a:rPr lang="nl-NL" dirty="0" err="1" smtClean="0"/>
              <a:t>UseContext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600200"/>
            <a:ext cx="2571736" cy="4525963"/>
          </a:xfrm>
        </p:spPr>
        <p:txBody>
          <a:bodyPr>
            <a:normAutofit/>
          </a:bodyPr>
          <a:lstStyle/>
          <a:p>
            <a:pPr marL="550926" indent="-514350">
              <a:buFont typeface="+mj-lt"/>
              <a:buAutoNum type="arabicPeriod"/>
            </a:pPr>
            <a:r>
              <a:rPr lang="nl-NL" sz="2400" dirty="0" smtClean="0"/>
              <a:t>Select the </a:t>
            </a:r>
            <a:r>
              <a:rPr lang="nl-NL" sz="2400" dirty="0" err="1" smtClean="0"/>
              <a:t>position</a:t>
            </a:r>
            <a:r>
              <a:rPr lang="nl-NL" sz="2400" dirty="0" smtClean="0"/>
              <a:t> in the document</a:t>
            </a:r>
          </a:p>
          <a:p>
            <a:pPr marL="550926" indent="-514350">
              <a:buFont typeface="+mj-lt"/>
              <a:buAutoNum type="arabicPeriod"/>
            </a:pPr>
            <a:r>
              <a:rPr lang="nl-NL" sz="2400" dirty="0" err="1" smtClean="0"/>
              <a:t>Add</a:t>
            </a:r>
            <a:r>
              <a:rPr lang="nl-NL" sz="2400" dirty="0" smtClean="0"/>
              <a:t> the </a:t>
            </a:r>
            <a:r>
              <a:rPr lang="nl-NL" sz="2400" dirty="0" err="1" smtClean="0"/>
              <a:t>UseContext</a:t>
            </a:r>
            <a:r>
              <a:rPr lang="nl-NL" sz="2400" dirty="0" smtClean="0"/>
              <a:t> </a:t>
            </a:r>
            <a:r>
              <a:rPr lang="nl-NL" sz="2400" dirty="0" err="1" smtClean="0"/>
              <a:t>from</a:t>
            </a:r>
            <a:r>
              <a:rPr lang="nl-NL" sz="2400" dirty="0" smtClean="0"/>
              <a:t> the </a:t>
            </a:r>
            <a:r>
              <a:rPr lang="nl-NL" sz="2400" dirty="0" err="1" smtClean="0"/>
              <a:t>Structure-pane</a:t>
            </a:r>
            <a:endParaRPr lang="nl-NL" sz="1000" dirty="0" smtClean="0"/>
          </a:p>
          <a:p>
            <a:pPr marL="550926" indent="-514350">
              <a:buFont typeface="+mj-lt"/>
              <a:buAutoNum type="arabicPeriod"/>
            </a:pPr>
            <a:r>
              <a:rPr lang="nl-NL" sz="2400" dirty="0" smtClean="0"/>
              <a:t>Set the </a:t>
            </a:r>
            <a:r>
              <a:rPr lang="nl-NL" sz="2400" dirty="0" err="1" smtClean="0"/>
              <a:t>path-property</a:t>
            </a:r>
            <a:endParaRPr lang="nl-NL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4299" y="1571612"/>
            <a:ext cx="6749702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Adding</a:t>
            </a:r>
            <a:r>
              <a:rPr lang="nl-NL" dirty="0" smtClean="0"/>
              <a:t> the </a:t>
            </a:r>
            <a:r>
              <a:rPr lang="nl-NL" dirty="0" err="1" smtClean="0"/>
              <a:t>ValueOf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85860"/>
            <a:ext cx="5043494" cy="3000396"/>
          </a:xfrm>
        </p:spPr>
        <p:txBody>
          <a:bodyPr>
            <a:normAutofit/>
          </a:bodyPr>
          <a:lstStyle/>
          <a:p>
            <a:r>
              <a:rPr lang="nl-NL" dirty="0" smtClean="0"/>
              <a:t>In the </a:t>
            </a:r>
            <a:r>
              <a:rPr lang="nl-NL" dirty="0" err="1" smtClean="0"/>
              <a:t>same</a:t>
            </a:r>
            <a:r>
              <a:rPr lang="nl-NL" dirty="0" smtClean="0"/>
              <a:t> </a:t>
            </a:r>
            <a:r>
              <a:rPr lang="nl-NL" dirty="0" err="1" smtClean="0"/>
              <a:t>way</a:t>
            </a:r>
            <a:r>
              <a:rPr lang="nl-NL" dirty="0" smtClean="0"/>
              <a:t> </a:t>
            </a:r>
            <a:r>
              <a:rPr lang="nl-NL" dirty="0" err="1" smtClean="0"/>
              <a:t>add</a:t>
            </a:r>
            <a:r>
              <a:rPr lang="nl-NL" dirty="0" smtClean="0"/>
              <a:t> the </a:t>
            </a:r>
            <a:r>
              <a:rPr lang="nl-NL" dirty="0" err="1" smtClean="0"/>
              <a:t>ValueOf-elements</a:t>
            </a:r>
            <a:r>
              <a:rPr lang="nl-NL" dirty="0" smtClean="0"/>
              <a:t> </a:t>
            </a:r>
            <a:r>
              <a:rPr lang="nl-NL" i="1" dirty="0" err="1" smtClean="0"/>
              <a:t>inside</a:t>
            </a:r>
            <a:r>
              <a:rPr lang="nl-NL" dirty="0" smtClean="0"/>
              <a:t> the </a:t>
            </a:r>
            <a:r>
              <a:rPr lang="nl-NL" dirty="0" err="1" smtClean="0"/>
              <a:t>UseContext-element</a:t>
            </a:r>
            <a:r>
              <a:rPr lang="nl-NL" dirty="0" smtClean="0"/>
              <a:t>, set </a:t>
            </a:r>
            <a:r>
              <a:rPr lang="nl-NL" dirty="0" err="1" smtClean="0"/>
              <a:t>their</a:t>
            </a:r>
            <a:r>
              <a:rPr lang="nl-NL" dirty="0" smtClean="0"/>
              <a:t> </a:t>
            </a:r>
            <a:r>
              <a:rPr lang="nl-NL" dirty="0" err="1" smtClean="0"/>
              <a:t>path-properties</a:t>
            </a:r>
            <a:r>
              <a:rPr lang="nl-NL" dirty="0" smtClean="0"/>
              <a:t>  and set the </a:t>
            </a:r>
            <a:r>
              <a:rPr lang="nl-NL" dirty="0" err="1" smtClean="0"/>
              <a:t>value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temporary</a:t>
            </a:r>
            <a:r>
              <a:rPr lang="nl-NL" dirty="0" smtClean="0"/>
              <a:t> display</a:t>
            </a:r>
            <a:endParaRPr lang="nl-NL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3721" y="1000108"/>
            <a:ext cx="3468874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4143380"/>
            <a:ext cx="6694893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sch">
  <a:themeElements>
    <a:clrScheme name="Technisch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sch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sch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264</TotalTime>
  <Words>223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Technisch</vt:lpstr>
      <vt:lpstr>flexDoc</vt:lpstr>
      <vt:lpstr>Create the template</vt:lpstr>
      <vt:lpstr>Enable the Developer-tab</vt:lpstr>
      <vt:lpstr>Enable fleXdoc</vt:lpstr>
      <vt:lpstr>fleXdoc Elements</vt:lpstr>
      <vt:lpstr>Configure data namespace</vt:lpstr>
      <vt:lpstr>Using a context-node</vt:lpstr>
      <vt:lpstr>Adding the UseContext</vt:lpstr>
      <vt:lpstr>Adding the ValueOf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FlexDoc</dc:title>
  <dc:creator>Robert te Kaat</dc:creator>
  <cp:lastModifiedBy>Robert te Kaat</cp:lastModifiedBy>
  <cp:revision>17</cp:revision>
  <dcterms:created xsi:type="dcterms:W3CDTF">2009-04-29T19:02:10Z</dcterms:created>
  <dcterms:modified xsi:type="dcterms:W3CDTF">2009-10-29T18:37:30Z</dcterms:modified>
</cp:coreProperties>
</file>