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session#6: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Salakhiev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Simple sorting algorithms:</a:t>
            </a:r>
          </a:p>
          <a:p>
            <a:r>
              <a:rPr lang="en-US" sz="2400" dirty="0" smtClean="0"/>
              <a:t>Bubble sort</a:t>
            </a:r>
          </a:p>
          <a:p>
            <a:r>
              <a:rPr lang="en-US" sz="2400" dirty="0" smtClean="0"/>
              <a:t>Insertions sort</a:t>
            </a:r>
          </a:p>
          <a:p>
            <a:r>
              <a:rPr lang="en-US" sz="2400" dirty="0" smtClean="0"/>
              <a:t>Selection sort</a:t>
            </a:r>
          </a:p>
          <a:p>
            <a:pPr marL="0" indent="0">
              <a:buNone/>
            </a:pPr>
            <a:r>
              <a:rPr lang="en-US" sz="2400" dirty="0" smtClean="0"/>
              <a:t>Complex sorting algorithms:</a:t>
            </a:r>
          </a:p>
          <a:p>
            <a:r>
              <a:rPr lang="en-US" sz="2400" dirty="0" smtClean="0"/>
              <a:t>Quick sort</a:t>
            </a:r>
          </a:p>
          <a:p>
            <a:r>
              <a:rPr lang="en-US" sz="2400" dirty="0" smtClean="0"/>
              <a:t>Heap sort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Compare 2 adjacent elements. If the first is greater than the second swap them</a:t>
                </a:r>
              </a:p>
              <a:p>
                <a:r>
                  <a:rPr lang="en-US" sz="2400" dirty="0" smtClean="0"/>
                  <a:t>Do this for each pair of adjacent element</a:t>
                </a:r>
              </a:p>
              <a:p>
                <a:r>
                  <a:rPr lang="en-US" sz="2400" dirty="0" smtClean="0"/>
                  <a:t>Repeat the steps for all elements except the last one</a:t>
                </a:r>
              </a:p>
              <a:p>
                <a:r>
                  <a:rPr lang="en-US" sz="2400" dirty="0" smtClean="0"/>
                  <a:t>Keep repeating for one fewer elements each time until there is no pair to compare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Demo: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6" t="-2496" r="-1450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84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Cambria Math</vt:lpstr>
      <vt:lpstr>Century Gothic</vt:lpstr>
      <vt:lpstr>Wingdings 3</vt:lpstr>
      <vt:lpstr>Arial</vt:lpstr>
      <vt:lpstr>Ion Boardroom</vt:lpstr>
      <vt:lpstr>Lab session#6: Sorting</vt:lpstr>
      <vt:lpstr>Sorting algorithms</vt:lpstr>
      <vt:lpstr>Bubble sort</vt:lpstr>
      <vt:lpstr>QUICKSORT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session#6: Sorting</dc:title>
  <dc:creator>Microsoft Office User</dc:creator>
  <cp:lastModifiedBy>Microsoft Office User</cp:lastModifiedBy>
  <cp:revision>5</cp:revision>
  <dcterms:created xsi:type="dcterms:W3CDTF">2015-09-20T14:13:39Z</dcterms:created>
  <dcterms:modified xsi:type="dcterms:W3CDTF">2015-09-20T17:53:08Z</dcterms:modified>
</cp:coreProperties>
</file>