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339" r:id="rId4"/>
    <p:sldId id="340" r:id="rId5"/>
    <p:sldId id="329" r:id="rId6"/>
    <p:sldId id="257" r:id="rId7"/>
    <p:sldId id="331" r:id="rId8"/>
    <p:sldId id="334" r:id="rId9"/>
    <p:sldId id="298" r:id="rId10"/>
    <p:sldId id="300" r:id="rId11"/>
    <p:sldId id="303" r:id="rId12"/>
    <p:sldId id="320" r:id="rId13"/>
    <p:sldId id="323" r:id="rId14"/>
    <p:sldId id="306" r:id="rId15"/>
    <p:sldId id="308" r:id="rId16"/>
    <p:sldId id="309" r:id="rId17"/>
    <p:sldId id="338" r:id="rId18"/>
    <p:sldId id="311" r:id="rId19"/>
    <p:sldId id="330" r:id="rId20"/>
    <p:sldId id="332" r:id="rId21"/>
    <p:sldId id="313" r:id="rId22"/>
    <p:sldId id="314" r:id="rId23"/>
    <p:sldId id="315" r:id="rId24"/>
    <p:sldId id="333" r:id="rId25"/>
    <p:sldId id="335" r:id="rId26"/>
    <p:sldId id="316" r:id="rId27"/>
    <p:sldId id="259" r:id="rId28"/>
    <p:sldId id="260"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10.117"/>
    </inkml:context>
    <inkml:brush xml:id="br0">
      <inkml:brushProperty name="width" value="0.1" units="cm"/>
      <inkml:brushProperty name="height" value="0.1" units="cm"/>
      <inkml:brushProperty name="color" value="#FFFFFF"/>
    </inkml:brush>
  </inkml:definitions>
  <inkml:trace contextRef="#ctx0" brushRef="#br0">208 403 24575,'1'-5'0,"0"1"0,0-1 0,1 1 0,-1-1 0,1 1 0,0 0 0,0 0 0,1 0 0,-1 0 0,1 0 0,3-3 0,2-4 0,26-36 0,2 2 0,59-56 0,16-20 0,-94 107 0,-16 14 0,-1 0 0,0 0 0,1 0 0,-1 0 0,0 0 0,0 0 0,1 0 0,-1 0 0,0 0 0,0 0 0,1 0 0,-1 0 0,0 0 0,1 0 0,-1 1 0,0-1 0,0 0 0,1 0 0,-1 0 0,0 0 0,0 0 0,1 1 0,-1-1 0,0 0 0,0 0 0,0 1 0,0-1 0,1 0 0,-1 0 0,0 0 0,0 1 0,0-1 0,0 0 0,0 1 0,0-1 0,1 0 0,-1 1 0,0 2 0,0 1 0,0 0 0,0-1 0,0 1 0,0 0 0,-1-1 0,1 1 0,-1 0 0,0-1 0,-2 5 0,-25 61 0,-50 88 0,10-24 0,68-131 0,-18 38 0,-2 0 0,-2-1 0,-40 56 0,39-73 0,11-17 0,12-5 0,-1-1 0,1 1 0,0 0 0,0-1 0,-1 1 0,1 0 0,0 0 0,0-1 0,-1 1 0,1 0 0,0-1 0,0 1 0,0-1 0,-1 1 0,1 0 0,0-1 0,0 1 0,0-1 0,0 1 0,0 0 0,0-1 0,0 1 0,0-1 0,0 1 0,0 0 0,0-1 0,0 1 0,0-1 0,0 1 0,1-1 0,2-16 0,0 1 0,2 0 0,0 0 0,1 1 0,0-1 0,12-19 0,4-2 0,35-47 0,-37 60 0,45-41 0,7-9 0,-45 49 0,-27 26 0,-1-1 0,1 1 0,0-1 0,0 0 0,0 1 0,0-1 0,0 1 0,0-1 0,0 1 0,0-1 0,0 1 0,0-1 0,0 1 0,0-1 0,0 0 0,0 1 0,0-1 0,0 1 0,0-1 0,0 1 0,1-1 0,-1 0 0,0 1 0,0-1 0,1 1 0,-1-1 0,0 0 0,1 1 0,-1-1 0,0 0 0,1 1 0,-1-1 0,0 0 0,1 0 0,-1 1 0,1-1 0,-1 0 0,0 0 0,1 0 0,-1 0 0,1 1 0,-1-1 0,1 0 0,-1 0 0,1 0 0,-1 0 0,0 0 0,1 0 0,-1 0 0,1 0 0,-1 0 0,1-1 0,-1 1 0,1 0 0,-1 0 0,0 0 0,1 0 0,-1-1 0,1 1 0,-1 0 0,0 0 0,1-1 0,-1 1 0,0 0 0,1-1 0,-1 1 0,1-1 0,-3 14 0,-1 0 0,-1-1 0,0 1 0,0-1 0,-1 0 0,-1 0 0,0 0 0,-15 20 0,-2 0 0,-46 47 0,19-27 0,-78 88 0,83-81 0,44-59 0,1 0 0,0 0 0,0 1 0,-1-1 0,1 0 0,0 1 0,0-1 0,0 0 0,0 0 0,-1 1 0,1-1 0,0 0 0,0 1 0,0-1 0,0 0 0,0 1 0,0-1 0,0 0 0,0 1 0,0-1 0,0 0 0,0 1 0,0-1 0,0 0 0,0 1 0,0-1 0,0 0 0,0 1 0,0-1 0,1 0 0,-1 1 0,0-1 0,0 0 0,0 1 0,1-1 0,-1 0 0,0 0 0,0 1 0,1-1 0,-1 0 0,0 0 0,0 0 0,1 1 0,-1-1 0,21 0 0,26-12 0,-28 4 0,0 0 0,0-2 0,-1 0 0,28-21 0,64-59 0,-58 46 0,-22 17 0,26-18 0,-47 38 0,-1 0 0,0 0 0,0-1 0,-1 0 0,1 0 0,-2 0 0,1-1 0,-1 0 0,-1-1 0,0 1 0,0-1 0,-1 0 0,0-1 0,4-15 0,-1 7 0,1 1 0,0 0 0,18-27 0,1-2 0,-22 40 0,-3 10 0,-4 15 0,-7 10 0,-2-1 0,-1 0 0,-1 0 0,-1-2 0,-2 0 0,0 0 0,-2-2 0,0 0 0,-2-1 0,-26 23 0,31-31 0,1 0 0,0 2 0,1-1 0,1 1 0,0 1 0,1 0 0,1 1 0,1 0 0,-8 20 0,17-37 0,0-1 0,0 0 0,-1 1 0,1-1 0,0 0 0,0 1 0,0-1 0,0 0 0,0 1 0,0-1 0,0 1 0,0-1 0,0 0 0,0 1 0,0-1 0,0 1 0,0-1 0,0 0 0,0 1 0,0-1 0,0 0 0,0 1 0,1-1 0,-1 1 0,0-1 0,0 0 0,0 1 0,1-1 0,-1 0 0,0 0 0,0 1 0,1-1 0,13-1 0,16-15 0,11-13 0,58-55 0,-81 68 0,-13 11 0,0 0 0,0-1 0,0 0 0,-1 0 0,1 0 0,-1 0 0,-1-1 0,1 0 0,3-12 0,0-2 0,-2 1 0,3-23 0,-8 41 0,8-20 0,-5 19 0,-3 16 0,-3 5 0,0-1 0,-2 1 0,0-1 0,-1 1 0,0-1 0,-15 25 0,-65 92 0,58-92 0,24-37 0,0 1 0,0-1 0,0 0 0,-1-1 0,0 1 0,0-1 0,-9 6 0,14-9 0,0-1 0,0 0 0,0 0 0,0 0 0,-1 0 0,1 1 0,0-1 0,0 0 0,0 0 0,-1 0 0,1 0 0,0 0 0,0 0 0,0 0 0,-1 0 0,1 1 0,0-1 0,0 0 0,-1 0 0,1 0 0,0 0 0,0 0 0,-1 0 0,1 0 0,0 0 0,0 0 0,-1-1 0,1 1 0,0 0 0,0 0 0,0 0 0,-1 0 0,1 0 0,0 0 0,0 0 0,0 0 0,-1-1 0,1 1 0,0 0 0,0 0 0,-1-1 0,3-11 0,9-16 0,19-25 0,2 1 0,74-90 0,-22 66 0,-69 58 0,-7 7 0,1 1 0,21-19 0,-30 29 0,0 0 0,0 0 0,0 1 0,0-1 0,0 0 0,0 0 0,0 0 0,0 0 0,0 1 0,0-1 0,0 0 0,0 0 0,0 0 0,1 0 0,-1 1 0,0-1 0,0 0 0,0 0 0,0 0 0,0 0 0,0 0 0,1 1 0,-1-1 0,0 0 0,0 0 0,0 0 0,0 0 0,1 0 0,-1 0 0,0 0 0,0 0 0,0 0 0,1 0 0,-1 0 0,0 0 0,0 0 0,0 0 0,0 0 0,1 0 0,-1 0 0,0 0 0,0 0 0,0 0 0,1 0 0,-1 0 0,0 0 0,0 0 0,0 0 0,0 0 0,1 0 0,-1 0 0,0-1 0,0 1 0,0 0 0,-7 17 0,-1-6 0,-1 0 0,0-1 0,-1 0 0,-20 16 0,20-18 0,0 1 0,0 0 0,1 0 0,-15 21 0,73-84 0,-42 45 0,36-39 0,-40 44 0,0 1 0,1 0 0,-1 0 0,1 0 0,0 0 0,0 1 0,0 0 0,0-1 0,0 1 0,7-2 0,-11 4 0,1 0 0,-1 0 0,1 0 0,-1 0 0,1 0 0,-1 0 0,1 0 0,-1 0 0,1 0 0,-1 0 0,1 0 0,-1 0 0,1 0 0,-1 0 0,1 1 0,-1-1 0,1 0 0,-1 0 0,0 0 0,1 1 0,-1-1 0,1 0 0,-1 1 0,0-1 0,1 0 0,-1 1 0,0-1 0,1 1 0,-1-1 0,0 0 0,1 1 0,-1-1 0,0 1 0,0-1 0,0 1 0,0-1 0,1 1 0,-1-1 0,0 1 0,0-1 0,0 1 0,0-1 0,0 1 0,0-1 0,0 1 0,0-1 0,0 1 0,0-1 0,-1 1 0,1-1 0,0 1 0,0 0 0,-11 26 0,-1-11 0,-2 0 0,0-1 0,-1 0 0,0-1 0,-1-1 0,-33 21 0,-1 2 0,34-23 0,-21 17 0,35-29 0,1 0 0,-1 1 0,0-1 0,-1 0 0,1 0 0,0-1 0,0 1 0,0 0 0,0-1 0,-1 1 0,1-1 0,0 1 0,-1-1 0,1 0 0,-3 0 0,4-1 0,0 1 0,1 0 0,-1-1 0,0 1 0,0-1 0,0 1 0,1-1 0,-1 1 0,0-1 0,1 1 0,-1-1 0,1 1 0,-1-1 0,0 0 0,1 0 0,-1 1 0,1-1 0,0 0 0,-1 0 0,1 1 0,0-1 0,-1 0 0,1 0 0,0 0 0,0 0 0,0 0 0,0-1 0,0-26 0,8-9 0,1 0 0,2 1 0,1 0 0,19-39 0,-21 54 0,22-31 0,-21 36 0,15-32 0,-57 81 0,-27 28 0,-2-2 0,-96 74 0,70-70 0,85-62 0,0-1 0,0 1 0,0 0 0,0 0 0,-1-1 0,1 1 0,0-1 0,0 1 0,-1-1 0,1 1 0,0-1 0,-1 0 0,1 0 0,0 1 0,-2-1 0,2-1 0,1 1 0,0-1 0,0 1 0,0 0 0,-1-1 0,1 1 0,0-1 0,0 1 0,0-1 0,0 1 0,0 0 0,0-1 0,0 1 0,0-1 0,0 1 0,0-1 0,0 1 0,0-1 0,1 1 0,-1 0 0,0-1 0,0 1 0,0-1 0,0 1 0,1 0 0,-1-1 0,0 1 0,1-1 0,25-38 0,37-40 0,86-105 0,-106 137 0,78-69 0,-102 104 0,-18 12 0,-1 0 0,1 0 0,-1 0 0,1 0 0,-1 0 0,1 0 0,-1 0 0,1 0 0,-1 0 0,1 0 0,-1 0 0,0 0 0,1 0 0,-1 0 0,1 0 0,-1 0 0,1 1 0,-1-1 0,1 0 0,-1 0 0,0 0 0,1 1 0,-1-1 0,1 1 0,0 0 0,-1 1 0,1 0 0,0-1 0,-1 1 0,0 0 0,1 0 0,-1-1 0,0 1 0,0 0 0,0 0 0,0 0 0,0-1 0,0 1 0,-1 0 0,1 0 0,-1-1 0,1 1 0,-2 3 0,-5 14 0,-1 0 0,-1-1 0,0 0 0,-1 0 0,-19 24 0,-73 80 0,91-109 0,-268 277 0,233-250 0,24-28 0,17-16 0,9-10 0,7-6 0,1 1 0,0 0 0,1 1 0,2 0 0,24-24 0,-6 7 0,67-82 0,30-33 0,-110 134 0,-20 16 0,0-1 0,1 1 0,-1 0 0,0 0 0,1 0 0,-1 0 0,0 0 0,1-1 0,-1 1 0,0 0 0,1 0 0,-1 0 0,0 0 0,1 0 0,-1 0 0,0 0 0,1 0 0,-1 0 0,0 0 0,1 0 0,-1 1 0,0-1 0,1 0 0,-1 0 0,0 0 0,1 0 0,-1 0 0,0 1 0,1-1 0,-1 1 0,1 1 0,0 0 0,-1 0 0,1 0 0,-1 1 0,0-1 0,0 0 0,0 0 0,0 1 0,0-1 0,-1 0 0,1 0 0,-1 0 0,1 1 0,-1-1 0,-1 3 0,-8 24 0,-2 0 0,-1-1 0,-26 42 0,-61 80 0,56-87 0,20-28 0,-51 57 0,63-83 0,10-15 0,10-21 0,0 10 0,-1-2 0,1 0 0,1 1 0,1 0 0,0 0 0,1 1 0,16-18 0,-27 35 0,0 0 0,0 0 0,0 0 0,0 0 0,0 0 0,0 0 0,0 1 0,0-1 0,0 0 0,0 0 0,0 0 0,0 0 0,0 0 0,0 0 0,0 0 0,1 0 0,-1 0 0,0 0 0,0 0 0,0 0 0,0 0 0,0 0 0,0 0 0,0 1 0,0-1 0,0 0 0,0 0 0,0 0 0,0 0 0,1 0 0,-1 0 0,0 0 0,0 0 0,0 0 0,0 0 0,0 0 0,0 0 0,0 0 0,0 0 0,0 0 0,0 0 0,1 0 0,-1 0 0,0 0 0,0-1 0,0 1 0,0 0 0,0 0 0,0 0 0,0 0 0,0 0 0,0 0 0,0 0 0,0 0 0,-4 14 0,-9 18 0,-1-1 0,-1-2 0,-2 0 0,0 0 0,-2-2 0,-1 0 0,-2-2 0,0 0 0,-30 25 0,52-49 0,-1-1 0,1 1 0,-1-1 0,0 1 0,1-1 0,-1 1 0,1-1 0,-1 1 0,0-1 0,0 1 0,1-1 0,-1 0 0,0 0 0,0 1 0,1-1 0,-1 0 0,0 0 0,0 0 0,0 0 0,0 0 0,1 0 0,-1 0 0,0 0 0,0 0 0,0 0 0,1 0 0,-2-1 0,1 0 0,0 0 0,0 0 0,1 1 0,-1-1 0,0 0 0,1 0 0,-1 0 0,1-1 0,-1 1 0,1 0 0,-1 0 0,1 0 0,0 0 0,0 0 0,-1 0 0,1-2 0,0-5 0,0 0 0,0 0 0,0 0 0,4-15 0,12-40 0,3 1 0,43-95 0,-58 140 0,-4 17 0,0 0 0,0 0 0,0 0 0,0 0 0,0-1 0,-1 1 0,1 0 0,0 0 0,0 0 0,0 0 0,0 0 0,0 0 0,-1-1 0,1 1 0,0 0 0,0 0 0,0 0 0,0 0 0,-1 0 0,1 0 0,0 0 0,0 0 0,0 0 0,-1 0 0,1 0 0,0 0 0,0 0 0,0 0 0,-1 0 0,1 0 0,0 0 0,0 0 0,0 0 0,0 0 0,-1 0 0,1 0 0,0 0 0,0 0 0,0 1 0,-1-1 0,-23 19 0,-39 55 0,42-48 0,0 0 0,-44 38 0,64-63 0,-1 1 0,1-1 0,-1 0 0,1 0 0,-1 0 0,0 0 0,0 0 0,1 0 0,-1-1 0,0 1 0,0-1 0,-4 2 0,6-3 0,-1 1 0,0 0 0,1 0 0,-1 0 0,1 0 0,-1 0 0,0 0 0,1-1 0,-1 1 0,1 0 0,-1-1 0,1 1 0,-1 0 0,1-1 0,-1 1 0,1 0 0,-1-1 0,1 1 0,-1-1 0,1 1 0,0-1 0,-1 1 0,1-1 0,0 1 0,-1-1 0,1 0 0,-1-3 0,0-1 0,0 1 0,1 0 0,-1 0 0,1 0 0,0-1 0,0 1 0,1 0 0,-1 0 0,2-6 0,9-31 0,0 0 0,34-74 0,51-70 0,-86 169 0,-9 16 0,-1 0 0,0 0 0,0 1 0,0-1 0,0 0 0,0 0 0,1 0 0,-1 0 0,0 0 0,0 0 0,0 0 0,0 0 0,0 0 0,0 0 0,1 0 0,-1 0 0,0 0 0,0 1 0,0-1 0,0 0 0,0 0 0,0 0 0,0 0 0,0 0 0,0 0 0,0 1 0,1-1 0,-1 0 0,0 0 0,0 0 0,0 0 0,0 0 0,0 1 0,0-1 0,0 0 0,0 0 0,0 0 0,0 0 0,0 0 0,0 1 0,0-1 0,0 0 0,-1 0 0,1 0 0,0 0 0,0 0 0,0 1 0,0-1 0,0 0 0,0 0 0,-9 34 0,-15 8 0,19-35 0,1-1 0,-1 1 0,2 0 0,-1 0 0,1 1 0,0-1 0,0 1 0,1 0 0,-2 9 0,4-16 0,0 1 0,0-1 0,1 0 0,-1 1 0,0-1 0,1 0 0,-1 0 0,0 0 0,1 1 0,0-1 0,-1 0 0,1 0 0,0 0 0,-1 0 0,1 0 0,0 0 0,0 0 0,0 0 0,0 0 0,0 0 0,0-1 0,0 1 0,0 0 0,0-1 0,0 1 0,0-1 0,1 1 0,-1-1 0,0 1 0,0-1 0,1 0 0,-1 0 0,0 0 0,0 1 0,1-1 0,-1 0 0,0-1 0,1 1 0,1 0 0,5-1 0,-1 1 0,1-2 0,0 1 0,-1-1 0,9-2 0,5-7 0,-14 7 0,-1 1 0,1 0 0,0 0 0,14-4 0,-20 7 0,0 0 0,0 0 0,0-1 0,0 1 0,0 0 0,0 0 0,0 0 0,0 1 0,0-1 0,0 0 0,0 0 0,0 0 0,0 1 0,0-1 0,0 0 0,0 1 0,0-1 0,0 1 0,-1-1 0,1 1 0,0 0 0,0-1 0,0 1 0,-1 0 0,1 0 0,0-1 0,-1 1 0,1 0 0,-1 0 0,1 0 0,-1 0 0,1 0 0,-1 0 0,0-1 0,1 1 0,-1 0 0,0 0 0,0 0 0,1 0 0,-1 1 0,0 0 0,0 6 0,0 1 0,0-1 0,-1 1 0,0-1 0,0 0 0,-1 1 0,0-1 0,-6 15 0,-32 67 0,32-75 0,5-7 0,1-3 0,0-1 0,0 1 0,0 0 0,-1-1 0,1 0 0,-1 1 0,0-1 0,0 0 0,0-1 0,-8 8 0,24-54 0,0 14-341,1 1 0,1 1-1,26-34 1,-21 36-6485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4:48.106"/>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4:49.501"/>
    </inkml:context>
    <inkml:brush xml:id="br0">
      <inkml:brushProperty name="width" value="0.025" units="cm"/>
      <inkml:brushProperty name="height" value="0.025" units="cm"/>
      <inkml:brushProperty name="color" value="#FFFFFF"/>
    </inkml:brush>
  </inkml:definitions>
  <inkml:trace contextRef="#ctx0" brushRef="#br0">0 613 24575,'4'-1'0,"1"0"0,-1 0 0,0-1 0,1 0 0,-1 0 0,0 0 0,0 0 0,-1 0 0,1-1 0,0 0 0,-1 0 0,5-5 0,8-5 0,553-391 0,-520 371 0,-13 7 0,-8 6 0,1 0 0,1 2 0,53-23 0,-81 40 0,0 0 0,0 0 0,0 0 0,0 1 0,0-1 0,0 1 0,1 0 0,-1 0 0,0-1 0,0 1 0,1 1 0,2-1 0,-5 0 0,1 1 0,0-1 0,0 0 0,-1 1 0,1-1 0,0 0 0,-1 1 0,1-1 0,0 1 0,-1-1 0,1 1 0,-1 0 0,1-1 0,-1 1 0,1-1 0,-1 1 0,1 0 0,-1-1 0,0 1 0,1 0 0,-1 0 0,0-1 0,1 2 0,-1 2 0,0 0 0,0-1 0,0 1 0,0 0 0,-1 0 0,1 0 0,-1-1 0,0 1 0,0 0 0,0-1 0,-1 1 0,-2 5 0,-8 10 0,0 1 0,0-1 0,-2-1 0,0-1 0,-2 0 0,-26 24 0,-113 79 0,153-118 0,-35 24 0,7-6 0,-34 31 0,55-43 0,0 1 0,1 0 0,1 0 0,0 0 0,0 1 0,0 0 0,1 0 0,-4 12 0,-14 41 0,-25 105 0,48-155 0,8-11 0,18-18 0,-25 16 0,98-79 0,-4-4 0,147-167 0,-206 206 0,-26 30 0,1 2 0,0-1 0,21-18 0,-29 32 0,-4 6 0,-8 19 0,-1-1 0,-1 0 0,-1 0 0,-1-1 0,-1-1 0,-32 38 0,-128 120 0,100-108 0,17-11 0,34-34 0,-2-1 0,-54 44 0,74-70 0,8-8 0,12-13 0,1 0 0,21-22 0,-6 8 0,216-273-1365,-180 215-5461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4:55.014"/>
    </inkml:context>
    <inkml:brush xml:id="br0">
      <inkml:brushProperty name="width" value="0.35" units="cm"/>
      <inkml:brushProperty name="height" value="0.35" units="cm"/>
      <inkml:brushProperty name="color" value="#FFFFFF"/>
    </inkml:brush>
  </inkml:definitions>
  <inkml:trace contextRef="#ctx0" brushRef="#br0">37 578 24575,'214'-221'0,"-197"204"0,30-24 0,-36 33 0,0-1 0,-1 0 0,0-1 0,0 0 0,-1 0 0,0-1 0,-1 0 0,7-14 0,2-6 0,26-34 0,8-14 0,-33 59 0,-14 20 0,-7 15 0,-25 54 0,-3-1 0,-3-1 0,-47 67 0,23-34 0,40-69 0,-23 52 0,27-50 0,-29 46 0,37-71 0,-1 0 0,1 0 0,-1-1 0,-1 0 0,0 0 0,0-1 0,0 0 0,0 0 0,-11 4 0,2-1 0,1-2 0,-1 0 0,0-1 0,-19 4 0,36-10 0,0 0 0,0 0 0,0 0 0,0 0 0,0 0 0,0-1 0,0 1 0,0 0 0,0 0 0,0 0 0,0 0 0,0 0 0,0 0 0,0 0 0,0 0 0,0 0 0,0 0 0,0 0 0,0 0 0,0 0 0,0 0 0,0 0 0,0-1 0,0 1 0,0 0 0,0 0 0,0 0 0,0 0 0,0 0 0,0 0 0,0 0 0,0 0 0,0 0 0,0 0 0,0 0 0,0 0 0,0 0 0,0 0 0,0 0 0,-1 0 0,1 0 0,0 0 0,0 0 0,0 0 0,0 0 0,0 0 0,0 0 0,0 0 0,0 0 0,0 0 0,0 0 0,0 0 0,0 0 0,0 0 0,-1 0 0,10-8 0,11-6 0,96-62 0,31-17 0,59-8 0,-36 19 0,-114 53-682,80-54-1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4:56.906"/>
    </inkml:context>
    <inkml:brush xml:id="br0">
      <inkml:brushProperty name="width" value="0.35" units="cm"/>
      <inkml:brushProperty name="height" value="0.35" units="cm"/>
      <inkml:brushProperty name="color" value="#FFFFFF"/>
    </inkml:brush>
  </inkml:definitions>
  <inkml:trace contextRef="#ctx0" brushRef="#br0">394 55 24575,'-38'1'0,"-77"-4"0,101 1 0,-1 0 0,0-1 0,0-1 0,1 0 0,-23-10 0,-20-6 0,53 19 0,0 0 0,0 0 0,0 1 0,0-1 0,-1 1 0,1 0 0,0 0 0,0 1 0,0-1 0,0 1 0,-7 2 0,9-2 11,1-1-1,0 1 1,0 0 0,0 0-1,0 0 1,0 0-1,0 0 1,0 0 0,0 0-1,0 0 1,0 0-1,1 1 1,-1-1 0,1 0-1,-1 0 1,0 1-1,1-1 1,0 0-1,-1 1 1,1-1 0,0 0-1,0 1 1,0-1-1,0 1 1,0-1 0,0 0-1,0 1 1,0-1-1,1 3 1,13 45-671,-9-36-363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07:34:58.494"/>
    </inkml:context>
    <inkml:brush xml:id="br0">
      <inkml:brushProperty name="width" value="0.35" units="cm"/>
      <inkml:brushProperty name="height" value="0.35" units="cm"/>
      <inkml:brushProperty name="color" value="#FFFFFF"/>
    </inkml:brush>
  </inkml:definitions>
  <inkml:trace contextRef="#ctx0" brushRef="#br0">1 0 24575,'2'19'0,"0"0"0,2 0 0,0 0 0,1 0 0,12 27 0,-8-19 0,3 8 0,1-2 0,1 1 0,2-2 0,2 0 0,0-1 0,2 0 0,2-2 0,1 0 0,34 33 0,69 37 0,-16-14 0,-91-70-1365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6.07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9.332"/>
    </inkml:context>
    <inkml:brush xml:id="br0">
      <inkml:brushProperty name="width" value="0.1" units="cm"/>
      <inkml:brushProperty name="height" value="0.1" units="cm"/>
      <inkml:brushProperty name="color" value="#FFFFFF"/>
    </inkml:brush>
  </inkml:definitions>
  <inkml:trace contextRef="#ctx0" brushRef="#br0">1 1 24575,'4'0'0,"2"4"0,5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4:09.393"/>
    </inkml:context>
    <inkml:brush xml:id="br0">
      <inkml:brushProperty name="width" value="0.025" units="cm"/>
      <inkml:brushProperty name="height" value="0.025" units="cm"/>
      <inkml:brushProperty name="color" value="#FFFFFF"/>
    </inkml:brush>
  </inkml:definitions>
  <inkml:trace contextRef="#ctx0" brushRef="#br0">0 12 24575,'0'-5'0,"0"-1"-8191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10.117"/>
    </inkml:context>
    <inkml:brush xml:id="br0">
      <inkml:brushProperty name="width" value="0.1" units="cm"/>
      <inkml:brushProperty name="height" value="0.1" units="cm"/>
      <inkml:brushProperty name="color" value="#FFFFFF"/>
    </inkml:brush>
  </inkml:definitions>
  <inkml:trace contextRef="#ctx0" brushRef="#br0">208 403 24575,'1'-5'0,"0"1"0,0-1 0,1 1 0,-1-1 0,1 1 0,0 0 0,0 0 0,1 0 0,-1 0 0,1 0 0,3-3 0,2-4 0,26-36 0,2 2 0,59-56 0,16-20 0,-94 107 0,-16 14 0,-1 0 0,0 0 0,1 0 0,-1 0 0,0 0 0,0 0 0,1 0 0,-1 0 0,0 0 0,0 0 0,1 0 0,-1 0 0,0 0 0,1 0 0,-1 1 0,0-1 0,0 0 0,1 0 0,-1 0 0,0 0 0,0 0 0,1 1 0,-1-1 0,0 0 0,0 0 0,0 1 0,0-1 0,1 0 0,-1 0 0,0 0 0,0 1 0,0-1 0,0 0 0,0 1 0,0-1 0,1 0 0,-1 1 0,0 2 0,0 1 0,0 0 0,0-1 0,0 1 0,0 0 0,-1-1 0,1 1 0,-1 0 0,0-1 0,-2 5 0,-25 61 0,-50 88 0,10-24 0,68-131 0,-18 38 0,-2 0 0,-2-1 0,-40 56 0,39-73 0,11-17 0,12-5 0,-1-1 0,1 1 0,0 0 0,0-1 0,-1 1 0,1 0 0,0 0 0,0-1 0,-1 1 0,1 0 0,0-1 0,0 1 0,0-1 0,-1 1 0,1 0 0,0-1 0,0 1 0,0-1 0,0 1 0,0 0 0,0-1 0,0 1 0,0-1 0,0 1 0,0 0 0,0-1 0,0 1 0,0-1 0,0 1 0,1-1 0,2-16 0,0 1 0,2 0 0,0 0 0,1 1 0,0-1 0,12-19 0,4-2 0,35-47 0,-37 60 0,45-41 0,7-9 0,-45 49 0,-27 26 0,-1-1 0,1 1 0,0-1 0,0 0 0,0 1 0,0-1 0,0 1 0,0-1 0,0 1 0,0-1 0,0 1 0,0-1 0,0 1 0,0-1 0,0 0 0,0 1 0,0-1 0,0 1 0,0-1 0,0 1 0,1-1 0,-1 0 0,0 1 0,0-1 0,1 1 0,-1-1 0,0 0 0,1 1 0,-1-1 0,0 0 0,1 1 0,-1-1 0,0 0 0,1 0 0,-1 1 0,1-1 0,-1 0 0,0 0 0,1 0 0,-1 0 0,1 1 0,-1-1 0,1 0 0,-1 0 0,1 0 0,-1 0 0,0 0 0,1 0 0,-1 0 0,1 0 0,-1 0 0,1-1 0,-1 1 0,1 0 0,-1 0 0,0 0 0,1 0 0,-1-1 0,1 1 0,-1 0 0,0 0 0,1-1 0,-1 1 0,0 0 0,1-1 0,-1 1 0,1-1 0,-3 14 0,-1 0 0,-1-1 0,0 1 0,0-1 0,-1 0 0,-1 0 0,0 0 0,-15 20 0,-2 0 0,-46 47 0,19-27 0,-78 88 0,83-81 0,44-59 0,1 0 0,0 0 0,0 1 0,-1-1 0,1 0 0,0 1 0,0-1 0,0 0 0,0 0 0,-1 1 0,1-1 0,0 0 0,0 1 0,0-1 0,0 0 0,0 1 0,0-1 0,0 0 0,0 1 0,0-1 0,0 0 0,0 1 0,0-1 0,0 0 0,0 1 0,0-1 0,0 0 0,0 1 0,0-1 0,1 0 0,-1 1 0,0-1 0,0 0 0,0 1 0,1-1 0,-1 0 0,0 0 0,0 1 0,1-1 0,-1 0 0,0 0 0,0 0 0,1 1 0,-1-1 0,21 0 0,26-12 0,-28 4 0,0 0 0,0-2 0,-1 0 0,28-21 0,64-59 0,-58 46 0,-22 17 0,26-18 0,-47 38 0,-1 0 0,0 0 0,0-1 0,-1 0 0,1 0 0,-2 0 0,1-1 0,-1 0 0,-1-1 0,0 1 0,0-1 0,-1 0 0,0-1 0,4-15 0,-1 7 0,1 1 0,0 0 0,18-27 0,1-2 0,-22 40 0,-3 10 0,-4 15 0,-7 10 0,-2-1 0,-1 0 0,-1 0 0,-1-2 0,-2 0 0,0 0 0,-2-2 0,0 0 0,-2-1 0,-26 23 0,31-31 0,1 0 0,0 2 0,1-1 0,1 1 0,0 1 0,1 0 0,1 1 0,1 0 0,-8 20 0,17-37 0,0-1 0,0 0 0,-1 1 0,1-1 0,0 0 0,0 1 0,0-1 0,0 0 0,0 1 0,0-1 0,0 1 0,0-1 0,0 0 0,0 1 0,0-1 0,0 1 0,0-1 0,0 0 0,0 1 0,0-1 0,0 0 0,0 1 0,1-1 0,-1 1 0,0-1 0,0 0 0,0 1 0,1-1 0,-1 0 0,0 0 0,0 1 0,1-1 0,13-1 0,16-15 0,11-13 0,58-55 0,-81 68 0,-13 11 0,0 0 0,0-1 0,0 0 0,-1 0 0,1 0 0,-1 0 0,-1-1 0,1 0 0,3-12 0,0-2 0,-2 1 0,3-23 0,-8 41 0,8-20 0,-5 19 0,-3 16 0,-3 5 0,0-1 0,-2 1 0,0-1 0,-1 1 0,0-1 0,-15 25 0,-65 92 0,58-92 0,24-37 0,0 1 0,0-1 0,0 0 0,-1-1 0,0 1 0,0-1 0,-9 6 0,14-9 0,0-1 0,0 0 0,0 0 0,0 0 0,-1 0 0,1 1 0,0-1 0,0 0 0,0 0 0,-1 0 0,1 0 0,0 0 0,0 0 0,0 0 0,-1 0 0,1 1 0,0-1 0,0 0 0,-1 0 0,1 0 0,0 0 0,0 0 0,-1 0 0,1 0 0,0 0 0,0 0 0,-1-1 0,1 1 0,0 0 0,0 0 0,0 0 0,-1 0 0,1 0 0,0 0 0,0 0 0,0 0 0,-1-1 0,1 1 0,0 0 0,0 0 0,-1-1 0,3-11 0,9-16 0,19-25 0,2 1 0,74-90 0,-22 66 0,-69 58 0,-7 7 0,1 1 0,21-19 0,-30 29 0,0 0 0,0 0 0,0 1 0,0-1 0,0 0 0,0 0 0,0 0 0,0 0 0,0 1 0,0-1 0,0 0 0,0 0 0,0 0 0,1 0 0,-1 1 0,0-1 0,0 0 0,0 0 0,0 0 0,0 0 0,0 0 0,1 1 0,-1-1 0,0 0 0,0 0 0,0 0 0,0 0 0,1 0 0,-1 0 0,0 0 0,0 0 0,0 0 0,1 0 0,-1 0 0,0 0 0,0 0 0,0 0 0,0 0 0,1 0 0,-1 0 0,0 0 0,0 0 0,0 0 0,1 0 0,-1 0 0,0 0 0,0 0 0,0 0 0,0 0 0,1 0 0,-1 0 0,0-1 0,0 1 0,0 0 0,-7 17 0,-1-6 0,-1 0 0,0-1 0,-1 0 0,-20 16 0,20-18 0,0 1 0,0 0 0,1 0 0,-15 21 0,73-84 0,-42 45 0,36-39 0,-40 44 0,0 1 0,1 0 0,-1 0 0,1 0 0,0 0 0,0 1 0,0 0 0,0-1 0,0 1 0,7-2 0,-11 4 0,1 0 0,-1 0 0,1 0 0,-1 0 0,1 0 0,-1 0 0,1 0 0,-1 0 0,1 0 0,-1 0 0,1 0 0,-1 0 0,1 0 0,-1 0 0,1 1 0,-1-1 0,1 0 0,-1 0 0,0 0 0,1 1 0,-1-1 0,1 0 0,-1 1 0,0-1 0,1 0 0,-1 1 0,0-1 0,1 1 0,-1-1 0,0 0 0,1 1 0,-1-1 0,0 1 0,0-1 0,0 1 0,0-1 0,1 1 0,-1-1 0,0 1 0,0-1 0,0 1 0,0-1 0,0 1 0,0-1 0,0 1 0,0-1 0,0 1 0,0-1 0,-1 1 0,1-1 0,0 1 0,0 0 0,-11 26 0,-1-11 0,-2 0 0,0-1 0,-1 0 0,0-1 0,-1-1 0,-33 21 0,-1 2 0,34-23 0,-21 17 0,35-29 0,1 0 0,-1 1 0,0-1 0,-1 0 0,1 0 0,0-1 0,0 1 0,0 0 0,0-1 0,-1 1 0,1-1 0,0 1 0,-1-1 0,1 0 0,-3 0 0,4-1 0,0 1 0,1 0 0,-1-1 0,0 1 0,0-1 0,0 1 0,1-1 0,-1 1 0,0-1 0,1 1 0,-1-1 0,1 1 0,-1-1 0,0 0 0,1 0 0,-1 1 0,1-1 0,0 0 0,-1 0 0,1 1 0,0-1 0,-1 0 0,1 0 0,0 0 0,0 0 0,0 0 0,0-1 0,0-26 0,8-9 0,1 0 0,2 1 0,1 0 0,19-39 0,-21 54 0,22-31 0,-21 36 0,15-32 0,-57 81 0,-27 28 0,-2-2 0,-96 74 0,70-70 0,85-62 0,0-1 0,0 1 0,0 0 0,0 0 0,-1-1 0,1 1 0,0-1 0,0 1 0,-1-1 0,1 1 0,0-1 0,-1 0 0,1 0 0,0 1 0,-2-1 0,2-1 0,1 1 0,0-1 0,0 1 0,0 0 0,-1-1 0,1 1 0,0-1 0,0 1 0,0-1 0,0 1 0,0 0 0,0-1 0,0 1 0,0-1 0,0 1 0,0-1 0,0 1 0,0-1 0,1 1 0,-1 0 0,0-1 0,0 1 0,0-1 0,0 1 0,1 0 0,-1-1 0,0 1 0,1-1 0,25-38 0,37-40 0,86-105 0,-106 137 0,78-69 0,-102 104 0,-18 12 0,-1 0 0,1 0 0,-1 0 0,1 0 0,-1 0 0,1 0 0,-1 0 0,1 0 0,-1 0 0,1 0 0,-1 0 0,0 0 0,1 0 0,-1 0 0,1 0 0,-1 0 0,1 1 0,-1-1 0,1 0 0,-1 0 0,0 0 0,1 1 0,-1-1 0,1 1 0,0 0 0,-1 1 0,1 0 0,0-1 0,-1 1 0,0 0 0,1 0 0,-1-1 0,0 1 0,0 0 0,0 0 0,0 0 0,0-1 0,0 1 0,-1 0 0,1 0 0,-1-1 0,1 1 0,-2 3 0,-5 14 0,-1 0 0,-1-1 0,0 0 0,-1 0 0,-19 24 0,-73 80 0,91-109 0,-268 277 0,233-250 0,24-28 0,17-16 0,9-10 0,7-6 0,1 1 0,0 0 0,1 1 0,2 0 0,24-24 0,-6 7 0,67-82 0,30-33 0,-110 134 0,-20 16 0,0-1 0,1 1 0,-1 0 0,0 0 0,1 0 0,-1 0 0,0 0 0,1-1 0,-1 1 0,0 0 0,1 0 0,-1 0 0,0 0 0,1 0 0,-1 0 0,0 0 0,1 0 0,-1 0 0,0 0 0,1 0 0,-1 1 0,0-1 0,1 0 0,-1 0 0,0 0 0,1 0 0,-1 0 0,0 1 0,1-1 0,-1 1 0,1 1 0,0 0 0,-1 0 0,1 0 0,-1 1 0,0-1 0,0 0 0,0 0 0,0 1 0,0-1 0,-1 0 0,1 0 0,-1 0 0,1 1 0,-1-1 0,-1 3 0,-8 24 0,-2 0 0,-1-1 0,-26 42 0,-61 80 0,56-87 0,20-28 0,-51 57 0,63-83 0,10-15 0,10-21 0,0 10 0,-1-2 0,1 0 0,1 1 0,1 0 0,0 0 0,1 1 0,16-18 0,-27 35 0,0 0 0,0 0 0,0 0 0,0 0 0,0 0 0,0 0 0,0 1 0,0-1 0,0 0 0,0 0 0,0 0 0,0 0 0,0 0 0,0 0 0,0 0 0,1 0 0,-1 0 0,0 0 0,0 0 0,0 0 0,0 0 0,0 0 0,0 0 0,0 1 0,0-1 0,0 0 0,0 0 0,0 0 0,0 0 0,1 0 0,-1 0 0,0 0 0,0 0 0,0 0 0,0 0 0,0 0 0,0 0 0,0 0 0,0 0 0,0 0 0,0 0 0,1 0 0,-1 0 0,0 0 0,0-1 0,0 1 0,0 0 0,0 0 0,0 0 0,0 0 0,0 0 0,0 0 0,0 0 0,0 0 0,-4 14 0,-9 18 0,-1-1 0,-1-2 0,-2 0 0,0 0 0,-2-2 0,-1 0 0,-2-2 0,0 0 0,-30 25 0,52-49 0,-1-1 0,1 1 0,-1-1 0,0 1 0,1-1 0,-1 1 0,1-1 0,-1 1 0,0-1 0,0 1 0,1-1 0,-1 0 0,0 0 0,0 1 0,1-1 0,-1 0 0,0 0 0,0 0 0,0 0 0,0 0 0,1 0 0,-1 0 0,0 0 0,0 0 0,0 0 0,1 0 0,-2-1 0,1 0 0,0 0 0,0 0 0,1 1 0,-1-1 0,0 0 0,1 0 0,-1 0 0,1-1 0,-1 1 0,1 0 0,-1 0 0,1 0 0,0 0 0,0 0 0,-1 0 0,1-2 0,0-5 0,0 0 0,0 0 0,0 0 0,4-15 0,12-40 0,3 1 0,43-95 0,-58 140 0,-4 17 0,0 0 0,0 0 0,0 0 0,0 0 0,0-1 0,-1 1 0,1 0 0,0 0 0,0 0 0,0 0 0,0 0 0,0 0 0,-1-1 0,1 1 0,0 0 0,0 0 0,0 0 0,0 0 0,-1 0 0,1 0 0,0 0 0,0 0 0,0 0 0,-1 0 0,1 0 0,0 0 0,0 0 0,0 0 0,-1 0 0,1 0 0,0 0 0,0 0 0,0 0 0,0 0 0,-1 0 0,1 0 0,0 0 0,0 0 0,0 1 0,-1-1 0,-23 19 0,-39 55 0,42-48 0,0 0 0,-44 38 0,64-63 0,-1 1 0,1-1 0,-1 0 0,1 0 0,-1 0 0,0 0 0,0 0 0,1 0 0,-1-1 0,0 1 0,0-1 0,-4 2 0,6-3 0,-1 1 0,0 0 0,1 0 0,-1 0 0,1 0 0,-1 0 0,0 0 0,1-1 0,-1 1 0,1 0 0,-1-1 0,1 1 0,-1 0 0,1-1 0,-1 1 0,1 0 0,-1-1 0,1 1 0,-1-1 0,1 1 0,0-1 0,-1 1 0,1-1 0,0 1 0,-1-1 0,1 0 0,-1-3 0,0-1 0,0 1 0,1 0 0,-1 0 0,1 0 0,0-1 0,0 1 0,1 0 0,-1 0 0,2-6 0,9-31 0,0 0 0,34-74 0,51-70 0,-86 169 0,-9 16 0,-1 0 0,0 0 0,0 1 0,0-1 0,0 0 0,0 0 0,1 0 0,-1 0 0,0 0 0,0 0 0,0 0 0,0 0 0,0 0 0,0 0 0,1 0 0,-1 0 0,0 0 0,0 1 0,0-1 0,0 0 0,0 0 0,0 0 0,0 0 0,0 0 0,0 0 0,0 1 0,1-1 0,-1 0 0,0 0 0,0 0 0,0 0 0,0 0 0,0 1 0,0-1 0,0 0 0,0 0 0,0 0 0,0 0 0,0 0 0,0 1 0,0-1 0,0 0 0,-1 0 0,1 0 0,0 0 0,0 0 0,0 1 0,0-1 0,0 0 0,0 0 0,-9 34 0,-15 8 0,19-35 0,1-1 0,-1 1 0,2 0 0,-1 0 0,1 1 0,0-1 0,0 1 0,1 0 0,-2 9 0,4-16 0,0 1 0,0-1 0,1 0 0,-1 1 0,0-1 0,1 0 0,-1 0 0,0 0 0,1 1 0,0-1 0,-1 0 0,1 0 0,0 0 0,-1 0 0,1 0 0,0 0 0,0 0 0,0 0 0,0 0 0,0 0 0,0-1 0,0 1 0,0 0 0,0-1 0,0 1 0,0-1 0,1 1 0,-1-1 0,0 1 0,0-1 0,1 0 0,-1 0 0,0 0 0,0 1 0,1-1 0,-1 0 0,0-1 0,1 1 0,1 0 0,5-1 0,-1 1 0,1-2 0,0 1 0,-1-1 0,9-2 0,5-7 0,-14 7 0,-1 1 0,1 0 0,0 0 0,14-4 0,-20 7 0,0 0 0,0 0 0,0-1 0,0 1 0,0 0 0,0 0 0,0 0 0,0 1 0,0-1 0,0 0 0,0 0 0,0 0 0,0 1 0,0-1 0,0 0 0,0 1 0,0-1 0,0 1 0,-1-1 0,1 1 0,0 0 0,0-1 0,0 1 0,-1 0 0,1 0 0,0-1 0,-1 1 0,1 0 0,-1 0 0,1 0 0,-1 0 0,1 0 0,-1 0 0,0-1 0,1 1 0,-1 0 0,0 0 0,0 0 0,1 0 0,-1 1 0,0 0 0,0 6 0,0 1 0,0-1 0,-1 1 0,0-1 0,0 0 0,-1 1 0,0-1 0,-6 15 0,-32 67 0,32-75 0,5-7 0,1-3 0,0-1 0,0 1 0,0 0 0,-1-1 0,1 0 0,-1 1 0,0-1 0,0 0 0,0-1 0,-8 8 0,24-54 0,0 14-341,1 1 0,1 1-1,26-34 1,-21 36-6485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18.661"/>
    </inkml:context>
    <inkml:brush xml:id="br0">
      <inkml:brushProperty name="width" value="0.1" units="cm"/>
      <inkml:brushProperty name="height" value="0.1" units="cm"/>
      <inkml:brushProperty name="color" value="#FFFFFF"/>
    </inkml:brush>
  </inkml:definitions>
  <inkml:trace contextRef="#ctx0" brushRef="#br0">446 381 24575,'14'-16'0,"0"-1"0,14-25 0,-19 29 0,-1-3 0,-8 16 0,0-1 0,0 1 0,0 0 0,1 0 0,-1 0 0,0 0 0,0-1 0,0 1 0,0 0 0,0 0 0,0 0 0,-1 0 0,1-1 0,0 1 0,0 0 0,0 0 0,0 0 0,0 0 0,0 0 0,0-1 0,0 1 0,0 0 0,0 0 0,0 0 0,0 0 0,-1 0 0,1-1 0,0 1 0,0 0 0,0 0 0,0 0 0,0 0 0,-1 0 0,1 0 0,0 0 0,0 0 0,0 0 0,0 0 0,-1 0 0,1 0 0,0 0 0,0 0 0,0 0 0,-4 0 0,1 1 0,0 0 0,-1 0 0,1 0 0,0 0 0,0 0 0,-5 4 0,-44 29 0,39-25 0,0 0 0,0-1 0,-16 7 0,28-14 0,1-1 0,-1 1 0,0-1 0,0 0 0,1 1 0,-1-1 0,0 0 0,0 0 0,0 1 0,1-1 0,-1 0 0,0 0 0,0 0 0,0 0 0,0 0 0,0 0 0,1 0 0,-1-1 0,0 1 0,0 0 0,0 0 0,1-1 0,-1 1 0,-1-1 0,1 0 0,1 0 0,-1 1 0,1-1 0,0 0 0,-1 0 0,1 0 0,0 0 0,0 0 0,0 1 0,0-1 0,-1 0 0,1 0 0,1 0 0,-1 0 0,0 0 0,0 0 0,0 0 0,1-1 0,1-5 0,0 1 0,0-1 0,1 1 0,6-11 0,1 1 0,1 1 0,23-25 0,-167 114 0,130-72 0,1-1 0,-1 0 0,0 0 0,0 0 0,1 0 0,-1 0 0,0 0 0,0-1 0,0 0 0,0 1 0,0-1 0,0 0 0,0-1 0,0 1 0,0 0 0,0-1 0,0 0 0,-4-1 0,6 1 0,-1 0 0,1 0 0,-1 0 0,1-1 0,0 1 0,0 0 0,-1-1 0,1 1 0,0-1 0,0 1 0,0-1 0,1 1 0,-1-1 0,0 0 0,0 0 0,1 1 0,-1-1 0,1 0 0,0 0 0,0 0 0,-1 1 0,1-1 0,0 0 0,0 0 0,1 0 0,-1 0 0,0 1 0,1-1 0,-1 0 0,1-2 0,4-11 0,0 0 0,1 0 0,12-23 0,-90 127 0,64-77 0,-1 0 0,2 1 0,0 1 0,0-1 0,-7 23 0,14-34 0,-1 0 0,1 0 0,-1 0 0,1 0 0,0 0 0,0 0 0,0 0 0,0 0 0,0 0 0,0 0 0,0 0 0,1 0 0,-1 0 0,1 2 0,0-3 0,0 1 0,-1-1 0,1 0 0,0 0 0,0-1 0,-1 1 0,1 0 0,0 0 0,0 0 0,0 0 0,0-1 0,0 1 0,0 0 0,0-1 0,1 1 0,-1-1 0,2 1 0,5 0 0,-1 0 0,1 0 0,0-1 0,-1 0 0,1-1 0,9-1 0,20 0 0,-36 2 0,0 1 0,1-1 0,-1 0 0,0 1 0,0-1 0,0 1 0,0-1 0,0 1 0,0 0 0,0-1 0,0 1 0,0 0 0,0 0 0,0 0 0,0 0 0,0 0 0,-1 0 0,1 0 0,0 0 0,-1 0 0,1 0 0,-1 0 0,1 0 0,-1 0 0,0 0 0,1 1 0,-1-1 0,0 0 0,0 0 0,0 0 0,0 1 0,0-1 0,0 0 0,0 0 0,0 1 0,0-1 0,0 0 0,-1 0 0,0 2 0,-1 6 0,-1 1 0,0-1 0,-7 15 0,10-22 0,-14 25 0,-1 0 0,-1-1 0,-34 41 0,57-77 0,52-96 0,-59 105 0,1 0 0,-1 0 0,1 0 0,-1 0 0,0 1 0,0-1 0,1 0 0,-1 0 0,0 0 0,0 0 0,0 0 0,0 0 0,0 0 0,0 0 0,0 0 0,0 0 0,-1 0 0,1 0 0,0 0 0,-1 0 0,1 0 0,0 0 0,-1 0 0,1 0 0,-1 0 0,1 0 0,-1 1 0,0-2 0,-27-11 0,25 12 0,1 0 0,-1 0 0,0 0 0,1 0 0,-1 0 0,1 0 0,0-1 0,-1 1 0,1-1 0,0 1 0,0-1 0,0 0 0,0 0 0,-2-2 0,2-1 0,1 1 0,0-1 0,0 0 0,0 1 0,0-1 0,1 0 0,0 0 0,0 1 0,0-1 0,1 0 0,-1 0 0,1 1 0,0-1 0,0 0 0,1 1 0,0-1 0,0 1 0,3-6 0,1-2 0,0 0 0,1 0 0,0 1 0,1 0 0,12-13 0,-19 23 0,-1 0 0,1 0 0,0 0 0,0 0 0,0 0 0,-1 0 0,1 0 0,0 1 0,0-1 0,0 0 0,0 0 0,0 1 0,0-1 0,1 1 0,-1-1 0,0 1 0,0-1 0,0 1 0,0 0 0,1 0 0,-1 0 0,2-1 0,-3 2 0,1 0 0,-1 0 0,1-1 0,-1 1 0,0 0 0,1 0 0,-1 0 0,0 0 0,1 0 0,-1 0 0,0 0 0,0 0 0,0 0 0,0-1 0,0 1 0,0 0 0,0 0 0,0 0 0,0 0 0,-1 2 0,-1 9 0,-1 0 0,0-1 0,-6 15 0,-1-6 0,-1-1 0,-1 0 0,0 0 0,-2-1 0,0-1 0,-24 24 0,30-32 0,0 1 0,1 0 0,-11 19 0,13-21 0,1 0 0,-1 0 0,-1-1 0,1 1 0,-1-1 0,0 0 0,-9 7 0,15-14 0,0 0 0,-1 0 0,1 1 0,0-1 0,0 0 0,0 0 0,-1 0 0,1 0 0,0 1 0,0-1 0,0 0 0,-1 0 0,1 0 0,0 0 0,0 0 0,-1 1 0,1-1 0,0 0 0,0 0 0,-1 0 0,1 0 0,0 0 0,0 0 0,-1 0 0,1 0 0,0 0 0,-1 0 0,1 0 0,0 0 0,0 0 0,-1 0 0,1-1 0,0 1 0,0 0 0,-1 0 0,1 0 0,0 0 0,0 0 0,0 0 0,-1-1 0,2-12 0,10-15 0,-2 10 0,1 1 0,1 1 0,1 0 0,0 0 0,1 1 0,0 0 0,2 2 0,-1-1 0,2 2 0,19-13 0,-34 24 0,0 0 0,1 0 0,-1 0 0,0 1 0,1-1 0,-1 0 0,0 1 0,1-1 0,-1 1 0,1 0 0,-1-1 0,1 1 0,-1 0 0,0 0 0,1 0 0,-1 0 0,1 0 0,-1 0 0,1 0 0,-1 1 0,1-1 0,-1 1 0,1-1 0,1 2 0,-1-1 0,0 1 0,-1-1 0,1 1 0,-1 0 0,0-1 0,0 1 0,1 0 0,-1 0 0,0 0 0,-1 0 0,1 0 0,0 0 0,-1 0 0,2 4 0,-1 6 0,1-1 0,-2 0 0,1 1 0,-2-1 0,-1 17 0,0-19 0,-1 26 0,3-35 0,0 1 0,0 0 0,0 0 0,1-1 0,-1 1 0,0 0 0,1 0 0,-1-1 0,0 1 0,1 0 0,-1-1 0,1 1 0,-1 0 0,1-1 0,-1 1 0,1-1 0,-1 1 0,1-1 0,-1 1 0,1-1 0,0 1 0,-1-1 0,1 0 0,0 1 0,0-1 0,-1 0 0,1 0 0,0 1 0,0-1 0,-1 0 0,1 0 0,0 0 0,0 0 0,0 0 0,-1 0 0,1 0 0,0 0 0,1-1 0,5 0 0,0-1 0,-1 1 0,1-2 0,0 1 0,-1-1 0,1 0 0,10-7 0,45-34 0,-26 17 0,-35 26 0,0 0 0,1 0 0,-1 1 0,0-1 0,1 0 0,-1 1 0,1-1 0,-1 1 0,0-1 0,1 1 0,-1-1 0,1 1 0,1 0 0,-2 0 0,-1 0 0,1 0 0,-1 0 0,1 1 0,-1-1 0,1 0 0,-1 0 0,1 0 0,-1 1 0,1-1 0,-1 0 0,1 1 0,-1-1 0,0 0 0,1 1 0,-1-1 0,1 0 0,-1 1 0,0-1 0,0 1 0,1-1 0,-1 1 0,0-1 0,0 1 0,1 0 0,-1 1 0,1 1 0,-1 0 0,0-1 0,0 1 0,0-1 0,0 1 0,0 0 0,0-1 0,-1 1 0,0 0 0,1-1 0,-1 1 0,-1 2 0,-5 13 0,-1 0 0,-1 0 0,0-1 0,-1 0 0,-22 28 0,15-34 0,11-14 0,6-11 0,3 1 0,2 1 0,-1-1 0,2 1 0,-1 0 0,2 0 0,10-15 0,-6 9 0,276-446 0,-237 389 0,-94 124 0,-2-1 0,-97 77 0,142-123 0,0-1 0,-1 0 0,1 0 0,0 0 0,0 0 0,-1 0 0,1 0 0,-1-1 0,1 1 0,-1 0 0,1-1 0,-1 1 0,1-1 0,-1 0 0,0 1 0,1-1 0,-1 0 0,0 0 0,1 0 0,-1 0 0,1 0 0,-4-1 0,4 0 0,0 0 0,1 0 0,-1-1 0,0 1 0,0 0 0,1 0 0,-1-1 0,1 1 0,-1-1 0,1 1 0,0 0 0,-1-1 0,1 1 0,0-1 0,0 1 0,0 0 0,0-1 0,0 1 0,0-1 0,0 1 0,1 0 0,-1-1 0,1 1 0,-1-1 0,2-1 0,1-10 0,2-1 0,-1 1 0,2 0 0,0 1 0,0 0 0,1 0 0,1 0 0,9-11 0,-16 22 0,-1 0 0,0 1 0,1-1 0,0 0 0,-1 1 0,1-1 0,-1 0 0,1 1 0,0-1 0,-1 1 0,1-1 0,0 1 0,0 0 0,-1-1 0,1 1 0,0 0 0,0 0 0,1-1 0,3 10 0,-8 25 0,-12 21 0,-2-1 0,-48 101 0,60-141 0,-2-1 0,0 0 0,0 0 0,-1 0 0,-1-1 0,-19 21 0,13-24 0,14-9 0,1 0 0,0-1 0,0 1 0,-1 0 0,1 0 0,0-1 0,0 1 0,0 0 0,-1 0 0,1-1 0,0 1 0,0 0 0,0 0 0,0-1 0,-1 1 0,1 0 0,0-1 0,0 1 0,0 0 0,0-1 0,0 1 0,0 0 0,0-1 0,0 1 0,0 0 0,0-1 0,0 1 0,0 0 0,0-1 0,1 1 0,9-34 0,1 14 0,0 1 0,1 1 0,25-28 0,-5 5 0,-68 66 0,26-15 0,-4 2 0,1 1 0,1 0 0,-14 20 0,25-31 0,-1 0 0,1 0 0,0-1 0,-1 1 0,0-1 0,1 1 0,-1-1 0,0 1 0,1-1 0,-1 0 0,0 0 0,-4 2 0,6-3 0,0 0 0,0 0 0,0 0 0,0 0 0,-1 0 0,1 0 0,0 0 0,0 0 0,0 0 0,-1 0 0,1 0 0,0 0 0,0 0 0,0 0 0,0 0 0,-1 0 0,1 0 0,0 0 0,0 0 0,0-1 0,-1 1 0,1 0 0,0 0 0,0 0 0,0 0 0,0 0 0,0 0 0,0-1 0,-1 1 0,1 0 0,0 0 0,0 0 0,0 0 0,0 0 0,0-1 0,0 1 0,0 0 0,0 0 0,0 0 0,0-1 0,0 1 0,0 0 0,5-19 0,5 1 0,1 0 0,1 1 0,1 1 0,0-1 0,23-20 0,-19 19 0,-15 16 0,0 0 0,0 0 0,0 0 0,0 0 0,0 1 0,1-1 0,-1 1 0,1-1 0,-1 1 0,1 0 0,-1 0 0,1 0 0,-1 0 0,1 0 0,4 0 0,-6 1 0,1 1 0,-1-1 0,1 0 0,-1 1 0,1-1 0,-1 1 0,0-1 0,1 1 0,-1 0 0,0-1 0,1 1 0,-1 0 0,0 0 0,0 0 0,0 0 0,0 0 0,0 0 0,0 0 0,0 0 0,0 1 0,0-1 0,0 0 0,-1 1 0,1-1 0,0 0 0,-1 1 0,0-1 0,1 1 0,-1-1 0,1 4 0,1 6 0,0 0 0,-1 0 0,0 0 0,-1 0 0,0 0 0,-1 0 0,-2 13 0,-21 80 0,16-74 0,-8 53 0,16-82 0,0-1 0,-1 1 0,1 0 0,0 0 0,0-1 0,0 1 0,-1 0 0,1 0 0,0-1 0,0 1 0,0 0 0,0 0 0,1-1 0,-1 1 0,0 0 0,0-1 0,0 1 0,0 0 0,1 0 0,-1-1 0,0 1 0,1 0 0,-1-1 0,1 1 0,-1-1 0,1 1 0,-1 0 0,1-1 0,-1 1 0,1-1 0,-1 1 0,1-1 0,0 0 0,-1 1 0,1-1 0,0 1 0,-1-1 0,1 0 0,0 0 0,-1 1 0,1-1 0,0 0 0,0 0 0,-1 0 0,1 0 0,0 0 0,0 0 0,-1 0 0,1 0 0,0 0 0,0 0 0,-1-1 0,1 1 0,0 0 0,-1 0 0,1-1 0,0 1 0,-1 0 0,1-1 0,0 1 0,0-1 0,7-3 0,-1 0 0,0-1 0,0 0 0,7-6 0,84-80 0,-92 84 0,-1 1 0,0-1 0,-1 0 0,1 0 0,-1 0 0,-1-1 0,1 1 0,-1-1 0,-1 0 0,3-10 0,-1-7 0,0 1 0,-1-27 0,-1 23 0,0 14 0,0 0 0,1 0 0,1-1 0,0 2 0,1-1 0,10-19 0,-9 25 0,-6 14 0,-6 17 0,-18 33 0,-53 86 0,58-108 0,-12 29 0,31-87 0,1 0 0,1 0 0,1 1 0,10-39 0,-9 40 0,5-16 0,1 1 0,1 1 0,2 0 0,26-50 0,-20 60 0,-18 26 0,-1 0 0,0 0 0,0-1 0,0 1 0,0 0 0,1 0 0,-1 0 0,0 0 0,0 0 0,0-1 0,1 1 0,-1 0 0,0 0 0,0 0 0,1 0 0,-1 0 0,0 0 0,0 0 0,0 0 0,1 0 0,-1 0 0,0 0 0,0 0 0,1 0 0,-1 0 0,0 0 0,0 0 0,1 0 0,-1 0 0,0 0 0,0 0 0,0 1 0,1-1 0,-1 0 0,0 0 0,2 17 0,-7 10 0,-1 0 0,-1 0 0,-2-1 0,-11 26 0,-2 7 0,17-47 0,-7 25 0,11-35 0,1 0 0,-1 0 0,1 0 0,0 0 0,-1-1 0,1 1 0,0 0 0,0 0 0,1 0 0,-1 0 0,0 0 0,1 0 0,-1-1 0,1 1 0,1 3 0,-2-4 0,1-1 0,-1 0 0,1 1 0,-1-1 0,1 0 0,-1 0 0,1 0 0,-1 1 0,1-1 0,0 0 0,-1 0 0,1 0 0,-1 0 0,1 0 0,0 0 0,-1 0 0,1 0 0,-1 0 0,1 0 0,-1 0 0,1-1 0,0 1 0,-1 0 0,1 0 0,-1 0 0,1-1 0,-1 1 0,1 0 0,-1-1 0,1 1 0,-1-1 0,1 1 0,18-16 0,-17 15 0,40-46 0,-36 39 0,0 0 0,0 1 0,1 0 0,0 0 0,1 0 0,11-8 0,-18 15 0,-1 0 0,1-1 0,-1 1 0,1 0 0,-1-1 0,1 1 0,-1 0 0,1 0 0,0 0 0,-1 0 0,1 0 0,-1-1 0,1 1 0,0 0 0,-1 0 0,1 1 0,0-1 0,-1 0 0,1 0 0,-1 0 0,1 0 0,0 0 0,-1 1 0,1-1 0,-1 0 0,1 0 0,-1 1 0,1-1 0,-1 0 0,1 1 0,10 20 0,-5 30 0,-6-48 0,-3 130 0,7-154 0,1 1 0,1-1 0,1 1 0,16-34 0,1-4 0,-24 57 0,1 0 0,-1 0 0,0 0 0,0-1 0,1 1 0,-1 0 0,1 0 0,-1 0 0,1 1 0,0-1 0,-1 0 0,1 0 0,0 0 0,-1 0 0,1 0 0,1 0 0,3 13 0,-4 40 0,-1-44 0,0 25 0,-2-1 0,-1 1 0,-8 36 0,9-60 0,0 1 0,-1-1 0,0 0 0,-1 1 0,0-2 0,0 1 0,-1 0 0,0-1 0,-1 0 0,1 0 0,-2-1 0,1 1 0,-1-1 0,-15 12 0,21-19 4,0 1-1,0 0 1,1-1-1,-1 1 1,0-1 0,0 1-1,0-1 1,0 0-1,0 1 1,0-1-1,0 0 1,0 0-1,0 0 1,0 0 0,0 0-1,0 0 1,0 0-1,0 0 1,0 0-1,0 0 1,0 0-1,0 0 1,0-1 0,0 1-1,0 0 1,0-1-1,0 1 1,0-1-1,1 1 1,-1-1 0,-1 0-1,-1-2-188,1 0 0,0 1 0,0-1 1,0 0-1,0 0 0,0 0 0,-2-6 0,-4-11-6641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18.661"/>
    </inkml:context>
    <inkml:brush xml:id="br0">
      <inkml:brushProperty name="width" value="0.1" units="cm"/>
      <inkml:brushProperty name="height" value="0.1" units="cm"/>
      <inkml:brushProperty name="color" value="#FFFFFF"/>
    </inkml:brush>
  </inkml:definitions>
  <inkml:trace contextRef="#ctx0" brushRef="#br0">446 381 24575,'14'-16'0,"0"-1"0,14-25 0,-19 29 0,-1-3 0,-8 16 0,0-1 0,0 1 0,0 0 0,1 0 0,-1 0 0,0 0 0,0-1 0,0 1 0,0 0 0,0 0 0,0 0 0,-1 0 0,1-1 0,0 1 0,0 0 0,0 0 0,0 0 0,0 0 0,0 0 0,0-1 0,0 1 0,0 0 0,0 0 0,0 0 0,0 0 0,-1 0 0,1-1 0,0 1 0,0 0 0,0 0 0,0 0 0,0 0 0,-1 0 0,1 0 0,0 0 0,0 0 0,0 0 0,0 0 0,-1 0 0,1 0 0,0 0 0,0 0 0,0 0 0,-4 0 0,1 1 0,0 0 0,-1 0 0,1 0 0,0 0 0,0 0 0,-5 4 0,-44 29 0,39-25 0,0 0 0,0-1 0,-16 7 0,28-14 0,1-1 0,-1 1 0,0-1 0,0 0 0,1 1 0,-1-1 0,0 0 0,0 0 0,0 1 0,1-1 0,-1 0 0,0 0 0,0 0 0,0 0 0,0 0 0,0 0 0,1 0 0,-1-1 0,0 1 0,0 0 0,0 0 0,1-1 0,-1 1 0,-1-1 0,1 0 0,1 0 0,-1 1 0,1-1 0,0 0 0,-1 0 0,1 0 0,0 0 0,0 0 0,0 1 0,0-1 0,-1 0 0,1 0 0,1 0 0,-1 0 0,0 0 0,0 0 0,0 0 0,1-1 0,1-5 0,0 1 0,0-1 0,1 1 0,6-11 0,1 1 0,1 1 0,23-25 0,-167 114 0,130-72 0,1-1 0,-1 0 0,0 0 0,0 0 0,1 0 0,-1 0 0,0 0 0,0-1 0,0 0 0,0 1 0,0-1 0,0 0 0,0-1 0,0 1 0,0 0 0,0-1 0,0 0 0,-4-1 0,6 1 0,-1 0 0,1 0 0,-1 0 0,1-1 0,0 1 0,0 0 0,-1-1 0,1 1 0,0-1 0,0 1 0,0-1 0,1 1 0,-1-1 0,0 0 0,0 0 0,1 1 0,-1-1 0,1 0 0,0 0 0,0 0 0,-1 1 0,1-1 0,0 0 0,0 0 0,1 0 0,-1 0 0,0 1 0,1-1 0,-1 0 0,1-2 0,4-11 0,0 0 0,1 0 0,12-23 0,-90 127 0,64-77 0,-1 0 0,2 1 0,0 1 0,0-1 0,-7 23 0,14-34 0,-1 0 0,1 0 0,-1 0 0,1 0 0,0 0 0,0 0 0,0 0 0,0 0 0,0 0 0,0 0 0,0 0 0,1 0 0,-1 0 0,1 2 0,0-3 0,0 1 0,-1-1 0,1 0 0,0 0 0,0-1 0,-1 1 0,1 0 0,0 0 0,0 0 0,0 0 0,0-1 0,0 1 0,0 0 0,0-1 0,1 1 0,-1-1 0,2 1 0,5 0 0,-1 0 0,1 0 0,0-1 0,-1 0 0,1-1 0,9-1 0,20 0 0,-36 2 0,0 1 0,1-1 0,-1 0 0,0 1 0,0-1 0,0 1 0,0-1 0,0 1 0,0 0 0,0-1 0,0 1 0,0 0 0,0 0 0,0 0 0,0 0 0,0 0 0,-1 0 0,1 0 0,0 0 0,-1 0 0,1 0 0,-1 0 0,1 0 0,-1 0 0,0 0 0,1 1 0,-1-1 0,0 0 0,0 0 0,0 0 0,0 1 0,0-1 0,0 0 0,0 0 0,0 1 0,0-1 0,0 0 0,-1 0 0,0 2 0,-1 6 0,-1 1 0,0-1 0,-7 15 0,10-22 0,-14 25 0,-1 0 0,-1-1 0,-34 41 0,57-77 0,52-96 0,-59 105 0,1 0 0,-1 0 0,1 0 0,-1 0 0,0 1 0,0-1 0,1 0 0,-1 0 0,0 0 0,0 0 0,0 0 0,0 0 0,0 0 0,0 0 0,0 0 0,0 0 0,-1 0 0,1 0 0,0 0 0,-1 0 0,1 0 0,0 0 0,-1 0 0,1 0 0,-1 0 0,1 0 0,-1 1 0,0-2 0,-27-11 0,25 12 0,1 0 0,-1 0 0,0 0 0,1 0 0,-1 0 0,1 0 0,0-1 0,-1 1 0,1-1 0,0 1 0,0-1 0,0 0 0,0 0 0,-2-2 0,2-1 0,1 1 0,0-1 0,0 0 0,0 1 0,0-1 0,1 0 0,0 0 0,0 1 0,0-1 0,1 0 0,-1 0 0,1 1 0,0-1 0,0 0 0,1 1 0,0-1 0,0 1 0,3-6 0,1-2 0,0 0 0,1 0 0,0 1 0,1 0 0,12-13 0,-19 23 0,-1 0 0,1 0 0,0 0 0,0 0 0,0 0 0,-1 0 0,1 0 0,0 1 0,0-1 0,0 0 0,0 0 0,0 1 0,0-1 0,1 1 0,-1-1 0,0 1 0,0-1 0,0 1 0,0 0 0,1 0 0,-1 0 0,2-1 0,-3 2 0,1 0 0,-1 0 0,1-1 0,-1 1 0,0 0 0,1 0 0,-1 0 0,0 0 0,1 0 0,-1 0 0,0 0 0,0 0 0,0 0 0,0-1 0,0 1 0,0 0 0,0 0 0,0 0 0,0 0 0,-1 2 0,-1 9 0,-1 0 0,0-1 0,-6 15 0,-1-6 0,-1-1 0,-1 0 0,0 0 0,-2-1 0,0-1 0,-24 24 0,30-32 0,0 1 0,1 0 0,-11 19 0,13-21 0,1 0 0,-1 0 0,-1-1 0,1 1 0,-1-1 0,0 0 0,-9 7 0,15-14 0,0 0 0,-1 0 0,1 1 0,0-1 0,0 0 0,0 0 0,-1 0 0,1 0 0,0 1 0,0-1 0,0 0 0,-1 0 0,1 0 0,0 0 0,0 0 0,-1 1 0,1-1 0,0 0 0,0 0 0,-1 0 0,1 0 0,0 0 0,0 0 0,-1 0 0,1 0 0,0 0 0,-1 0 0,1 0 0,0 0 0,0 0 0,-1 0 0,1-1 0,0 1 0,0 0 0,-1 0 0,1 0 0,0 0 0,0 0 0,0 0 0,-1-1 0,2-12 0,10-15 0,-2 10 0,1 1 0,1 1 0,1 0 0,0 0 0,1 1 0,0 0 0,2 2 0,-1-1 0,2 2 0,19-13 0,-34 24 0,0 0 0,1 0 0,-1 0 0,0 1 0,1-1 0,-1 0 0,0 1 0,1-1 0,-1 1 0,1 0 0,-1-1 0,1 1 0,-1 0 0,0 0 0,1 0 0,-1 0 0,1 0 0,-1 0 0,1 0 0,-1 1 0,1-1 0,-1 1 0,1-1 0,1 2 0,-1-1 0,0 1 0,-1-1 0,1 1 0,-1 0 0,0-1 0,0 1 0,1 0 0,-1 0 0,0 0 0,-1 0 0,1 0 0,0 0 0,-1 0 0,2 4 0,-1 6 0,1-1 0,-2 0 0,1 1 0,-2-1 0,-1 17 0,0-19 0,-1 26 0,3-35 0,0 1 0,0 0 0,0 0 0,1-1 0,-1 1 0,0 0 0,1 0 0,-1-1 0,0 1 0,1 0 0,-1-1 0,1 1 0,-1 0 0,1-1 0,-1 1 0,1-1 0,-1 1 0,1-1 0,-1 1 0,1-1 0,0 1 0,-1-1 0,1 0 0,0 1 0,0-1 0,-1 0 0,1 0 0,0 1 0,0-1 0,-1 0 0,1 0 0,0 0 0,0 0 0,0 0 0,-1 0 0,1 0 0,0 0 0,1-1 0,5 0 0,0-1 0,-1 1 0,1-2 0,0 1 0,-1-1 0,1 0 0,10-7 0,45-34 0,-26 17 0,-35 26 0,0 0 0,1 0 0,-1 1 0,0-1 0,1 0 0,-1 1 0,1-1 0,-1 1 0,0-1 0,1 1 0,-1-1 0,1 1 0,1 0 0,-2 0 0,-1 0 0,1 0 0,-1 0 0,1 1 0,-1-1 0,1 0 0,-1 0 0,1 0 0,-1 1 0,1-1 0,-1 0 0,1 1 0,-1-1 0,0 0 0,1 1 0,-1-1 0,1 0 0,-1 1 0,0-1 0,0 1 0,1-1 0,-1 1 0,0-1 0,0 1 0,1 0 0,-1 1 0,1 1 0,-1 0 0,0-1 0,0 1 0,0-1 0,0 1 0,0 0 0,0-1 0,-1 1 0,0 0 0,1-1 0,-1 1 0,-1 2 0,-5 13 0,-1 0 0,-1 0 0,0-1 0,-1 0 0,-22 28 0,15-34 0,11-14 0,6-11 0,3 1 0,2 1 0,-1-1 0,2 1 0,-1 0 0,2 0 0,10-15 0,-6 9 0,276-446 0,-237 389 0,-94 124 0,-2-1 0,-97 77 0,142-123 0,0-1 0,-1 0 0,1 0 0,0 0 0,0 0 0,-1 0 0,1 0 0,-1-1 0,1 1 0,-1 0 0,1-1 0,-1 1 0,1-1 0,-1 0 0,0 1 0,1-1 0,-1 0 0,0 0 0,1 0 0,-1 0 0,1 0 0,-4-1 0,4 0 0,0 0 0,1 0 0,-1-1 0,0 1 0,0 0 0,1 0 0,-1-1 0,1 1 0,-1-1 0,1 1 0,0 0 0,-1-1 0,1 1 0,0-1 0,0 1 0,0 0 0,0-1 0,0 1 0,0-1 0,0 1 0,1 0 0,-1-1 0,1 1 0,-1-1 0,2-1 0,1-10 0,2-1 0,-1 1 0,2 0 0,0 1 0,0 0 0,1 0 0,1 0 0,9-11 0,-16 22 0,-1 0 0,0 1 0,1-1 0,0 0 0,-1 1 0,1-1 0,-1 0 0,1 1 0,0-1 0,-1 1 0,1-1 0,0 1 0,0 0 0,-1-1 0,1 1 0,0 0 0,0 0 0,1-1 0,3 10 0,-8 25 0,-12 21 0,-2-1 0,-48 101 0,60-141 0,-2-1 0,0 0 0,0 0 0,-1 0 0,-1-1 0,-19 21 0,13-24 0,14-9 0,1 0 0,0-1 0,0 1 0,-1 0 0,1 0 0,0-1 0,0 1 0,0 0 0,-1 0 0,1-1 0,0 1 0,0 0 0,0 0 0,0-1 0,-1 1 0,1 0 0,0-1 0,0 1 0,0 0 0,0-1 0,0 1 0,0 0 0,0-1 0,0 1 0,0 0 0,0-1 0,0 1 0,0 0 0,0-1 0,1 1 0,9-34 0,1 14 0,0 1 0,1 1 0,25-28 0,-5 5 0,-68 66 0,26-15 0,-4 2 0,1 1 0,1 0 0,-14 20 0,25-31 0,-1 0 0,1 0 0,0-1 0,-1 1 0,0-1 0,1 1 0,-1-1 0,0 1 0,1-1 0,-1 0 0,0 0 0,-4 2 0,6-3 0,0 0 0,0 0 0,0 0 0,0 0 0,-1 0 0,1 0 0,0 0 0,0 0 0,0 0 0,-1 0 0,1 0 0,0 0 0,0 0 0,0 0 0,0 0 0,-1 0 0,1 0 0,0 0 0,0 0 0,0-1 0,-1 1 0,1 0 0,0 0 0,0 0 0,0 0 0,0 0 0,0 0 0,0-1 0,-1 1 0,1 0 0,0 0 0,0 0 0,0 0 0,0 0 0,0-1 0,0 1 0,0 0 0,0 0 0,0 0 0,0-1 0,0 1 0,0 0 0,5-19 0,5 1 0,1 0 0,1 1 0,1 1 0,0-1 0,23-20 0,-19 19 0,-15 16 0,0 0 0,0 0 0,0 0 0,0 0 0,0 1 0,1-1 0,-1 1 0,1-1 0,-1 1 0,1 0 0,-1 0 0,1 0 0,-1 0 0,1 0 0,4 0 0,-6 1 0,1 1 0,-1-1 0,1 0 0,-1 1 0,1-1 0,-1 1 0,0-1 0,1 1 0,-1 0 0,0-1 0,1 1 0,-1 0 0,0 0 0,0 0 0,0 0 0,0 0 0,0 0 0,0 0 0,0 0 0,0 1 0,0-1 0,0 0 0,-1 1 0,1-1 0,0 0 0,-1 1 0,0-1 0,1 1 0,-1-1 0,1 4 0,1 6 0,0 0 0,-1 0 0,0 0 0,-1 0 0,0 0 0,-1 0 0,-2 13 0,-21 80 0,16-74 0,-8 53 0,16-82 0,0-1 0,-1 1 0,1 0 0,0 0 0,0-1 0,0 1 0,-1 0 0,1 0 0,0-1 0,0 1 0,0 0 0,0 0 0,1-1 0,-1 1 0,0 0 0,0-1 0,0 1 0,0 0 0,1 0 0,-1-1 0,0 1 0,1 0 0,-1-1 0,1 1 0,-1-1 0,1 1 0,-1 0 0,1-1 0,-1 1 0,1-1 0,-1 1 0,1-1 0,0 0 0,-1 1 0,1-1 0,0 1 0,-1-1 0,1 0 0,0 0 0,-1 1 0,1-1 0,0 0 0,0 0 0,-1 0 0,1 0 0,0 0 0,0 0 0,-1 0 0,1 0 0,0 0 0,0 0 0,-1-1 0,1 1 0,0 0 0,-1 0 0,1-1 0,0 1 0,-1 0 0,1-1 0,0 1 0,0-1 0,7-3 0,-1 0 0,0-1 0,0 0 0,7-6 0,84-80 0,-92 84 0,-1 1 0,0-1 0,-1 0 0,1 0 0,-1 0 0,-1-1 0,1 1 0,-1-1 0,-1 0 0,3-10 0,-1-7 0,0 1 0,-1-27 0,-1 23 0,0 14 0,0 0 0,1 0 0,1-1 0,0 2 0,1-1 0,10-19 0,-9 25 0,-6 14 0,-6 17 0,-18 33 0,-53 86 0,58-108 0,-12 29 0,31-87 0,1 0 0,1 0 0,1 1 0,10-39 0,-9 40 0,5-16 0,1 1 0,1 1 0,2 0 0,26-50 0,-20 60 0,-18 26 0,-1 0 0,0 0 0,0-1 0,0 1 0,0 0 0,1 0 0,-1 0 0,0 0 0,0 0 0,0-1 0,1 1 0,-1 0 0,0 0 0,0 0 0,1 0 0,-1 0 0,0 0 0,0 0 0,0 0 0,1 0 0,-1 0 0,0 0 0,0 0 0,1 0 0,-1 0 0,0 0 0,0 0 0,1 0 0,-1 0 0,0 0 0,0 0 0,0 1 0,1-1 0,-1 0 0,0 0 0,2 17 0,-7 10 0,-1 0 0,-1 0 0,-2-1 0,-11 26 0,-2 7 0,17-47 0,-7 25 0,11-35 0,1 0 0,-1 0 0,1 0 0,0 0 0,-1-1 0,1 1 0,0 0 0,0 0 0,1 0 0,-1 0 0,0 0 0,1 0 0,-1-1 0,1 1 0,1 3 0,-2-4 0,1-1 0,-1 0 0,1 1 0,-1-1 0,1 0 0,-1 0 0,1 0 0,-1 1 0,1-1 0,0 0 0,-1 0 0,1 0 0,-1 0 0,1 0 0,0 0 0,-1 0 0,1 0 0,-1 0 0,1 0 0,-1 0 0,1-1 0,0 1 0,-1 0 0,1 0 0,-1 0 0,1-1 0,-1 1 0,1 0 0,-1-1 0,1 1 0,-1-1 0,1 1 0,18-16 0,-17 15 0,40-46 0,-36 39 0,0 0 0,0 1 0,1 0 0,0 0 0,1 0 0,11-8 0,-18 15 0,-1 0 0,1-1 0,-1 1 0,1 0 0,-1-1 0,1 1 0,-1 0 0,1 0 0,0 0 0,-1 0 0,1 0 0,-1-1 0,1 1 0,0 0 0,-1 0 0,1 1 0,0-1 0,-1 0 0,1 0 0,-1 0 0,1 0 0,0 0 0,-1 1 0,1-1 0,-1 0 0,1 0 0,-1 1 0,1-1 0,-1 0 0,1 1 0,10 20 0,-5 30 0,-6-48 0,-3 130 0,7-154 0,1 1 0,1-1 0,1 1 0,16-34 0,1-4 0,-24 57 0,1 0 0,-1 0 0,0 0 0,0-1 0,1 1 0,-1 0 0,1 0 0,-1 0 0,1 1 0,0-1 0,-1 0 0,1 0 0,0 0 0,-1 0 0,1 0 0,1 0 0,3 13 0,-4 40 0,-1-44 0,0 25 0,-2-1 0,-1 1 0,-8 36 0,9-60 0,0 1 0,-1-1 0,0 0 0,-1 1 0,0-2 0,0 1 0,-1 0 0,0-1 0,-1 0 0,1 0 0,-2-1 0,1 1 0,-1-1 0,-15 12 0,21-19 4,0 1-1,0 0 1,1-1-1,-1 1 1,0-1 0,0 1-1,0-1 1,0 0-1,0 1 1,0-1-1,0 0 1,0 0-1,0 0 1,0 0 0,0 0-1,0 0 1,0 0-1,0 0 1,0 0-1,0 0 1,0 0-1,0 0 1,0-1 0,0 1-1,0 0 1,0-1-1,0 1 1,0-1-1,1 1 1,-1-1 0,-1 0-1,-1-2-188,1 0 0,0 1 0,0-1 1,0 0-1,0 0 0,0 0 0,-2-6 0,-4-11-6641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27.370"/>
    </inkml:context>
    <inkml:brush xml:id="br0">
      <inkml:brushProperty name="width" value="0.1" units="cm"/>
      <inkml:brushProperty name="height" value="0.1" units="cm"/>
      <inkml:brushProperty name="color" value="#FFFFFF"/>
    </inkml:brush>
  </inkml:definitions>
  <inkml:trace contextRef="#ctx0" brushRef="#br0">878 638 24575,'-56'-69'0,"-38"-36"0,-6-7 0,53 61 0,26 28 0,0 1 0,-36-29 0,40 40 0,0 0 0,-28-11 0,-24-15 0,59 30 0,-3-3 0,-2 1 0,1 0 0,-1 0 0,-1 1 0,1 1 0,-22-6 0,37 13 0,0 0 0,-1 0 0,1 0 0,0 0 0,0 0 0,-1 0 0,1 0 0,0 0 0,0 0 0,0 0 0,-1 0 0,1 0 0,0 0 0,0 0 0,-1 0 0,1 0 0,0 0 0,0 0 0,0 0 0,-1 0 0,1 0 0,0 0 0,0 0 0,0 0 0,-1 1 0,1-1 0,0 0 0,0 0 0,0 0 0,0 0 0,-1 1 0,1-1 0,0 0 0,0 0 0,0 0 0,0 1 0,0-1 0,0 0 0,0 0 0,0 0 0,-1 1 0,1-1 0,0 0 0,0 0 0,0 0 0,0 1 0,0-1 0,0 0 0,0 1 0,7 16 0,18 19 0,-23-32 0,31 41 0,2-2 0,1-1 0,65 58 0,-67-72 0,50 59 0,-68-68 0,-2 0 0,0 2 0,-2-1 0,19 40 0,-23-41 0,3 9 0,2-1 0,22 36 0,-35-64 0,0 1 0,0 0 0,0 0 0,0-1 0,0 1 0,0 0 0,1 0 0,-1-1 0,0 1 0,0 0 0,0 0 0,0-1 0,0 1 0,0 0 0,1 0 0,-1-1 0,0 1 0,0 0 0,0 0 0,1 0 0,-1-1 0,0 1 0,0 0 0,1 0 0,-1 0 0,0 0 0,0 0 0,1 0 0,-1-1 0,0 1 0,0 0 0,1 0 0,-1 0 0,0 0 0,0 0 0,1 0 0,-1 0 0,0 0 0,1 0 0,-1 0 0,0 0 0,0 0 0,1 1 0,-1-1 0,0 0 0,0 0 0,1 0 0,-1 0 0,0 0 0,0 0 0,1 1 0,-1-1 0,0 0 0,0 0 0,0 0 0,1 1 0,-1-1 0,-3-27 0,-39-68 0,33 73 0,-1 1 0,-1 0 0,-25-37 0,-49-54 0,83 110 0,-14-15 0,0 1 0,-1 0 0,0 1 0,-2 1 0,1 1 0,-2 0 0,0 2 0,0 0 0,-1 1 0,0 1 0,-41-11 0,53 18 0,0-1 0,-1 2 0,1-1 0,-1 1 0,1 1 0,-1 0 0,1 0 0,-18 3 0,26-3 0,1 1 0,-1-1 0,0 0 0,1 0 0,-1 0 0,0 1 0,1-1 0,-1 0 0,1 1 0,-1-1 0,1 1 0,-1-1 0,1 0 0,-1 1 0,1-1 0,-1 1 0,1 0 0,-1-1 0,1 1 0,0-1 0,-1 1 0,1 0 0,0-1 0,-1 1 0,1-1 0,0 1 0,0 1 0,6 18 0,23 18 0,-28-37 0,24 23 0,45 36 0,4 1 0,-37-31 0,1-2 0,1-1 0,2-2 0,52 24 0,-23-12 0,-66-36 0,-1 2 0,1-1 0,-1 0 0,1 1 0,-1-1 0,0 1 0,0 0 0,5 6 0,-8-9 0,0 0 0,0 1 0,1-1 0,-1 0 0,0 1 0,0-1 0,0 1 0,0-1 0,0 1 0,1-1 0,-1 0 0,0 1 0,0-1 0,0 1 0,0-1 0,0 1 0,0-1 0,0 1 0,-1-1 0,1 0 0,0 1 0,0-1 0,0 1 0,0-1 0,0 0 0,-1 1 0,1-1 0,0 1 0,0-1 0,-1 1 0,-1 0 0,1 0 0,-1 0 0,1-1 0,-1 1 0,0 0 0,1 0 0,-1-1 0,0 1 0,1-1 0,-1 0 0,0 1 0,-2-1 0,-5 0 0,1 0 0,0 0 0,-1-1 0,1 0 0,0-1 0,-1 0 0,1 0 0,0-1 0,0 0 0,1 0 0,-1 0 0,-11-9 0,-1 0 0,1-2 0,0 0 0,-22-23 0,32 27 0,1 0 0,0-1 0,-9-15 0,-15-18 0,-100-137 0,111 146 0,1-2 0,-19-49 0,0 0 0,39 83 0,-1 1 0,0 0 0,-1 0 0,1-1 0,0 1 0,-1 0 0,1 0 0,-1 1 0,0-1 0,1 0 0,-1 0 0,0 1 0,0-1 0,-3-1 0,5 3 0,0 0 0,-1 0 0,1 0 0,-1 0 0,1 0 0,0 0 0,-1 0 0,1 0 0,-1 0 0,1 0 0,0 0 0,-1 1 0,1-1 0,0 0 0,-1 0 0,1 0 0,-1 0 0,1 1 0,0-1 0,0 0 0,-1 0 0,1 0 0,0 1 0,-1-1 0,1 0 0,0 1 0,0-1 0,-1 0 0,1 1 0,-6 23 0,5-11 0,1 0 0,0-1 0,1 1 0,0 0 0,1 0 0,1-1 0,0 0 0,1 1 0,0-1 0,1 0 0,0-1 0,8 14 0,8 9 0,3 0 0,39 44 0,-45-57 0,-16-18 0,1 0 0,0 0 0,-1-1 0,2 1 0,-1-1 0,0 1 0,0-1 0,1 0 0,3 2 0,-6-4 0,-1 0 0,1 0 0,-1 0 0,1 0 0,-1 0 0,1 1 0,-1-1 0,1 0 0,-1 0 0,1 0 0,-1 0 0,1 0 0,-1 0 0,1-1 0,-1 1 0,1 0 0,-1 0 0,0 0 0,1 0 0,-1-1 0,1 1 0,-1 0 0,1 0 0,-1-1 0,1 1 0,-1 0 0,1-1 0,0-1 0,-1 1 0,1-1 0,-1 1 0,1-1 0,-1 1 0,0-1 0,1 1 0,-1-1 0,0 1 0,0-1 0,0 1 0,0-1 0,0 1 0,-1-3 0,-1-7 0,-1 0 0,0 0 0,0 0 0,-1 1 0,0 0 0,-7-12 0,-39-60 0,31 53 0,11 16 0,-1 0 0,-1 1 0,0 0 0,-23-20 0,30 29 0,0 1 0,0-1 0,-1 0 0,1 1 0,-1 0 0,1-1 0,-1 2 0,0-1 0,0 0 0,0 1 0,0 0 0,0 0 0,0 0 0,-1 0 0,1 0 0,0 1 0,0 0 0,-1 0 0,1 0 0,0 1 0,0-1 0,-8 3 0,10-2 0,0 0 0,0 0 0,0 0 0,0 0 0,0 0 0,1 0 0,-1 1 0,0-1 0,1 1 0,-1-1 0,1 1 0,-1 0 0,1-1 0,0 1 0,0 0 0,-1 0 0,1 0 0,0 2 0,-1 1 0,1-1 0,0 0 0,1 1 0,-1-1 0,1 1 0,0-1 0,0 1 0,1 6 0,1 4 0,1-1 0,1 1 0,0-1 0,9 19 0,13 38 0,-16-42 0,16 33 0,-21-52 0,0 0 0,1-1 0,0 0 0,1 0 0,0 0 0,1-1 0,8 8 0,6 3 0,-6-7 0,-1 2 0,0 0 0,0 1 0,20 28 0,-22-25 0,2-1 0,0-1 0,1 0 0,27 21 0,10 10 0,-37-31 0,-2-2 0,0-1 0,0 0 0,25 16 0,-38-29 0,-1 1 0,1-1 0,0 1 0,-1-1 0,1 1 0,0-1 0,-1 0 0,1 1 0,0-1 0,0 0 0,-1 0 0,1 1 0,0-1 0,0 0 0,-1 0 0,1 0 0,0 0 0,0 0 0,0 0 0,-1 0 0,1 0 0,0 0 0,0-1 0,-1 1 0,1 0 0,0 0 0,0-1 0,-1 1 0,1 0 0,0-1 0,-1 1 0,1-1 0,0 1 0,0-2 0,0 0 0,0 0 0,1 0 0,-1-1 0,-1 1 0,1 0 0,0-1 0,0 1 0,-1-1 0,0 1 0,1-1 0,-1-2 0,0-6 0,0 1 0,-1-1 0,0 1 0,-4-19 0,-5 4 0,-1 0 0,-1 1 0,-1 0 0,-1 1 0,-1 1 0,-1 0 0,-1 1 0,-1 1 0,-1 0 0,0 1 0,-2 2 0,0 0 0,-33-20 0,9 5 0,28 20 0,0 0 0,-1 0 0,-38-16 0,24 10 0,31 17 0,0 1 0,0-1 0,0 1 0,-1-1 0,1 0 0,0 0 0,1 1 0,-1-1 0,0 0 0,0 0 0,0 0 0,0 0 0,1 0 0,-1 0 0,0 0 0,1 0 0,-1-1 0,1 1 0,-1 0 0,1 0 0,0 0 0,0 0 0,-1-1 0,1-1 0,1 3 0,-1-1 0,1 1 0,0 0 0,0-1 0,-1 1 0,1 0 0,0 0 0,0-1 0,-1 1 0,1 0 0,0 0 0,0 0 0,0 0 0,-1 0 0,1 0 0,0 0 0,0 0 0,-1 1 0,1-1 0,0 0 0,0 0 0,0 1 0,-1-1 0,1 0 0,0 1 0,-1-1 0,1 0 0,0 1 0,0 0 0,24 14 0,-25-14 0,152 96 0,34 26 0,-155-104 0,1-1 0,0-1 0,38 13 0,-19-7 0,176 63 0,-173-67 0,-51-18 0,5 2 0,1 0 0,-1 0 0,1-1 0,-1 0 0,15 1 0,-21-3 0,-1 0 0,1 0 0,0-1 0,-1 1 0,1 0 0,0-1 0,-1 1 0,1-1 0,0 1 0,-1-1 0,1 0 0,-1 1 0,1-1 0,-1 0 0,0 0 0,1 0 0,-1 0 0,0 0 0,0-1 0,1 1 0,-1 0 0,0-1 0,0 1 0,-1 0 0,1-1 0,0 1 0,0-1 0,-1 1 0,1-1 0,-1 0 0,1 1 0,-1-1 0,0 0 0,1 1 0,-1-4 0,1-9 0,0 0 0,-1 0 0,-1 0 0,0 0 0,0 0 0,-2 0 0,0 0 0,0 0 0,-2 1 0,1 0 0,-2 0 0,-8-17 0,10 22 0,-1 0 0,0 1 0,-1-1 0,1 1 0,-1 0 0,-1 0 0,1 1 0,-1-1 0,0 2 0,-1-1 0,1 1 0,-1 0 0,0 0 0,0 1 0,-1 0 0,1 1 0,-1 0 0,0 0 0,-15-2 0,1 2 0,0 2 0,-26 0 0,40 2 0,-1 0 0,1 0 0,0 0 0,0 1 0,0 1 0,1-1 0,-1 1 0,-10 6 0,-126 90 0,101-66 0,30-23 0,-3 3 0,-2 0 0,0 0 0,0-2 0,-26 11 0,40-20 0,0 0 0,0-1 0,1 1 0,-1-1 0,0 0 0,-1 0 0,1-1 0,0 1 0,0-1 0,0-1 0,0 1 0,0-1 0,0 1 0,0-1 0,0-1 0,0 1 0,0-1 0,0 0 0,0 0 0,1 0 0,-1-1 0,1 1 0,0-1 0,-5-4 0,-7-9 0,0-2 0,1 0 0,0-1 0,-16-29 0,-15-18 0,31 43 0,0-1 0,2 0 0,1-1 0,-14-42 0,25 65 0,1 1 0,-1-1 0,1 0 0,-1 0 0,1 0 0,0 0 0,-1 1 0,1-1 0,0 0 0,0 0 0,1-3 0,-1 5 0,0-1 0,0 1 0,1-1 0,-1 1 0,0-1 0,0 0 0,1 1 0,-1-1 0,1 1 0,-1-1 0,0 1 0,1 0 0,-1-1 0,1 1 0,-1-1 0,1 1 0,-1 0 0,1-1 0,-1 1 0,1 0 0,-1-1 0,1 1 0,0 0 0,2 0 0,-1 0 0,0 0 0,0 0 0,0 0 0,1 0 0,-1 1 0,0-1 0,0 1 0,0-1 0,0 1 0,0 0 0,0 0 0,0 0 0,0 0 0,0 0 0,0 1 0,3 2 0,23 21 0,42 49 0,16 16 0,-75-79 0,0 0 0,15 23 0,6 6 0,18 16 0,-62-75 0,-1 0 0,-24-32 0,-28-15-1365,47 51-5461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43.522"/>
    </inkml:context>
    <inkml:brush xml:id="br0">
      <inkml:brushProperty name="width" value="0.1" units="cm"/>
      <inkml:brushProperty name="height" value="0.1" units="cm"/>
      <inkml:brushProperty name="color" value="#FFFFFF"/>
    </inkml:brush>
  </inkml:definitions>
  <inkml:trace contextRef="#ctx0" brushRef="#br0">1 5 24575,'0'-4'0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44.064"/>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0.210"/>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2.27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2.61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3.97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27.370"/>
    </inkml:context>
    <inkml:brush xml:id="br0">
      <inkml:brushProperty name="width" value="0.1" units="cm"/>
      <inkml:brushProperty name="height" value="0.1" units="cm"/>
      <inkml:brushProperty name="color" value="#FFFFFF"/>
    </inkml:brush>
  </inkml:definitions>
  <inkml:trace contextRef="#ctx0" brushRef="#br0">878 638 24575,'-56'-69'0,"-38"-36"0,-6-7 0,53 61 0,26 28 0,0 1 0,-36-29 0,40 40 0,0 0 0,-28-11 0,-24-15 0,59 30 0,-3-3 0,-2 1 0,1 0 0,-1 0 0,-1 1 0,1 1 0,-22-6 0,37 13 0,0 0 0,-1 0 0,1 0 0,0 0 0,0 0 0,-1 0 0,1 0 0,0 0 0,0 0 0,0 0 0,-1 0 0,1 0 0,0 0 0,0 0 0,-1 0 0,1 0 0,0 0 0,0 0 0,0 0 0,-1 0 0,1 0 0,0 0 0,0 0 0,0 0 0,-1 1 0,1-1 0,0 0 0,0 0 0,0 0 0,0 0 0,-1 1 0,1-1 0,0 0 0,0 0 0,0 0 0,0 1 0,0-1 0,0 0 0,0 0 0,0 0 0,-1 1 0,1-1 0,0 0 0,0 0 0,0 0 0,0 1 0,0-1 0,0 0 0,0 1 0,7 16 0,18 19 0,-23-32 0,31 41 0,2-2 0,1-1 0,65 58 0,-67-72 0,50 59 0,-68-68 0,-2 0 0,0 2 0,-2-1 0,19 40 0,-23-41 0,3 9 0,2-1 0,22 36 0,-35-64 0,0 1 0,0 0 0,0 0 0,0-1 0,0 1 0,0 0 0,1 0 0,-1-1 0,0 1 0,0 0 0,0 0 0,0-1 0,0 1 0,0 0 0,1 0 0,-1-1 0,0 1 0,0 0 0,0 0 0,1 0 0,-1-1 0,0 1 0,0 0 0,1 0 0,-1 0 0,0 0 0,0 0 0,1 0 0,-1-1 0,0 1 0,0 0 0,1 0 0,-1 0 0,0 0 0,0 0 0,1 0 0,-1 0 0,0 0 0,1 0 0,-1 0 0,0 0 0,0 0 0,1 1 0,-1-1 0,0 0 0,0 0 0,1 0 0,-1 0 0,0 0 0,0 0 0,1 1 0,-1-1 0,0 0 0,0 0 0,0 0 0,1 1 0,-1-1 0,-3-27 0,-39-68 0,33 73 0,-1 1 0,-1 0 0,-25-37 0,-49-54 0,83 110 0,-14-15 0,0 1 0,-1 0 0,0 1 0,-2 1 0,1 1 0,-2 0 0,0 2 0,0 0 0,-1 1 0,0 1 0,-41-11 0,53 18 0,0-1 0,-1 2 0,1-1 0,-1 1 0,1 1 0,-1 0 0,1 0 0,-18 3 0,26-3 0,1 1 0,-1-1 0,0 0 0,1 0 0,-1 0 0,0 1 0,1-1 0,-1 0 0,1 1 0,-1-1 0,1 1 0,-1-1 0,1 0 0,-1 1 0,1-1 0,-1 1 0,1 0 0,-1-1 0,1 1 0,0-1 0,-1 1 0,1 0 0,0-1 0,-1 1 0,1-1 0,0 1 0,0 1 0,6 18 0,23 18 0,-28-37 0,24 23 0,45 36 0,4 1 0,-37-31 0,1-2 0,1-1 0,2-2 0,52 24 0,-23-12 0,-66-36 0,-1 2 0,1-1 0,-1 0 0,1 1 0,-1-1 0,0 1 0,0 0 0,5 6 0,-8-9 0,0 0 0,0 1 0,1-1 0,-1 0 0,0 1 0,0-1 0,0 1 0,0-1 0,0 1 0,1-1 0,-1 0 0,0 1 0,0-1 0,0 1 0,0-1 0,0 1 0,0-1 0,0 1 0,-1-1 0,1 0 0,0 1 0,0-1 0,0 1 0,0-1 0,0 0 0,-1 1 0,1-1 0,0 1 0,0-1 0,-1 1 0,-1 0 0,1 0 0,-1 0 0,1-1 0,-1 1 0,0 0 0,1 0 0,-1-1 0,0 1 0,1-1 0,-1 0 0,0 1 0,-2-1 0,-5 0 0,1 0 0,0 0 0,-1-1 0,1 0 0,0-1 0,-1 0 0,1 0 0,0-1 0,0 0 0,1 0 0,-1 0 0,-11-9 0,-1 0 0,1-2 0,0 0 0,-22-23 0,32 27 0,1 0 0,0-1 0,-9-15 0,-15-18 0,-100-137 0,111 146 0,1-2 0,-19-49 0,0 0 0,39 83 0,-1 1 0,0 0 0,-1 0 0,1-1 0,0 1 0,-1 0 0,1 0 0,-1 1 0,0-1 0,1 0 0,-1 0 0,0 1 0,0-1 0,-3-1 0,5 3 0,0 0 0,-1 0 0,1 0 0,-1 0 0,1 0 0,0 0 0,-1 0 0,1 0 0,-1 0 0,1 0 0,0 0 0,-1 1 0,1-1 0,0 0 0,-1 0 0,1 0 0,-1 0 0,1 1 0,0-1 0,0 0 0,-1 0 0,1 0 0,0 1 0,-1-1 0,1 0 0,0 1 0,0-1 0,-1 0 0,1 1 0,-6 23 0,5-11 0,1 0 0,0-1 0,1 1 0,0 0 0,1 0 0,1-1 0,0 0 0,1 1 0,0-1 0,1 0 0,0-1 0,8 14 0,8 9 0,3 0 0,39 44 0,-45-57 0,-16-18 0,1 0 0,0 0 0,-1-1 0,2 1 0,-1-1 0,0 1 0,0-1 0,1 0 0,3 2 0,-6-4 0,-1 0 0,1 0 0,-1 0 0,1 0 0,-1 0 0,1 1 0,-1-1 0,1 0 0,-1 0 0,1 0 0,-1 0 0,1 0 0,-1 0 0,1-1 0,-1 1 0,1 0 0,-1 0 0,0 0 0,1 0 0,-1-1 0,1 1 0,-1 0 0,1 0 0,-1-1 0,1 1 0,-1 0 0,1-1 0,0-1 0,-1 1 0,1-1 0,-1 1 0,1-1 0,-1 1 0,0-1 0,1 1 0,-1-1 0,0 1 0,0-1 0,0 1 0,0-1 0,0 1 0,-1-3 0,-1-7 0,-1 0 0,0 0 0,0 0 0,-1 1 0,0 0 0,-7-12 0,-39-60 0,31 53 0,11 16 0,-1 0 0,-1 1 0,0 0 0,-23-20 0,30 29 0,0 1 0,0-1 0,-1 0 0,1 1 0,-1 0 0,1-1 0,-1 2 0,0-1 0,0 0 0,0 1 0,0 0 0,0 0 0,0 0 0,-1 0 0,1 0 0,0 1 0,0 0 0,-1 0 0,1 0 0,0 1 0,0-1 0,-8 3 0,10-2 0,0 0 0,0 0 0,0 0 0,0 0 0,0 0 0,1 0 0,-1 1 0,0-1 0,1 1 0,-1-1 0,1 1 0,-1 0 0,1-1 0,0 1 0,0 0 0,-1 0 0,1 0 0,0 2 0,-1 1 0,1-1 0,0 0 0,1 1 0,-1-1 0,1 1 0,0-1 0,0 1 0,1 6 0,1 4 0,1-1 0,1 1 0,0-1 0,9 19 0,13 38 0,-16-42 0,16 33 0,-21-52 0,0 0 0,1-1 0,0 0 0,1 0 0,0 0 0,1-1 0,8 8 0,6 3 0,-6-7 0,-1 2 0,0 0 0,0 1 0,20 28 0,-22-25 0,2-1 0,0-1 0,1 0 0,27 21 0,10 10 0,-37-31 0,-2-2 0,0-1 0,0 0 0,25 16 0,-38-29 0,-1 1 0,1-1 0,0 1 0,-1-1 0,1 1 0,0-1 0,-1 0 0,1 1 0,0-1 0,0 0 0,-1 0 0,1 1 0,0-1 0,0 0 0,-1 0 0,1 0 0,0 0 0,0 0 0,0 0 0,-1 0 0,1 0 0,0 0 0,0-1 0,-1 1 0,1 0 0,0 0 0,0-1 0,-1 1 0,1 0 0,0-1 0,-1 1 0,1-1 0,0 1 0,0-2 0,0 0 0,0 0 0,1 0 0,-1-1 0,-1 1 0,1 0 0,0-1 0,0 1 0,-1-1 0,0 1 0,1-1 0,-1-2 0,0-6 0,0 1 0,-1-1 0,0 1 0,-4-19 0,-5 4 0,-1 0 0,-1 1 0,-1 0 0,-1 1 0,-1 1 0,-1 0 0,-1 1 0,-1 1 0,-1 0 0,0 1 0,-2 2 0,0 0 0,-33-20 0,9 5 0,28 20 0,0 0 0,-1 0 0,-38-16 0,24 10 0,31 17 0,0 1 0,0-1 0,0 1 0,-1-1 0,1 0 0,0 0 0,1 1 0,-1-1 0,0 0 0,0 0 0,0 0 0,0 0 0,1 0 0,-1 0 0,0 0 0,1 0 0,-1-1 0,1 1 0,-1 0 0,1 0 0,0 0 0,0 0 0,-1-1 0,1-1 0,1 3 0,-1-1 0,1 1 0,0 0 0,0-1 0,-1 1 0,1 0 0,0 0 0,0-1 0,-1 1 0,1 0 0,0 0 0,0 0 0,0 0 0,-1 0 0,1 0 0,0 0 0,0 0 0,-1 1 0,1-1 0,0 0 0,0 0 0,0 1 0,-1-1 0,1 0 0,0 1 0,-1-1 0,1 0 0,0 1 0,0 0 0,24 14 0,-25-14 0,152 96 0,34 26 0,-155-104 0,1-1 0,0-1 0,38 13 0,-19-7 0,176 63 0,-173-67 0,-51-18 0,5 2 0,1 0 0,-1 0 0,1-1 0,-1 0 0,15 1 0,-21-3 0,-1 0 0,1 0 0,0-1 0,-1 1 0,1 0 0,0-1 0,-1 1 0,1-1 0,0 1 0,-1-1 0,1 0 0,-1 1 0,1-1 0,-1 0 0,0 0 0,1 0 0,-1 0 0,0 0 0,0-1 0,1 1 0,-1 0 0,0-1 0,0 1 0,-1 0 0,1-1 0,0 1 0,0-1 0,-1 1 0,1-1 0,-1 0 0,1 1 0,-1-1 0,0 0 0,1 1 0,-1-4 0,1-9 0,0 0 0,-1 0 0,-1 0 0,0 0 0,0 0 0,-2 0 0,0 0 0,0 0 0,-2 1 0,1 0 0,-2 0 0,-8-17 0,10 22 0,-1 0 0,0 1 0,-1-1 0,1 1 0,-1 0 0,-1 0 0,1 1 0,-1-1 0,0 2 0,-1-1 0,1 1 0,-1 0 0,0 0 0,0 1 0,-1 0 0,1 1 0,-1 0 0,0 0 0,-15-2 0,1 2 0,0 2 0,-26 0 0,40 2 0,-1 0 0,1 0 0,0 0 0,0 1 0,0 1 0,1-1 0,-1 1 0,-10 6 0,-126 90 0,101-66 0,30-23 0,-3 3 0,-2 0 0,0 0 0,0-2 0,-26 11 0,40-20 0,0 0 0,0-1 0,1 1 0,-1-1 0,0 0 0,-1 0 0,1-1 0,0 1 0,0-1 0,0-1 0,0 1 0,0-1 0,0 1 0,0-1 0,0-1 0,0 1 0,0-1 0,0 0 0,0 0 0,1 0 0,-1-1 0,1 1 0,0-1 0,-5-4 0,-7-9 0,0-2 0,1 0 0,0-1 0,-16-29 0,-15-18 0,31 43 0,0-1 0,2 0 0,1-1 0,-14-42 0,25 65 0,1 1 0,-1-1 0,1 0 0,-1 0 0,1 0 0,0 0 0,-1 1 0,1-1 0,0 0 0,0 0 0,1-3 0,-1 5 0,0-1 0,0 1 0,1-1 0,-1 1 0,0-1 0,0 0 0,1 1 0,-1-1 0,1 1 0,-1-1 0,0 1 0,1 0 0,-1-1 0,1 1 0,-1-1 0,1 1 0,-1 0 0,1-1 0,-1 1 0,1 0 0,-1-1 0,1 1 0,0 0 0,2 0 0,-1 0 0,0 0 0,0 0 0,0 0 0,1 0 0,-1 1 0,0-1 0,0 1 0,0-1 0,0 1 0,0 0 0,0 0 0,0 0 0,0 0 0,0 0 0,0 1 0,3 2 0,23 21 0,42 49 0,16 16 0,-75-79 0,0 0 0,15 23 0,6 6 0,18 16 0,-62-75 0,-1 0 0,-24-32 0,-28-15-1365,47 51-5461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43.522"/>
    </inkml:context>
    <inkml:brush xml:id="br0">
      <inkml:brushProperty name="width" value="0.1" units="cm"/>
      <inkml:brushProperty name="height" value="0.1" units="cm"/>
      <inkml:brushProperty name="color" value="#FFFFFF"/>
    </inkml:brush>
  </inkml:definitions>
  <inkml:trace contextRef="#ctx0" brushRef="#br0">1 5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44.064"/>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0.210"/>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2.27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2.61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9:43:53.97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D3525A0-B244-49E6-8F4E-59624983A37C}" type="datetimeFigureOut">
              <a:rPr lang="en-IN" smtClean="0"/>
              <a:t>19-04-2023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344110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525A0-B244-49E6-8F4E-59624983A37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82773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D3525A0-B244-49E6-8F4E-59624983A37C}" type="datetimeFigureOut">
              <a:rPr lang="en-IN" smtClean="0"/>
              <a:t>19-04-2023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118796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11" name="그림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2000" cy="685552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2023-04-19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1098418" y="3551283"/>
            <a:ext cx="5395331" cy="2271720"/>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7199" kern="1200" baseline="0" dirty="0">
                <a:solidFill>
                  <a:srgbClr val="304770"/>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13432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525A0-B244-49E6-8F4E-59624983A37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352431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D3525A0-B244-49E6-8F4E-59624983A37C}" type="datetimeFigureOut">
              <a:rPr lang="en-IN" smtClean="0"/>
              <a:t>19-04-2023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423014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3525A0-B244-49E6-8F4E-59624983A37C}"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129600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525A0-B244-49E6-8F4E-59624983A37C}"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424876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3525A0-B244-49E6-8F4E-59624983A37C}"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7CDE1-F8E2-427F-9D6F-354FE1C0CF41}"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51058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525A0-B244-49E6-8F4E-59624983A37C}"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337263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3525A0-B244-49E6-8F4E-59624983A37C}" type="datetimeFigureOut">
              <a:rPr lang="en-IN" smtClean="0"/>
              <a:t>19-04-2023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F47CDE1-F8E2-427F-9D6F-354FE1C0CF41}" type="slidenum">
              <a:rPr lang="en-IN" smtClean="0"/>
              <a:t>‹#›</a:t>
            </a:fld>
            <a:endParaRPr lang="en-IN"/>
          </a:p>
        </p:txBody>
      </p:sp>
    </p:spTree>
    <p:extLst>
      <p:ext uri="{BB962C8B-B14F-4D97-AF65-F5344CB8AC3E}">
        <p14:creationId xmlns:p14="http://schemas.microsoft.com/office/powerpoint/2010/main" val="174269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525A0-B244-49E6-8F4E-59624983A37C}"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7CDE1-F8E2-427F-9D6F-354FE1C0CF41}" type="slidenum">
              <a:rPr lang="en-IN" smtClean="0"/>
              <a:t>‹#›</a:t>
            </a:fld>
            <a:endParaRPr lang="en-IN"/>
          </a:p>
        </p:txBody>
      </p:sp>
    </p:spTree>
    <p:extLst>
      <p:ext uri="{BB962C8B-B14F-4D97-AF65-F5344CB8AC3E}">
        <p14:creationId xmlns:p14="http://schemas.microsoft.com/office/powerpoint/2010/main" val="370064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D3525A0-B244-49E6-8F4E-59624983A37C}" type="datetimeFigureOut">
              <a:rPr lang="en-IN" smtClean="0"/>
              <a:t>19-04-2023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F47CDE1-F8E2-427F-9D6F-354FE1C0CF41}"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378910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customXml" Target="../ink/ink24.xml"/><Relationship Id="rId3" Type="http://schemas.openxmlformats.org/officeDocument/2006/relationships/image" Target="../media/image50.png"/><Relationship Id="rId7" Type="http://schemas.openxmlformats.org/officeDocument/2006/relationships/image" Target="../media/image70.png"/><Relationship Id="rId12" Type="http://schemas.openxmlformats.org/officeDocument/2006/relationships/customXml" Target="../ink/ink23.xml"/><Relationship Id="rId2" Type="http://schemas.openxmlformats.org/officeDocument/2006/relationships/customXml" Target="../ink/ink18.xml"/><Relationship Id="rId16" Type="http://schemas.openxmlformats.org/officeDocument/2006/relationships/image" Target="../media/image41.webp"/><Relationship Id="rId1" Type="http://schemas.openxmlformats.org/officeDocument/2006/relationships/slideLayout" Target="../slideLayouts/slideLayout3.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customXml" Target="../ink/ink26.xml"/><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80.png"/><Relationship Id="rId14" Type="http://schemas.openxmlformats.org/officeDocument/2006/relationships/customXml" Target="../ink/ink2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7.av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av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av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10.xml"/><Relationship Id="rId25" Type="http://schemas.openxmlformats.org/officeDocument/2006/relationships/customXml" Target="../ink/ink14.xml"/><Relationship Id="rId2" Type="http://schemas.openxmlformats.org/officeDocument/2006/relationships/image" Target="../media/image7.png"/><Relationship Id="rId16" Type="http://schemas.openxmlformats.org/officeDocument/2006/relationships/customXml" Target="../ink/ink9.xml"/><Relationship Id="rId20"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customXml" Target="../ink/ink13.xml"/><Relationship Id="rId10" Type="http://schemas.openxmlformats.org/officeDocument/2006/relationships/image" Target="../media/image80.png"/><Relationship Id="rId19" Type="http://schemas.openxmlformats.org/officeDocument/2006/relationships/customXml" Target="../ink/ink11.xml"/><Relationship Id="rId4" Type="http://schemas.openxmlformats.org/officeDocument/2006/relationships/image" Target="../media/image50.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customXml" Target="../ink/ink16.xml"/><Relationship Id="rId10" Type="http://schemas.openxmlformats.org/officeDocument/2006/relationships/image" Target="../media/image9.jpeg"/><Relationship Id="rId4" Type="http://schemas.openxmlformats.org/officeDocument/2006/relationships/image" Target="../media/image9.pn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3358-6AF8-9AF4-947D-A677244F2C6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62C62B2-8870-AA09-BCBB-05C5BB0AD84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2569654-A0DB-FE47-FA70-A2A7FFA49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54"/>
            <a:ext cx="12192000" cy="6742092"/>
          </a:xfrm>
          <a:prstGeom prst="rect">
            <a:avLst/>
          </a:prstGeom>
        </p:spPr>
      </p:pic>
      <p:sp>
        <p:nvSpPr>
          <p:cNvPr id="4" name="Rectangle 3">
            <a:extLst>
              <a:ext uri="{FF2B5EF4-FFF2-40B4-BE49-F238E27FC236}">
                <a16:creationId xmlns:a16="http://schemas.microsoft.com/office/drawing/2014/main" id="{108F0835-04F9-AC41-3CE8-3224FF1C7F34}"/>
              </a:ext>
            </a:extLst>
          </p:cNvPr>
          <p:cNvSpPr/>
          <p:nvPr/>
        </p:nvSpPr>
        <p:spPr>
          <a:xfrm>
            <a:off x="3303639" y="2231923"/>
            <a:ext cx="2271251" cy="521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183038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DE3C8C4-0692-382B-9496-2408D4E03E5E}"/>
              </a:ext>
            </a:extLst>
          </p:cNvPr>
          <p:cNvSpPr/>
          <p:nvPr/>
        </p:nvSpPr>
        <p:spPr>
          <a:xfrm>
            <a:off x="373624" y="1344310"/>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6C29471-96CF-BF93-B35D-6FB5E1AF4050}"/>
              </a:ext>
            </a:extLst>
          </p:cNvPr>
          <p:cNvSpPr/>
          <p:nvPr/>
        </p:nvSpPr>
        <p:spPr>
          <a:xfrm>
            <a:off x="462116" y="2586850"/>
            <a:ext cx="11287432" cy="75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82CFE08-187F-CE30-E58A-75A560E9FA6D}"/>
              </a:ext>
            </a:extLst>
          </p:cNvPr>
          <p:cNvSpPr>
            <a:spLocks noGrp="1"/>
          </p:cNvSpPr>
          <p:nvPr>
            <p:ph type="title"/>
          </p:nvPr>
        </p:nvSpPr>
        <p:spPr>
          <a:xfrm>
            <a:off x="561526" y="646722"/>
            <a:ext cx="11029616" cy="640061"/>
          </a:xfrm>
        </p:spPr>
        <p:txBody>
          <a:bodyPr anchor="ctr">
            <a:normAutofit/>
          </a:bodyPr>
          <a:lstStyle/>
          <a:p>
            <a:r>
              <a:rPr lang="en-US" sz="2700" cap="none" dirty="0"/>
              <a:t>3. </a:t>
            </a:r>
            <a:r>
              <a:rPr lang="en-IN" sz="2700" cap="none" dirty="0">
                <a:effectLst/>
                <a:latin typeface="Calibri" panose="020F0502020204030204" pitchFamily="34" charset="0"/>
                <a:ea typeface="Calibri" panose="020F0502020204030204" pitchFamily="34" charset="0"/>
              </a:rPr>
              <a:t>Select Unique Occupation From Customer Table</a:t>
            </a:r>
            <a:endParaRPr lang="en-IN" sz="2700" cap="none" dirty="0"/>
          </a:p>
        </p:txBody>
      </p:sp>
      <p:pic>
        <p:nvPicPr>
          <p:cNvPr id="5" name="Content Placeholder 10">
            <a:extLst>
              <a:ext uri="{FF2B5EF4-FFF2-40B4-BE49-F238E27FC236}">
                <a16:creationId xmlns:a16="http://schemas.microsoft.com/office/drawing/2014/main" id="{2385EE68-1223-9EB1-9154-F493865D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6" name="TextBox 5">
            <a:extLst>
              <a:ext uri="{FF2B5EF4-FFF2-40B4-BE49-F238E27FC236}">
                <a16:creationId xmlns:a16="http://schemas.microsoft.com/office/drawing/2014/main" id="{44C5E1C7-B8DB-BC17-6C14-076B54C22C30}"/>
              </a:ext>
            </a:extLst>
          </p:cNvPr>
          <p:cNvSpPr txBox="1"/>
          <p:nvPr/>
        </p:nvSpPr>
        <p:spPr>
          <a:xfrm>
            <a:off x="462116" y="1424781"/>
            <a:ext cx="5928853" cy="369332"/>
          </a:xfrm>
          <a:prstGeom prst="rect">
            <a:avLst/>
          </a:prstGeom>
          <a:noFill/>
        </p:spPr>
        <p:txBody>
          <a:bodyPr wrap="square" rtlCol="0">
            <a:spAutoFit/>
          </a:bodyPr>
          <a:lstStyle/>
          <a:p>
            <a:r>
              <a:rPr lang="en-US" dirty="0">
                <a:latin typeface="Bahnschrift Light" panose="020B0502040204020203" pitchFamily="34" charset="0"/>
              </a:rPr>
              <a:t>SELECT DISTINCT occupation FROM customers;</a:t>
            </a:r>
          </a:p>
        </p:txBody>
      </p:sp>
      <p:sp>
        <p:nvSpPr>
          <p:cNvPr id="9" name="TextBox 8">
            <a:extLst>
              <a:ext uri="{FF2B5EF4-FFF2-40B4-BE49-F238E27FC236}">
                <a16:creationId xmlns:a16="http://schemas.microsoft.com/office/drawing/2014/main" id="{EF6193BF-917E-2DCD-A310-226233D182C6}"/>
              </a:ext>
            </a:extLst>
          </p:cNvPr>
          <p:cNvSpPr txBox="1"/>
          <p:nvPr/>
        </p:nvSpPr>
        <p:spPr>
          <a:xfrm>
            <a:off x="462116" y="3517565"/>
            <a:ext cx="6096000" cy="369332"/>
          </a:xfrm>
          <a:prstGeom prst="rect">
            <a:avLst/>
          </a:prstGeom>
          <a:noFill/>
        </p:spPr>
        <p:txBody>
          <a:bodyPr wrap="square">
            <a:spAutoFit/>
          </a:bodyPr>
          <a:lstStyle/>
          <a:p>
            <a:r>
              <a:rPr lang="en-US" dirty="0">
                <a:latin typeface="Bahnschrift Light" panose="020B0502040204020203" pitchFamily="34" charset="0"/>
              </a:rPr>
              <a:t>SELECT * FROM accounts ORDER BY </a:t>
            </a:r>
            <a:r>
              <a:rPr lang="en-US" dirty="0" err="1">
                <a:latin typeface="Bahnschrift Light" panose="020B0502040204020203" pitchFamily="34" charset="0"/>
              </a:rPr>
              <a:t>curbal</a:t>
            </a:r>
            <a:r>
              <a:rPr lang="en-US" dirty="0">
                <a:latin typeface="Bahnschrift Light" panose="020B0502040204020203" pitchFamily="34" charset="0"/>
              </a:rPr>
              <a:t> ASC;</a:t>
            </a:r>
          </a:p>
        </p:txBody>
      </p:sp>
      <p:sp>
        <p:nvSpPr>
          <p:cNvPr id="11" name="TextBox 10">
            <a:extLst>
              <a:ext uri="{FF2B5EF4-FFF2-40B4-BE49-F238E27FC236}">
                <a16:creationId xmlns:a16="http://schemas.microsoft.com/office/drawing/2014/main" id="{465554B7-2357-6423-92B9-274559AA6C5F}"/>
              </a:ext>
            </a:extLst>
          </p:cNvPr>
          <p:cNvSpPr txBox="1"/>
          <p:nvPr/>
        </p:nvSpPr>
        <p:spPr>
          <a:xfrm>
            <a:off x="462116" y="5558218"/>
            <a:ext cx="4827639" cy="646331"/>
          </a:xfrm>
          <a:prstGeom prst="rect">
            <a:avLst/>
          </a:prstGeom>
          <a:noFill/>
        </p:spPr>
        <p:txBody>
          <a:bodyPr wrap="square">
            <a:spAutoFit/>
          </a:bodyPr>
          <a:lstStyle/>
          <a:p>
            <a:r>
              <a:rPr lang="en-US" dirty="0">
                <a:latin typeface="Bahnschrift Light" panose="020B0502040204020203" pitchFamily="34" charset="0"/>
              </a:rPr>
              <a:t>SELECT dob FROM customers WHERE </a:t>
            </a:r>
            <a:r>
              <a:rPr lang="en-US" dirty="0" err="1">
                <a:latin typeface="Bahnschrift Light" panose="020B0502040204020203" pitchFamily="34" charset="0"/>
              </a:rPr>
              <a:t>fname</a:t>
            </a:r>
            <a:r>
              <a:rPr lang="en-US" dirty="0">
                <a:latin typeface="Bahnschrift Light" panose="020B0502040204020203" pitchFamily="34" charset="0"/>
              </a:rPr>
              <a:t> </a:t>
            </a:r>
          </a:p>
          <a:p>
            <a:r>
              <a:rPr lang="en-US" dirty="0">
                <a:latin typeface="Bahnschrift Light" panose="020B0502040204020203" pitchFamily="34" charset="0"/>
              </a:rPr>
              <a:t>LIKE 'Ramesh';</a:t>
            </a:r>
            <a:endParaRPr lang="en-IN" dirty="0">
              <a:latin typeface="Bahnschrift Light" panose="020B0502040204020203" pitchFamily="34" charset="0"/>
            </a:endParaRPr>
          </a:p>
        </p:txBody>
      </p:sp>
      <p:sp>
        <p:nvSpPr>
          <p:cNvPr id="12" name="Title 1">
            <a:extLst>
              <a:ext uri="{FF2B5EF4-FFF2-40B4-BE49-F238E27FC236}">
                <a16:creationId xmlns:a16="http://schemas.microsoft.com/office/drawing/2014/main" id="{CA5F9218-BA71-F231-87DE-F0DF891DB764}"/>
              </a:ext>
            </a:extLst>
          </p:cNvPr>
          <p:cNvSpPr txBox="1">
            <a:spLocks/>
          </p:cNvSpPr>
          <p:nvPr/>
        </p:nvSpPr>
        <p:spPr>
          <a:xfrm>
            <a:off x="581192" y="2677855"/>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t>4. </a:t>
            </a:r>
            <a:r>
              <a:rPr lang="en-IN" cap="none" dirty="0">
                <a:latin typeface="Calibri" panose="020F0502020204030204" pitchFamily="34" charset="0"/>
                <a:ea typeface="Calibri" panose="020F0502020204030204" pitchFamily="34" charset="0"/>
              </a:rPr>
              <a:t>Sort Accounts According To Current Balance </a:t>
            </a:r>
            <a:endParaRPr lang="en-IN" cap="none" dirty="0"/>
          </a:p>
        </p:txBody>
      </p:sp>
      <p:sp>
        <p:nvSpPr>
          <p:cNvPr id="14" name="Rectangle 13">
            <a:extLst>
              <a:ext uri="{FF2B5EF4-FFF2-40B4-BE49-F238E27FC236}">
                <a16:creationId xmlns:a16="http://schemas.microsoft.com/office/drawing/2014/main" id="{2F656595-DD50-FF4F-F72C-C3A7D26E8921}"/>
              </a:ext>
            </a:extLst>
          </p:cNvPr>
          <p:cNvSpPr/>
          <p:nvPr/>
        </p:nvSpPr>
        <p:spPr>
          <a:xfrm>
            <a:off x="462116" y="4640504"/>
            <a:ext cx="11287432" cy="75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a:extLst>
              <a:ext uri="{FF2B5EF4-FFF2-40B4-BE49-F238E27FC236}">
                <a16:creationId xmlns:a16="http://schemas.microsoft.com/office/drawing/2014/main" id="{6C399068-520B-72AC-FE67-4E059873BEAB}"/>
              </a:ext>
            </a:extLst>
          </p:cNvPr>
          <p:cNvSpPr txBox="1">
            <a:spLocks/>
          </p:cNvSpPr>
          <p:nvPr/>
        </p:nvSpPr>
        <p:spPr>
          <a:xfrm>
            <a:off x="462116" y="4735613"/>
            <a:ext cx="11029616" cy="52687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700" cap="none" dirty="0">
                <a:latin typeface="Calibri" panose="020F0502020204030204" pitchFamily="34" charset="0"/>
                <a:ea typeface="Calibri" panose="020F0502020204030204" pitchFamily="34" charset="0"/>
              </a:rPr>
              <a:t>5. Find The Date Of Birth Of Customer Name ‘Ramesh’</a:t>
            </a:r>
            <a:endParaRPr lang="en-IN" sz="2700" cap="none" dirty="0"/>
          </a:p>
        </p:txBody>
      </p:sp>
      <p:pic>
        <p:nvPicPr>
          <p:cNvPr id="19" name="Picture 18">
            <a:extLst>
              <a:ext uri="{FF2B5EF4-FFF2-40B4-BE49-F238E27FC236}">
                <a16:creationId xmlns:a16="http://schemas.microsoft.com/office/drawing/2014/main" id="{5D8FD5F6-C834-A622-418C-40A938D80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047" y="5518890"/>
            <a:ext cx="2048108" cy="778281"/>
          </a:xfrm>
          <a:prstGeom prst="rect">
            <a:avLst/>
          </a:prstGeom>
        </p:spPr>
      </p:pic>
      <p:pic>
        <p:nvPicPr>
          <p:cNvPr id="21" name="Picture 20">
            <a:extLst>
              <a:ext uri="{FF2B5EF4-FFF2-40B4-BE49-F238E27FC236}">
                <a16:creationId xmlns:a16="http://schemas.microsoft.com/office/drawing/2014/main" id="{F18BC4AF-6D17-F990-3E0F-531AB0515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710" y="1429422"/>
            <a:ext cx="1536442" cy="889519"/>
          </a:xfrm>
          <a:prstGeom prst="rect">
            <a:avLst/>
          </a:prstGeom>
        </p:spPr>
      </p:pic>
      <p:pic>
        <p:nvPicPr>
          <p:cNvPr id="23" name="Picture 22">
            <a:extLst>
              <a:ext uri="{FF2B5EF4-FFF2-40B4-BE49-F238E27FC236}">
                <a16:creationId xmlns:a16="http://schemas.microsoft.com/office/drawing/2014/main" id="{F159EF19-66AD-6EC9-F6FA-F1687DBA11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3549" y="3431757"/>
            <a:ext cx="6095999" cy="1044619"/>
          </a:xfrm>
          <a:prstGeom prst="rect">
            <a:avLst/>
          </a:prstGeom>
        </p:spPr>
      </p:pic>
    </p:spTree>
    <p:extLst>
      <p:ext uri="{BB962C8B-B14F-4D97-AF65-F5344CB8AC3E}">
        <p14:creationId xmlns:p14="http://schemas.microsoft.com/office/powerpoint/2010/main" val="124022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E7748C-AD59-22B2-194E-DC9A587D67E9}"/>
              </a:ext>
            </a:extLst>
          </p:cNvPr>
          <p:cNvSpPr/>
          <p:nvPr/>
        </p:nvSpPr>
        <p:spPr>
          <a:xfrm>
            <a:off x="383458" y="1147665"/>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C88F2EFD-AEBB-368C-A3E0-FA11EA9DEBC7}"/>
              </a:ext>
            </a:extLst>
          </p:cNvPr>
          <p:cNvSpPr>
            <a:spLocks noGrp="1"/>
          </p:cNvSpPr>
          <p:nvPr>
            <p:ph type="title"/>
          </p:nvPr>
        </p:nvSpPr>
        <p:spPr>
          <a:xfrm>
            <a:off x="581025" y="377211"/>
            <a:ext cx="11029950" cy="1014413"/>
          </a:xfrm>
        </p:spPr>
        <p:txBody>
          <a:bodyPr anchor="ctr">
            <a:normAutofit/>
          </a:bodyPr>
          <a:lstStyle/>
          <a:p>
            <a:r>
              <a:rPr lang="en-IN" sz="2600" cap="none" dirty="0">
                <a:latin typeface="Calibri" panose="020F0502020204030204" pitchFamily="34" charset="0"/>
                <a:ea typeface="Calibri" panose="020F0502020204030204" pitchFamily="34" charset="0"/>
              </a:rPr>
              <a:t>6</a:t>
            </a:r>
            <a:r>
              <a:rPr lang="en-IN" sz="2600" cap="none" dirty="0">
                <a:effectLst/>
                <a:latin typeface="Calibri" panose="020F0502020204030204" pitchFamily="34" charset="0"/>
                <a:ea typeface="Calibri" panose="020F0502020204030204" pitchFamily="34" charset="0"/>
              </a:rPr>
              <a:t>. Add Column City To Branch Table </a:t>
            </a:r>
            <a:endParaRPr lang="en-IN" sz="2600" cap="none" dirty="0"/>
          </a:p>
        </p:txBody>
      </p:sp>
      <p:pic>
        <p:nvPicPr>
          <p:cNvPr id="5" name="Content Placeholder 10">
            <a:extLst>
              <a:ext uri="{FF2B5EF4-FFF2-40B4-BE49-F238E27FC236}">
                <a16:creationId xmlns:a16="http://schemas.microsoft.com/office/drawing/2014/main" id="{63B1BA13-89B8-A141-4032-1651C583F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8" name="TextBox 7">
            <a:extLst>
              <a:ext uri="{FF2B5EF4-FFF2-40B4-BE49-F238E27FC236}">
                <a16:creationId xmlns:a16="http://schemas.microsoft.com/office/drawing/2014/main" id="{A762813C-4AE4-51B4-E722-57CC4CDEFD6A}"/>
              </a:ext>
            </a:extLst>
          </p:cNvPr>
          <p:cNvSpPr txBox="1"/>
          <p:nvPr/>
        </p:nvSpPr>
        <p:spPr>
          <a:xfrm>
            <a:off x="581025" y="1214921"/>
            <a:ext cx="5928853" cy="1200329"/>
          </a:xfrm>
          <a:prstGeom prst="rect">
            <a:avLst/>
          </a:prstGeom>
          <a:noFill/>
        </p:spPr>
        <p:txBody>
          <a:bodyPr wrap="square" rtlCol="0">
            <a:spAutoFit/>
          </a:bodyPr>
          <a:lstStyle/>
          <a:p>
            <a:r>
              <a:rPr lang="en-US" dirty="0">
                <a:latin typeface="Bahnschrift Light" panose="020B0502040204020203" pitchFamily="34" charset="0"/>
              </a:rPr>
              <a:t>ALTER TABLE branch ADD COLUMN city CHAR(20);</a:t>
            </a:r>
          </a:p>
          <a:p>
            <a:endParaRPr lang="en-US" dirty="0">
              <a:latin typeface="Bahnschrift Light" panose="020B0502040204020203" pitchFamily="34" charset="0"/>
            </a:endParaRPr>
          </a:p>
          <a:p>
            <a:endParaRPr lang="en-US" dirty="0">
              <a:latin typeface="Bahnschrift Light" panose="020B0502040204020203" pitchFamily="34" charset="0"/>
            </a:endParaRPr>
          </a:p>
          <a:p>
            <a:r>
              <a:rPr lang="en-US" dirty="0">
                <a:latin typeface="Bahnschrift Light" panose="020B0502040204020203" pitchFamily="34" charset="0"/>
              </a:rPr>
              <a:t>SELECT * FROM branch; </a:t>
            </a:r>
          </a:p>
        </p:txBody>
      </p:sp>
      <p:sp>
        <p:nvSpPr>
          <p:cNvPr id="10" name="Rectangle 9">
            <a:extLst>
              <a:ext uri="{FF2B5EF4-FFF2-40B4-BE49-F238E27FC236}">
                <a16:creationId xmlns:a16="http://schemas.microsoft.com/office/drawing/2014/main" id="{5AFF5646-FCF9-80F8-82B7-ED0F16A4B778}"/>
              </a:ext>
            </a:extLst>
          </p:cNvPr>
          <p:cNvSpPr/>
          <p:nvPr/>
        </p:nvSpPr>
        <p:spPr>
          <a:xfrm>
            <a:off x="462116" y="2586850"/>
            <a:ext cx="11287432" cy="75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C4D52195-FC47-45C4-7AD8-226A561A7B7E}"/>
              </a:ext>
            </a:extLst>
          </p:cNvPr>
          <p:cNvSpPr txBox="1">
            <a:spLocks/>
          </p:cNvSpPr>
          <p:nvPr/>
        </p:nvSpPr>
        <p:spPr>
          <a:xfrm>
            <a:off x="581192" y="2677855"/>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cap="none" dirty="0">
                <a:latin typeface="Calibri" panose="020F0502020204030204" pitchFamily="34" charset="0"/>
                <a:ea typeface="Calibri" panose="020F0502020204030204" pitchFamily="34" charset="0"/>
              </a:rPr>
              <a:t>7</a:t>
            </a:r>
            <a:r>
              <a:rPr lang="en-IN" sz="2600" cap="none" dirty="0">
                <a:effectLst/>
                <a:latin typeface="Calibri" panose="020F0502020204030204" pitchFamily="34" charset="0"/>
                <a:ea typeface="Calibri" panose="020F0502020204030204" pitchFamily="34" charset="0"/>
              </a:rPr>
              <a:t>. Update the </a:t>
            </a:r>
            <a:r>
              <a:rPr lang="en-IN" sz="2600" cap="none" dirty="0" err="1">
                <a:latin typeface="Calibri" panose="020F0502020204030204" pitchFamily="34" charset="0"/>
                <a:ea typeface="Calibri" panose="020F0502020204030204" pitchFamily="34" charset="0"/>
              </a:rPr>
              <a:t>m</a:t>
            </a:r>
            <a:r>
              <a:rPr lang="en-IN" sz="2600" cap="none" dirty="0" err="1">
                <a:effectLst/>
                <a:latin typeface="Calibri" panose="020F0502020204030204" pitchFamily="34" charset="0"/>
                <a:ea typeface="Calibri" panose="020F0502020204030204" pitchFamily="34" charset="0"/>
              </a:rPr>
              <a:t>name</a:t>
            </a:r>
            <a:r>
              <a:rPr lang="en-IN" sz="2600" cap="none" dirty="0">
                <a:effectLst/>
                <a:latin typeface="Calibri" panose="020F0502020204030204" pitchFamily="34" charset="0"/>
                <a:ea typeface="Calibri" panose="020F0502020204030204" pitchFamily="34" charset="0"/>
              </a:rPr>
              <a:t> and </a:t>
            </a:r>
            <a:r>
              <a:rPr lang="en-IN" sz="2600" cap="none" dirty="0" err="1">
                <a:latin typeface="Calibri" panose="020F0502020204030204" pitchFamily="34" charset="0"/>
                <a:ea typeface="Calibri" panose="020F0502020204030204" pitchFamily="34" charset="0"/>
              </a:rPr>
              <a:t>l</a:t>
            </a:r>
            <a:r>
              <a:rPr lang="en-IN" sz="2600" cap="none" dirty="0" err="1">
                <a:effectLst/>
                <a:latin typeface="Calibri" panose="020F0502020204030204" pitchFamily="34" charset="0"/>
                <a:ea typeface="Calibri" panose="020F0502020204030204" pitchFamily="34" charset="0"/>
              </a:rPr>
              <a:t>name</a:t>
            </a:r>
            <a:r>
              <a:rPr lang="en-IN" sz="2600" cap="none" dirty="0">
                <a:effectLst/>
                <a:latin typeface="Calibri" panose="020F0502020204030204" pitchFamily="34" charset="0"/>
                <a:ea typeface="Calibri" panose="020F0502020204030204" pitchFamily="34" charset="0"/>
              </a:rPr>
              <a:t> of Employee ‘Bella’ and set to ‘Karan’, ‘Singh’ </a:t>
            </a:r>
            <a:endParaRPr lang="en-IN" sz="2600" cap="none" dirty="0"/>
          </a:p>
        </p:txBody>
      </p:sp>
      <p:sp>
        <p:nvSpPr>
          <p:cNvPr id="12" name="Rectangle 11">
            <a:extLst>
              <a:ext uri="{FF2B5EF4-FFF2-40B4-BE49-F238E27FC236}">
                <a16:creationId xmlns:a16="http://schemas.microsoft.com/office/drawing/2014/main" id="{CF7ED153-5B7C-7C29-0093-1598843C59C6}"/>
              </a:ext>
            </a:extLst>
          </p:cNvPr>
          <p:cNvSpPr/>
          <p:nvPr/>
        </p:nvSpPr>
        <p:spPr>
          <a:xfrm>
            <a:off x="462116" y="4627456"/>
            <a:ext cx="11287432" cy="75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1D435EFC-FFF7-EA8E-9131-1810DFBF9CED}"/>
              </a:ext>
            </a:extLst>
          </p:cNvPr>
          <p:cNvSpPr txBox="1">
            <a:spLocks/>
          </p:cNvSpPr>
          <p:nvPr/>
        </p:nvSpPr>
        <p:spPr>
          <a:xfrm>
            <a:off x="581192" y="4718461"/>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cap="none" dirty="0">
                <a:latin typeface="Calibri" panose="020F0502020204030204" pitchFamily="34" charset="0"/>
                <a:ea typeface="Calibri" panose="020F0502020204030204" pitchFamily="34" charset="0"/>
              </a:rPr>
              <a:t>8</a:t>
            </a:r>
            <a:r>
              <a:rPr lang="en-IN" sz="2600" cap="none" dirty="0">
                <a:latin typeface="Calibri" panose="020F0502020204030204" pitchFamily="34" charset="0"/>
                <a:ea typeface="Calibri" panose="020F0502020204030204" pitchFamily="34" charset="0"/>
              </a:rPr>
              <a:t>. </a:t>
            </a:r>
            <a:r>
              <a:rPr lang="en-IN" sz="2600" cap="none" dirty="0">
                <a:effectLst/>
                <a:latin typeface="Calibri" panose="020F0502020204030204" pitchFamily="34" charset="0"/>
                <a:ea typeface="Calibri" panose="020F0502020204030204" pitchFamily="34" charset="0"/>
              </a:rPr>
              <a:t>Select Accounts Opened Between '2012-07-01' AND '2013-01-01'</a:t>
            </a:r>
            <a:endParaRPr lang="en-IN" sz="2600" cap="none" dirty="0"/>
          </a:p>
        </p:txBody>
      </p:sp>
      <p:sp>
        <p:nvSpPr>
          <p:cNvPr id="14" name="TextBox 13">
            <a:extLst>
              <a:ext uri="{FF2B5EF4-FFF2-40B4-BE49-F238E27FC236}">
                <a16:creationId xmlns:a16="http://schemas.microsoft.com/office/drawing/2014/main" id="{FAC76EDF-2866-72E5-E0F5-112CDC8E61D9}"/>
              </a:ext>
            </a:extLst>
          </p:cNvPr>
          <p:cNvSpPr txBox="1"/>
          <p:nvPr/>
        </p:nvSpPr>
        <p:spPr>
          <a:xfrm>
            <a:off x="581025" y="5440967"/>
            <a:ext cx="5928853" cy="646331"/>
          </a:xfrm>
          <a:prstGeom prst="rect">
            <a:avLst/>
          </a:prstGeom>
          <a:noFill/>
        </p:spPr>
        <p:txBody>
          <a:bodyPr wrap="square" rtlCol="0">
            <a:spAutoFit/>
          </a:bodyPr>
          <a:lstStyle/>
          <a:p>
            <a:r>
              <a:rPr lang="en-US" dirty="0">
                <a:latin typeface="Bahnschrift Light" panose="020B0502040204020203" pitchFamily="34" charset="0"/>
              </a:rPr>
              <a:t>SELECT </a:t>
            </a:r>
            <a:r>
              <a:rPr lang="en-US" dirty="0" err="1">
                <a:latin typeface="Bahnschrift Light" panose="020B0502040204020203" pitchFamily="34" charset="0"/>
              </a:rPr>
              <a:t>acnumber</a:t>
            </a:r>
            <a:r>
              <a:rPr lang="en-US" dirty="0">
                <a:latin typeface="Bahnschrift Light" panose="020B0502040204020203" pitchFamily="34" charset="0"/>
              </a:rPr>
              <a:t> FROM accounts </a:t>
            </a:r>
          </a:p>
          <a:p>
            <a:r>
              <a:rPr lang="en-US" dirty="0">
                <a:latin typeface="Bahnschrift Light" panose="020B0502040204020203" pitchFamily="34" charset="0"/>
              </a:rPr>
              <a:t>WHERE </a:t>
            </a:r>
            <a:r>
              <a:rPr lang="en-US" dirty="0" err="1">
                <a:latin typeface="Bahnschrift Light" panose="020B0502040204020203" pitchFamily="34" charset="0"/>
              </a:rPr>
              <a:t>opndt</a:t>
            </a:r>
            <a:r>
              <a:rPr lang="en-US" dirty="0">
                <a:latin typeface="Bahnschrift Light" panose="020B0502040204020203" pitchFamily="34" charset="0"/>
              </a:rPr>
              <a:t> BETWEEN '2012-07-01' AND '2013-01-01’;</a:t>
            </a:r>
          </a:p>
        </p:txBody>
      </p:sp>
      <p:sp>
        <p:nvSpPr>
          <p:cNvPr id="15" name="TextBox 14">
            <a:extLst>
              <a:ext uri="{FF2B5EF4-FFF2-40B4-BE49-F238E27FC236}">
                <a16:creationId xmlns:a16="http://schemas.microsoft.com/office/drawing/2014/main" id="{4285C287-CD81-AF05-F3B8-181DF236391A}"/>
              </a:ext>
            </a:extLst>
          </p:cNvPr>
          <p:cNvSpPr txBox="1"/>
          <p:nvPr/>
        </p:nvSpPr>
        <p:spPr>
          <a:xfrm>
            <a:off x="581025" y="3395155"/>
            <a:ext cx="4277032" cy="923330"/>
          </a:xfrm>
          <a:prstGeom prst="rect">
            <a:avLst/>
          </a:prstGeom>
          <a:noFill/>
        </p:spPr>
        <p:txBody>
          <a:bodyPr wrap="square" rtlCol="0">
            <a:spAutoFit/>
          </a:bodyPr>
          <a:lstStyle/>
          <a:p>
            <a:r>
              <a:rPr lang="en-US" dirty="0">
                <a:latin typeface="Bahnschrift Light" panose="020B0502040204020203" pitchFamily="34" charset="0"/>
              </a:rPr>
              <a:t>UPDATE employees </a:t>
            </a:r>
          </a:p>
          <a:p>
            <a:r>
              <a:rPr lang="en-US" dirty="0">
                <a:latin typeface="Bahnschrift Light" panose="020B0502040204020203" pitchFamily="34" charset="0"/>
              </a:rPr>
              <a:t>SET </a:t>
            </a:r>
            <a:r>
              <a:rPr lang="en-US" dirty="0" err="1">
                <a:latin typeface="Bahnschrift Light" panose="020B0502040204020203" pitchFamily="34" charset="0"/>
              </a:rPr>
              <a:t>mname</a:t>
            </a:r>
            <a:r>
              <a:rPr lang="en-US" dirty="0">
                <a:latin typeface="Bahnschrift Light" panose="020B0502040204020203" pitchFamily="34" charset="0"/>
              </a:rPr>
              <a:t> = 'Karan', </a:t>
            </a:r>
            <a:r>
              <a:rPr lang="en-US" dirty="0" err="1">
                <a:latin typeface="Bahnschrift Light" panose="020B0502040204020203" pitchFamily="34" charset="0"/>
              </a:rPr>
              <a:t>lname</a:t>
            </a:r>
            <a:r>
              <a:rPr lang="en-US" dirty="0">
                <a:latin typeface="Bahnschrift Light" panose="020B0502040204020203" pitchFamily="34" charset="0"/>
              </a:rPr>
              <a:t> = 'Singh’ </a:t>
            </a:r>
          </a:p>
          <a:p>
            <a:r>
              <a:rPr lang="en-US" dirty="0">
                <a:latin typeface="Bahnschrift Light" panose="020B0502040204020203" pitchFamily="34" charset="0"/>
              </a:rPr>
              <a:t>WHERE </a:t>
            </a:r>
            <a:r>
              <a:rPr lang="en-US" dirty="0" err="1">
                <a:latin typeface="Bahnschrift Light" panose="020B0502040204020203" pitchFamily="34" charset="0"/>
              </a:rPr>
              <a:t>fname</a:t>
            </a:r>
            <a:r>
              <a:rPr lang="en-US" dirty="0">
                <a:latin typeface="Bahnschrift Light" panose="020B0502040204020203" pitchFamily="34" charset="0"/>
              </a:rPr>
              <a:t> LIKE 'Bella’ ;</a:t>
            </a:r>
          </a:p>
        </p:txBody>
      </p:sp>
      <p:pic>
        <p:nvPicPr>
          <p:cNvPr id="17" name="Picture 16">
            <a:extLst>
              <a:ext uri="{FF2B5EF4-FFF2-40B4-BE49-F238E27FC236}">
                <a16:creationId xmlns:a16="http://schemas.microsoft.com/office/drawing/2014/main" id="{A51DC6C3-15E2-88BB-FEA0-C69E705E0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825" y="1617518"/>
            <a:ext cx="2342912" cy="914613"/>
          </a:xfrm>
          <a:prstGeom prst="rect">
            <a:avLst/>
          </a:prstGeom>
        </p:spPr>
      </p:pic>
      <p:pic>
        <p:nvPicPr>
          <p:cNvPr id="21" name="Picture 20">
            <a:extLst>
              <a:ext uri="{FF2B5EF4-FFF2-40B4-BE49-F238E27FC236}">
                <a16:creationId xmlns:a16="http://schemas.microsoft.com/office/drawing/2014/main" id="{8269DFE5-5494-7322-D759-1A004B06C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18" y="1138946"/>
            <a:ext cx="5359077" cy="349505"/>
          </a:xfrm>
          <a:prstGeom prst="rect">
            <a:avLst/>
          </a:prstGeom>
        </p:spPr>
      </p:pic>
      <p:pic>
        <p:nvPicPr>
          <p:cNvPr id="23" name="Picture 22">
            <a:extLst>
              <a:ext uri="{FF2B5EF4-FFF2-40B4-BE49-F238E27FC236}">
                <a16:creationId xmlns:a16="http://schemas.microsoft.com/office/drawing/2014/main" id="{876CC802-91F7-6535-A1D7-FE92149C9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2817" y="5496561"/>
            <a:ext cx="1317517" cy="814196"/>
          </a:xfrm>
          <a:prstGeom prst="rect">
            <a:avLst/>
          </a:prstGeom>
        </p:spPr>
      </p:pic>
      <p:pic>
        <p:nvPicPr>
          <p:cNvPr id="25" name="Picture 24">
            <a:extLst>
              <a:ext uri="{FF2B5EF4-FFF2-40B4-BE49-F238E27FC236}">
                <a16:creationId xmlns:a16="http://schemas.microsoft.com/office/drawing/2014/main" id="{1E190B50-46F1-C7DF-6DF4-31CADE8699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5358" y="3456201"/>
            <a:ext cx="5609693" cy="863940"/>
          </a:xfrm>
          <a:prstGeom prst="rect">
            <a:avLst/>
          </a:prstGeom>
        </p:spPr>
      </p:pic>
    </p:spTree>
    <p:extLst>
      <p:ext uri="{BB962C8B-B14F-4D97-AF65-F5344CB8AC3E}">
        <p14:creationId xmlns:p14="http://schemas.microsoft.com/office/powerpoint/2010/main" val="166983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A57740-C529-1B1B-C40F-971DF96D215B}"/>
              </a:ext>
            </a:extLst>
          </p:cNvPr>
          <p:cNvSpPr/>
          <p:nvPr/>
        </p:nvSpPr>
        <p:spPr>
          <a:xfrm>
            <a:off x="344128" y="1232090"/>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214B64EE-55E5-052A-DEA0-6AD7B9052E70}"/>
              </a:ext>
            </a:extLst>
          </p:cNvPr>
          <p:cNvSpPr>
            <a:spLocks noGrp="1"/>
          </p:cNvSpPr>
          <p:nvPr>
            <p:ph type="title"/>
          </p:nvPr>
        </p:nvSpPr>
        <p:spPr>
          <a:xfrm>
            <a:off x="581025" y="701675"/>
            <a:ext cx="11029950" cy="1014413"/>
          </a:xfrm>
        </p:spPr>
        <p:txBody>
          <a:bodyPr anchor="t">
            <a:normAutofit/>
          </a:bodyPr>
          <a:lstStyle/>
          <a:p>
            <a:r>
              <a:rPr lang="en-US" sz="2400" cap="none" dirty="0"/>
              <a:t>9</a:t>
            </a:r>
            <a:r>
              <a:rPr lang="en-US" sz="2600" cap="none" dirty="0"/>
              <a:t>. </a:t>
            </a:r>
            <a:r>
              <a:rPr lang="en-IN" sz="2600" cap="none" dirty="0">
                <a:effectLst/>
                <a:latin typeface="Calibri" panose="020F0502020204030204" pitchFamily="34" charset="0"/>
                <a:ea typeface="Calibri" panose="020F0502020204030204" pitchFamily="34" charset="0"/>
              </a:rPr>
              <a:t>List The Names Of Customers Having ‘A’ As The Second Letter In Their Names </a:t>
            </a:r>
            <a:endParaRPr lang="en-IN" sz="2600" cap="none" dirty="0"/>
          </a:p>
        </p:txBody>
      </p:sp>
      <p:sp>
        <p:nvSpPr>
          <p:cNvPr id="6" name="TextBox 5">
            <a:extLst>
              <a:ext uri="{FF2B5EF4-FFF2-40B4-BE49-F238E27FC236}">
                <a16:creationId xmlns:a16="http://schemas.microsoft.com/office/drawing/2014/main" id="{D459B8AC-BF0C-F4D0-C8DC-ABF5AD87F845}"/>
              </a:ext>
            </a:extLst>
          </p:cNvPr>
          <p:cNvSpPr txBox="1"/>
          <p:nvPr/>
        </p:nvSpPr>
        <p:spPr>
          <a:xfrm>
            <a:off x="581025" y="1384163"/>
            <a:ext cx="5928853" cy="646331"/>
          </a:xfrm>
          <a:prstGeom prst="rect">
            <a:avLst/>
          </a:prstGeom>
          <a:noFill/>
        </p:spPr>
        <p:txBody>
          <a:bodyPr wrap="square" rtlCol="0">
            <a:spAutoFit/>
          </a:bodyPr>
          <a:lstStyle/>
          <a:p>
            <a:r>
              <a:rPr lang="en-US" dirty="0">
                <a:latin typeface="Bahnschrift Light" panose="020B0502040204020203" pitchFamily="34" charset="0"/>
              </a:rPr>
              <a:t>SELECT </a:t>
            </a:r>
            <a:r>
              <a:rPr lang="en-US" dirty="0" err="1">
                <a:latin typeface="Bahnschrift Light" panose="020B0502040204020203" pitchFamily="34" charset="0"/>
              </a:rPr>
              <a:t>fname</a:t>
            </a:r>
            <a:r>
              <a:rPr lang="en-US" dirty="0">
                <a:latin typeface="Bahnschrift Light" panose="020B0502040204020203" pitchFamily="34" charset="0"/>
              </a:rPr>
              <a:t>, </a:t>
            </a:r>
            <a:r>
              <a:rPr lang="en-US" dirty="0" err="1">
                <a:latin typeface="Bahnschrift Light" panose="020B0502040204020203" pitchFamily="34" charset="0"/>
              </a:rPr>
              <a:t>mname</a:t>
            </a:r>
            <a:r>
              <a:rPr lang="en-US" dirty="0">
                <a:latin typeface="Bahnschrift Light" panose="020B0502040204020203" pitchFamily="34" charset="0"/>
              </a:rPr>
              <a:t>, </a:t>
            </a:r>
            <a:r>
              <a:rPr lang="en-US" dirty="0" err="1">
                <a:latin typeface="Bahnschrift Light" panose="020B0502040204020203" pitchFamily="34" charset="0"/>
              </a:rPr>
              <a:t>lname</a:t>
            </a:r>
            <a:r>
              <a:rPr lang="en-US" dirty="0">
                <a:latin typeface="Bahnschrift Light" panose="020B0502040204020203" pitchFamily="34" charset="0"/>
              </a:rPr>
              <a:t> FROM customers WHERE </a:t>
            </a:r>
            <a:r>
              <a:rPr lang="en-US" dirty="0" err="1">
                <a:latin typeface="Bahnschrift Light" panose="020B0502040204020203" pitchFamily="34" charset="0"/>
              </a:rPr>
              <a:t>fname</a:t>
            </a:r>
            <a:r>
              <a:rPr lang="en-US" dirty="0">
                <a:latin typeface="Bahnschrift Light" panose="020B0502040204020203" pitchFamily="34" charset="0"/>
              </a:rPr>
              <a:t> LIKE ‘_a ;</a:t>
            </a:r>
          </a:p>
        </p:txBody>
      </p:sp>
      <p:pic>
        <p:nvPicPr>
          <p:cNvPr id="7" name="Picture 6">
            <a:extLst>
              <a:ext uri="{FF2B5EF4-FFF2-40B4-BE49-F238E27FC236}">
                <a16:creationId xmlns:a16="http://schemas.microsoft.com/office/drawing/2014/main" id="{C64A88FD-CD07-3FC2-D477-0AD51158D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843" y="1316006"/>
            <a:ext cx="3888698" cy="785799"/>
          </a:xfrm>
          <a:prstGeom prst="rect">
            <a:avLst/>
          </a:prstGeom>
        </p:spPr>
      </p:pic>
      <p:sp>
        <p:nvSpPr>
          <p:cNvPr id="10" name="TextBox 9">
            <a:extLst>
              <a:ext uri="{FF2B5EF4-FFF2-40B4-BE49-F238E27FC236}">
                <a16:creationId xmlns:a16="http://schemas.microsoft.com/office/drawing/2014/main" id="{2A4D1D45-8503-1657-E2B7-146486E8D02A}"/>
              </a:ext>
            </a:extLst>
          </p:cNvPr>
          <p:cNvSpPr txBox="1"/>
          <p:nvPr/>
        </p:nvSpPr>
        <p:spPr>
          <a:xfrm>
            <a:off x="581025" y="5677565"/>
            <a:ext cx="6096000" cy="646331"/>
          </a:xfrm>
          <a:prstGeom prst="rect">
            <a:avLst/>
          </a:prstGeom>
          <a:noFill/>
        </p:spPr>
        <p:txBody>
          <a:bodyPr wrap="square">
            <a:spAutoFit/>
          </a:bodyPr>
          <a:lstStyle/>
          <a:p>
            <a:r>
              <a:rPr lang="en-US" dirty="0">
                <a:latin typeface="Bahnschrift Light" panose="020B0502040204020203" pitchFamily="34" charset="0"/>
              </a:rPr>
              <a:t>SELECT  Occupation, COUNT(*) AS </a:t>
            </a:r>
            <a:r>
              <a:rPr lang="en-US" dirty="0" err="1">
                <a:latin typeface="Bahnschrift Light" panose="020B0502040204020203" pitchFamily="34" charset="0"/>
              </a:rPr>
              <a:t>No_Of_Customers</a:t>
            </a:r>
            <a:r>
              <a:rPr lang="en-US" dirty="0">
                <a:latin typeface="Bahnschrift Light" panose="020B0502040204020203" pitchFamily="34" charset="0"/>
              </a:rPr>
              <a:t> FROM Customers GROUP BY Occupation;</a:t>
            </a:r>
          </a:p>
        </p:txBody>
      </p:sp>
      <p:sp>
        <p:nvSpPr>
          <p:cNvPr id="12" name="TextBox 11">
            <a:extLst>
              <a:ext uri="{FF2B5EF4-FFF2-40B4-BE49-F238E27FC236}">
                <a16:creationId xmlns:a16="http://schemas.microsoft.com/office/drawing/2014/main" id="{1092D157-9613-C8B0-BF48-6EA5F6AB7BC3}"/>
              </a:ext>
            </a:extLst>
          </p:cNvPr>
          <p:cNvSpPr txBox="1"/>
          <p:nvPr/>
        </p:nvSpPr>
        <p:spPr>
          <a:xfrm>
            <a:off x="557814" y="3149103"/>
            <a:ext cx="8023124" cy="1477328"/>
          </a:xfrm>
          <a:prstGeom prst="rect">
            <a:avLst/>
          </a:prstGeom>
          <a:noFill/>
        </p:spPr>
        <p:txBody>
          <a:bodyPr wrap="square">
            <a:spAutoFit/>
          </a:bodyPr>
          <a:lstStyle/>
          <a:p>
            <a:r>
              <a:rPr lang="en-US" dirty="0">
                <a:latin typeface="Bahnschrift Light" panose="020B0502040204020203" pitchFamily="34" charset="0"/>
              </a:rPr>
              <a:t>SELECT </a:t>
            </a:r>
            <a:r>
              <a:rPr lang="en-US" dirty="0" err="1">
                <a:latin typeface="Bahnschrift Light" panose="020B0502040204020203" pitchFamily="34" charset="0"/>
              </a:rPr>
              <a:t>cust.custid</a:t>
            </a:r>
            <a:r>
              <a:rPr lang="en-US" dirty="0">
                <a:latin typeface="Bahnschrift Light" panose="020B0502040204020203" pitchFamily="34" charset="0"/>
              </a:rPr>
              <a:t>, </a:t>
            </a:r>
            <a:r>
              <a:rPr lang="en-US" dirty="0" err="1">
                <a:latin typeface="Bahnschrift Light" panose="020B0502040204020203" pitchFamily="34" charset="0"/>
              </a:rPr>
              <a:t>cust.fname</a:t>
            </a:r>
            <a:r>
              <a:rPr lang="en-US" dirty="0">
                <a:latin typeface="Bahnschrift Light" panose="020B0502040204020203" pitchFamily="34" charset="0"/>
              </a:rPr>
              <a:t>, </a:t>
            </a:r>
            <a:r>
              <a:rPr lang="en-US" dirty="0" err="1">
                <a:latin typeface="Bahnschrift Light" panose="020B0502040204020203" pitchFamily="34" charset="0"/>
              </a:rPr>
              <a:t>cust.mname</a:t>
            </a:r>
            <a:r>
              <a:rPr lang="en-US" dirty="0">
                <a:latin typeface="Bahnschrift Light" panose="020B0502040204020203" pitchFamily="34" charset="0"/>
              </a:rPr>
              <a:t>, </a:t>
            </a:r>
            <a:r>
              <a:rPr lang="en-US" dirty="0" err="1">
                <a:latin typeface="Bahnschrift Light" panose="020B0502040204020203" pitchFamily="34" charset="0"/>
              </a:rPr>
              <a:t>cust.lname</a:t>
            </a:r>
            <a:r>
              <a:rPr lang="en-US" dirty="0">
                <a:latin typeface="Bahnschrift Light" panose="020B0502040204020203" pitchFamily="34" charset="0"/>
              </a:rPr>
              <a:t>, </a:t>
            </a:r>
            <a:r>
              <a:rPr lang="en-US" dirty="0" err="1">
                <a:latin typeface="Bahnschrift Light" panose="020B0502040204020203" pitchFamily="34" charset="0"/>
              </a:rPr>
              <a:t>acc.curbal</a:t>
            </a:r>
            <a:r>
              <a:rPr lang="en-US" dirty="0">
                <a:latin typeface="Bahnschrift Light" panose="020B0502040204020203" pitchFamily="34" charset="0"/>
              </a:rPr>
              <a:t> </a:t>
            </a:r>
          </a:p>
          <a:p>
            <a:r>
              <a:rPr lang="en-US" dirty="0">
                <a:latin typeface="Bahnschrift Light" panose="020B0502040204020203" pitchFamily="34" charset="0"/>
              </a:rPr>
              <a:t>FROM customers AS </a:t>
            </a:r>
            <a:r>
              <a:rPr lang="en-US" dirty="0" err="1">
                <a:latin typeface="Bahnschrift Light" panose="020B0502040204020203" pitchFamily="34" charset="0"/>
              </a:rPr>
              <a:t>cust</a:t>
            </a:r>
            <a:r>
              <a:rPr lang="en-US" dirty="0">
                <a:latin typeface="Bahnschrift Light" panose="020B0502040204020203" pitchFamily="34" charset="0"/>
              </a:rPr>
              <a:t> </a:t>
            </a:r>
          </a:p>
          <a:p>
            <a:r>
              <a:rPr lang="en-US" dirty="0">
                <a:latin typeface="Bahnschrift Light" panose="020B0502040204020203" pitchFamily="34" charset="0"/>
              </a:rPr>
              <a:t>INNER JOIN accounts acc </a:t>
            </a:r>
          </a:p>
          <a:p>
            <a:r>
              <a:rPr lang="en-US" dirty="0">
                <a:latin typeface="Bahnschrift Light" panose="020B0502040204020203" pitchFamily="34" charset="0"/>
              </a:rPr>
              <a:t>USING (</a:t>
            </a:r>
            <a:r>
              <a:rPr lang="en-US" dirty="0" err="1">
                <a:latin typeface="Bahnschrift Light" panose="020B0502040204020203" pitchFamily="34" charset="0"/>
              </a:rPr>
              <a:t>custid</a:t>
            </a:r>
            <a:r>
              <a:rPr lang="en-US" dirty="0">
                <a:latin typeface="Bahnschrift Light" panose="020B0502040204020203" pitchFamily="34" charset="0"/>
              </a:rPr>
              <a:t>) </a:t>
            </a:r>
          </a:p>
          <a:p>
            <a:r>
              <a:rPr lang="en-US" dirty="0">
                <a:latin typeface="Bahnschrift Light" panose="020B0502040204020203" pitchFamily="34" charset="0"/>
              </a:rPr>
              <a:t>ORDER BY </a:t>
            </a:r>
            <a:r>
              <a:rPr lang="en-US" dirty="0" err="1">
                <a:latin typeface="Bahnschrift Light" panose="020B0502040204020203" pitchFamily="34" charset="0"/>
              </a:rPr>
              <a:t>curbal</a:t>
            </a:r>
            <a:r>
              <a:rPr lang="en-US" dirty="0">
                <a:latin typeface="Bahnschrift Light" panose="020B0502040204020203" pitchFamily="34" charset="0"/>
              </a:rPr>
              <a:t> ASC LIMIT 1;</a:t>
            </a:r>
          </a:p>
        </p:txBody>
      </p:sp>
      <p:sp>
        <p:nvSpPr>
          <p:cNvPr id="13" name="Rectangle 12">
            <a:extLst>
              <a:ext uri="{FF2B5EF4-FFF2-40B4-BE49-F238E27FC236}">
                <a16:creationId xmlns:a16="http://schemas.microsoft.com/office/drawing/2014/main" id="{55C176D7-C3E0-AA6D-572F-97F3CB44362C}"/>
              </a:ext>
            </a:extLst>
          </p:cNvPr>
          <p:cNvSpPr/>
          <p:nvPr/>
        </p:nvSpPr>
        <p:spPr>
          <a:xfrm>
            <a:off x="462116" y="2439370"/>
            <a:ext cx="11287432" cy="640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CB36459D-C2F7-FB63-5990-3DD57C9E90D3}"/>
              </a:ext>
            </a:extLst>
          </p:cNvPr>
          <p:cNvSpPr txBox="1">
            <a:spLocks/>
          </p:cNvSpPr>
          <p:nvPr/>
        </p:nvSpPr>
        <p:spPr>
          <a:xfrm>
            <a:off x="581192" y="2510711"/>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cap="none" dirty="0"/>
              <a:t>10. </a:t>
            </a:r>
            <a:r>
              <a:rPr lang="en-IN" sz="2600" cap="none" dirty="0">
                <a:effectLst/>
                <a:latin typeface="Calibri" panose="020F0502020204030204" pitchFamily="34" charset="0"/>
                <a:ea typeface="Calibri" panose="020F0502020204030204" pitchFamily="34" charset="0"/>
              </a:rPr>
              <a:t>Find The Lowest Balance From Customer And Account Table</a:t>
            </a:r>
            <a:endParaRPr lang="en-IN" sz="2600" cap="none" dirty="0"/>
          </a:p>
        </p:txBody>
      </p:sp>
      <p:sp>
        <p:nvSpPr>
          <p:cNvPr id="15" name="Rectangle 14">
            <a:extLst>
              <a:ext uri="{FF2B5EF4-FFF2-40B4-BE49-F238E27FC236}">
                <a16:creationId xmlns:a16="http://schemas.microsoft.com/office/drawing/2014/main" id="{1DC32934-4908-AA78-60EE-A4D2336399E0}"/>
              </a:ext>
            </a:extLst>
          </p:cNvPr>
          <p:cNvSpPr/>
          <p:nvPr/>
        </p:nvSpPr>
        <p:spPr>
          <a:xfrm>
            <a:off x="462116" y="4946159"/>
            <a:ext cx="11287432" cy="66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a:extLst>
              <a:ext uri="{FF2B5EF4-FFF2-40B4-BE49-F238E27FC236}">
                <a16:creationId xmlns:a16="http://schemas.microsoft.com/office/drawing/2014/main" id="{54A9C975-9C7A-BA78-58A7-B9FCA1397E7D}"/>
              </a:ext>
            </a:extLst>
          </p:cNvPr>
          <p:cNvSpPr txBox="1">
            <a:spLocks/>
          </p:cNvSpPr>
          <p:nvPr/>
        </p:nvSpPr>
        <p:spPr>
          <a:xfrm>
            <a:off x="581192" y="5014984"/>
            <a:ext cx="8592305"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cap="none" dirty="0">
                <a:effectLst/>
                <a:latin typeface="Calibri" panose="020F0502020204030204" pitchFamily="34" charset="0"/>
                <a:ea typeface="Calibri" panose="020F0502020204030204" pitchFamily="34" charset="0"/>
              </a:rPr>
              <a:t>11.  Give The Count Of Customer For Each Occupation</a:t>
            </a:r>
            <a:endParaRPr lang="en-IN" sz="2500" cap="none" dirty="0"/>
          </a:p>
        </p:txBody>
      </p:sp>
      <p:pic>
        <p:nvPicPr>
          <p:cNvPr id="18" name="Picture 17">
            <a:extLst>
              <a:ext uri="{FF2B5EF4-FFF2-40B4-BE49-F238E27FC236}">
                <a16:creationId xmlns:a16="http://schemas.microsoft.com/office/drawing/2014/main" id="{6BC3707C-1A21-7121-0D95-0E5F54CAA993}"/>
              </a:ext>
            </a:extLst>
          </p:cNvPr>
          <p:cNvPicPr>
            <a:picLocks noChangeAspect="1"/>
          </p:cNvPicPr>
          <p:nvPr/>
        </p:nvPicPr>
        <p:blipFill>
          <a:blip r:embed="rId3"/>
          <a:stretch>
            <a:fillRect/>
          </a:stretch>
        </p:blipFill>
        <p:spPr>
          <a:xfrm>
            <a:off x="6788843" y="5740019"/>
            <a:ext cx="3584191" cy="1053369"/>
          </a:xfrm>
          <a:prstGeom prst="rect">
            <a:avLst/>
          </a:prstGeom>
        </p:spPr>
      </p:pic>
      <p:pic>
        <p:nvPicPr>
          <p:cNvPr id="5" name="Content Placeholder 10">
            <a:extLst>
              <a:ext uri="{FF2B5EF4-FFF2-40B4-BE49-F238E27FC236}">
                <a16:creationId xmlns:a16="http://schemas.microsoft.com/office/drawing/2014/main" id="{1C1BC089-5CAA-6FB0-8C33-CF018865B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pic>
        <p:nvPicPr>
          <p:cNvPr id="20" name="Picture 19">
            <a:extLst>
              <a:ext uri="{FF2B5EF4-FFF2-40B4-BE49-F238E27FC236}">
                <a16:creationId xmlns:a16="http://schemas.microsoft.com/office/drawing/2014/main" id="{E18C7EB5-27EC-06B9-2B36-8D95042DC541}"/>
              </a:ext>
            </a:extLst>
          </p:cNvPr>
          <p:cNvPicPr>
            <a:picLocks noChangeAspect="1"/>
          </p:cNvPicPr>
          <p:nvPr/>
        </p:nvPicPr>
        <p:blipFill>
          <a:blip r:embed="rId5"/>
          <a:stretch>
            <a:fillRect/>
          </a:stretch>
        </p:blipFill>
        <p:spPr>
          <a:xfrm>
            <a:off x="6788843" y="3995246"/>
            <a:ext cx="4982070" cy="889152"/>
          </a:xfrm>
          <a:prstGeom prst="rect">
            <a:avLst/>
          </a:prstGeom>
        </p:spPr>
      </p:pic>
    </p:spTree>
    <p:extLst>
      <p:ext uri="{BB962C8B-B14F-4D97-AF65-F5344CB8AC3E}">
        <p14:creationId xmlns:p14="http://schemas.microsoft.com/office/powerpoint/2010/main" val="13587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D72FE0-9994-B517-BD8A-8C1D0DD2888F}"/>
              </a:ext>
            </a:extLst>
          </p:cNvPr>
          <p:cNvSpPr>
            <a:spLocks noGrp="1"/>
          </p:cNvSpPr>
          <p:nvPr>
            <p:ph type="title"/>
          </p:nvPr>
        </p:nvSpPr>
        <p:spPr>
          <a:xfrm>
            <a:off x="581025" y="701675"/>
            <a:ext cx="11029950" cy="1014413"/>
          </a:xfrm>
        </p:spPr>
        <p:txBody>
          <a:bodyPr anchor="ctr">
            <a:normAutofit/>
          </a:bodyPr>
          <a:lstStyle/>
          <a:p>
            <a:r>
              <a:rPr lang="en-IN" sz="2500" cap="none" dirty="0">
                <a:effectLst/>
                <a:latin typeface="Calibri" panose="020F0502020204030204" pitchFamily="34" charset="0"/>
                <a:ea typeface="Calibri" panose="020F0502020204030204" pitchFamily="34" charset="0"/>
              </a:rPr>
              <a:t>12. Write A Query To Find The Name (</a:t>
            </a:r>
            <a:r>
              <a:rPr lang="en-IN" sz="2500" cap="none" dirty="0" err="1">
                <a:effectLst/>
                <a:latin typeface="Calibri" panose="020F0502020204030204" pitchFamily="34" charset="0"/>
                <a:ea typeface="Calibri" panose="020F0502020204030204" pitchFamily="34" charset="0"/>
              </a:rPr>
              <a:t>First_name</a:t>
            </a:r>
            <a:r>
              <a:rPr lang="en-IN" sz="2500" cap="none" dirty="0">
                <a:effectLst/>
                <a:latin typeface="Calibri" panose="020F0502020204030204" pitchFamily="34" charset="0"/>
                <a:ea typeface="Calibri" panose="020F0502020204030204" pitchFamily="34" charset="0"/>
              </a:rPr>
              <a:t>, </a:t>
            </a:r>
            <a:r>
              <a:rPr lang="en-IN" sz="2500" cap="none" dirty="0" err="1">
                <a:effectLst/>
                <a:latin typeface="Calibri" panose="020F0502020204030204" pitchFamily="34" charset="0"/>
                <a:ea typeface="Calibri" panose="020F0502020204030204" pitchFamily="34" charset="0"/>
              </a:rPr>
              <a:t>Last_name</a:t>
            </a:r>
            <a:r>
              <a:rPr lang="en-IN" sz="2500" cap="none" dirty="0">
                <a:effectLst/>
                <a:latin typeface="Calibri" panose="020F0502020204030204" pitchFamily="34" charset="0"/>
                <a:ea typeface="Calibri" panose="020F0502020204030204" pitchFamily="34" charset="0"/>
              </a:rPr>
              <a:t>) of the Employees Who Are Managers.</a:t>
            </a:r>
            <a:endParaRPr lang="en-IN" sz="2500" cap="none" dirty="0"/>
          </a:p>
        </p:txBody>
      </p:sp>
      <p:pic>
        <p:nvPicPr>
          <p:cNvPr id="5" name="Content Placeholder 10">
            <a:extLst>
              <a:ext uri="{FF2B5EF4-FFF2-40B4-BE49-F238E27FC236}">
                <a16:creationId xmlns:a16="http://schemas.microsoft.com/office/drawing/2014/main" id="{91A01E1F-BC7F-01AE-D52C-675DF48CC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6" name="TextBox 5">
            <a:extLst>
              <a:ext uri="{FF2B5EF4-FFF2-40B4-BE49-F238E27FC236}">
                <a16:creationId xmlns:a16="http://schemas.microsoft.com/office/drawing/2014/main" id="{F21D6D12-7E06-FC34-37CA-5B28F2823E8A}"/>
              </a:ext>
            </a:extLst>
          </p:cNvPr>
          <p:cNvSpPr txBox="1"/>
          <p:nvPr/>
        </p:nvSpPr>
        <p:spPr>
          <a:xfrm>
            <a:off x="570274" y="1845043"/>
            <a:ext cx="5928853" cy="923330"/>
          </a:xfrm>
          <a:prstGeom prst="rect">
            <a:avLst/>
          </a:prstGeom>
          <a:noFill/>
        </p:spPr>
        <p:txBody>
          <a:bodyPr wrap="square" rtlCol="0">
            <a:spAutoFit/>
          </a:bodyPr>
          <a:lstStyle/>
          <a:p>
            <a:r>
              <a:rPr lang="en-US" dirty="0">
                <a:latin typeface="Bahnschrift Light" panose="020B0502040204020203" pitchFamily="34" charset="0"/>
              </a:rPr>
              <a:t>SELECT </a:t>
            </a:r>
            <a:r>
              <a:rPr lang="en-US" dirty="0" err="1">
                <a:latin typeface="Bahnschrift Light" panose="020B0502040204020203" pitchFamily="34" charset="0"/>
              </a:rPr>
              <a:t>fname</a:t>
            </a:r>
            <a:r>
              <a:rPr lang="en-US" dirty="0">
                <a:latin typeface="Bahnschrift Light" panose="020B0502040204020203" pitchFamily="34" charset="0"/>
              </a:rPr>
              <a:t>, </a:t>
            </a:r>
            <a:r>
              <a:rPr lang="en-US" dirty="0" err="1">
                <a:latin typeface="Bahnschrift Light" panose="020B0502040204020203" pitchFamily="34" charset="0"/>
              </a:rPr>
              <a:t>lname</a:t>
            </a:r>
            <a:r>
              <a:rPr lang="en-US" dirty="0">
                <a:latin typeface="Bahnschrift Light" panose="020B0502040204020203" pitchFamily="34" charset="0"/>
              </a:rPr>
              <a:t>, </a:t>
            </a:r>
            <a:r>
              <a:rPr lang="en-US" dirty="0" err="1">
                <a:latin typeface="Bahnschrift Light" panose="020B0502040204020203" pitchFamily="34" charset="0"/>
              </a:rPr>
              <a:t>desig</a:t>
            </a:r>
            <a:r>
              <a:rPr lang="en-US" dirty="0">
                <a:latin typeface="Bahnschrift Light" panose="020B0502040204020203" pitchFamily="34" charset="0"/>
              </a:rPr>
              <a:t> </a:t>
            </a:r>
          </a:p>
          <a:p>
            <a:r>
              <a:rPr lang="en-US" dirty="0">
                <a:latin typeface="Bahnschrift Light" panose="020B0502040204020203" pitchFamily="34" charset="0"/>
              </a:rPr>
              <a:t>FROM employees</a:t>
            </a:r>
          </a:p>
          <a:p>
            <a:r>
              <a:rPr lang="en-US" dirty="0">
                <a:latin typeface="Bahnschrift Light" panose="020B0502040204020203" pitchFamily="34" charset="0"/>
              </a:rPr>
              <a:t>WHERE </a:t>
            </a:r>
            <a:r>
              <a:rPr lang="en-US" dirty="0" err="1">
                <a:latin typeface="Bahnschrift Light" panose="020B0502040204020203" pitchFamily="34" charset="0"/>
              </a:rPr>
              <a:t>desig</a:t>
            </a:r>
            <a:r>
              <a:rPr lang="en-US" dirty="0">
                <a:latin typeface="Bahnschrift Light" panose="020B0502040204020203" pitchFamily="34" charset="0"/>
              </a:rPr>
              <a:t> LIKE 'manager’ ;</a:t>
            </a:r>
          </a:p>
        </p:txBody>
      </p:sp>
      <p:sp>
        <p:nvSpPr>
          <p:cNvPr id="7" name="Rectangle 6">
            <a:extLst>
              <a:ext uri="{FF2B5EF4-FFF2-40B4-BE49-F238E27FC236}">
                <a16:creationId xmlns:a16="http://schemas.microsoft.com/office/drawing/2014/main" id="{838C9D83-D758-D894-3DBF-2516363F24A5}"/>
              </a:ext>
            </a:extLst>
          </p:cNvPr>
          <p:cNvSpPr/>
          <p:nvPr/>
        </p:nvSpPr>
        <p:spPr>
          <a:xfrm>
            <a:off x="462116" y="4887181"/>
            <a:ext cx="11287432" cy="66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EEC493AC-E1CC-70C5-8B6C-4E968F41E4C9}"/>
              </a:ext>
            </a:extLst>
          </p:cNvPr>
          <p:cNvSpPr txBox="1">
            <a:spLocks/>
          </p:cNvSpPr>
          <p:nvPr/>
        </p:nvSpPr>
        <p:spPr>
          <a:xfrm>
            <a:off x="581192" y="4956006"/>
            <a:ext cx="8592305"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cap="none" dirty="0">
                <a:effectLst/>
                <a:latin typeface="Calibri" panose="020F0502020204030204" pitchFamily="34" charset="0"/>
                <a:ea typeface="Calibri" panose="020F0502020204030204" pitchFamily="34" charset="0"/>
              </a:rPr>
              <a:t>14. List Name Of All Employees Whose Name Ends With A</a:t>
            </a:r>
            <a:endParaRPr lang="en-IN" sz="2500" cap="none" dirty="0"/>
          </a:p>
        </p:txBody>
      </p:sp>
      <p:sp>
        <p:nvSpPr>
          <p:cNvPr id="9" name="TextBox 8">
            <a:extLst>
              <a:ext uri="{FF2B5EF4-FFF2-40B4-BE49-F238E27FC236}">
                <a16:creationId xmlns:a16="http://schemas.microsoft.com/office/drawing/2014/main" id="{B51D5EC3-4174-DC71-54B5-C0A9D0FF2680}"/>
              </a:ext>
            </a:extLst>
          </p:cNvPr>
          <p:cNvSpPr txBox="1"/>
          <p:nvPr/>
        </p:nvSpPr>
        <p:spPr>
          <a:xfrm>
            <a:off x="570273" y="5608640"/>
            <a:ext cx="5928853" cy="923330"/>
          </a:xfrm>
          <a:prstGeom prst="rect">
            <a:avLst/>
          </a:prstGeom>
          <a:noFill/>
        </p:spPr>
        <p:txBody>
          <a:bodyPr wrap="square" rtlCol="0">
            <a:spAutoFit/>
          </a:bodyPr>
          <a:lstStyle/>
          <a:p>
            <a:r>
              <a:rPr lang="en-US" dirty="0">
                <a:latin typeface="Bahnschrift Light" panose="020B0502040204020203" pitchFamily="34" charset="0"/>
              </a:rPr>
              <a:t>SELECT </a:t>
            </a:r>
            <a:r>
              <a:rPr lang="en-US" dirty="0" err="1">
                <a:latin typeface="Bahnschrift Light" panose="020B0502040204020203" pitchFamily="34" charset="0"/>
              </a:rPr>
              <a:t>fname</a:t>
            </a:r>
            <a:r>
              <a:rPr lang="en-US" dirty="0">
                <a:latin typeface="Bahnschrift Light" panose="020B0502040204020203" pitchFamily="34" charset="0"/>
              </a:rPr>
              <a:t>, </a:t>
            </a:r>
            <a:r>
              <a:rPr lang="en-US" dirty="0" err="1">
                <a:latin typeface="Bahnschrift Light" panose="020B0502040204020203" pitchFamily="34" charset="0"/>
              </a:rPr>
              <a:t>mname</a:t>
            </a:r>
            <a:r>
              <a:rPr lang="en-US" dirty="0">
                <a:latin typeface="Bahnschrift Light" panose="020B0502040204020203" pitchFamily="34" charset="0"/>
              </a:rPr>
              <a:t>, </a:t>
            </a:r>
            <a:r>
              <a:rPr lang="en-US" dirty="0" err="1">
                <a:latin typeface="Bahnschrift Light" panose="020B0502040204020203" pitchFamily="34" charset="0"/>
              </a:rPr>
              <a:t>lname</a:t>
            </a:r>
            <a:endParaRPr lang="en-US" dirty="0">
              <a:latin typeface="Bahnschrift Light" panose="020B0502040204020203" pitchFamily="34" charset="0"/>
            </a:endParaRPr>
          </a:p>
          <a:p>
            <a:r>
              <a:rPr lang="en-US" dirty="0">
                <a:latin typeface="Bahnschrift Light" panose="020B0502040204020203" pitchFamily="34" charset="0"/>
              </a:rPr>
              <a:t>FROM employees</a:t>
            </a:r>
          </a:p>
          <a:p>
            <a:r>
              <a:rPr lang="en-US" dirty="0">
                <a:latin typeface="Bahnschrift Light" panose="020B0502040204020203" pitchFamily="34" charset="0"/>
              </a:rPr>
              <a:t>WHERE </a:t>
            </a:r>
            <a:r>
              <a:rPr lang="en-US" dirty="0" err="1">
                <a:latin typeface="Bahnschrift Light" panose="020B0502040204020203" pitchFamily="34" charset="0"/>
              </a:rPr>
              <a:t>fname</a:t>
            </a:r>
            <a:r>
              <a:rPr lang="en-US" dirty="0">
                <a:latin typeface="Bahnschrift Light" panose="020B0502040204020203" pitchFamily="34" charset="0"/>
              </a:rPr>
              <a:t> LIKE '%a’ ;</a:t>
            </a:r>
          </a:p>
        </p:txBody>
      </p:sp>
      <p:pic>
        <p:nvPicPr>
          <p:cNvPr id="14" name="Picture 13">
            <a:extLst>
              <a:ext uri="{FF2B5EF4-FFF2-40B4-BE49-F238E27FC236}">
                <a16:creationId xmlns:a16="http://schemas.microsoft.com/office/drawing/2014/main" id="{C2C2845D-6AF7-DF58-4B0A-3BC73105B8BB}"/>
              </a:ext>
            </a:extLst>
          </p:cNvPr>
          <p:cNvPicPr>
            <a:picLocks noChangeAspect="1"/>
          </p:cNvPicPr>
          <p:nvPr/>
        </p:nvPicPr>
        <p:blipFill>
          <a:blip r:embed="rId3"/>
          <a:stretch>
            <a:fillRect/>
          </a:stretch>
        </p:blipFill>
        <p:spPr>
          <a:xfrm>
            <a:off x="6390968" y="1885676"/>
            <a:ext cx="2772669" cy="708435"/>
          </a:xfrm>
          <a:prstGeom prst="rect">
            <a:avLst/>
          </a:prstGeom>
        </p:spPr>
      </p:pic>
      <p:pic>
        <p:nvPicPr>
          <p:cNvPr id="20" name="Picture 19">
            <a:extLst>
              <a:ext uri="{FF2B5EF4-FFF2-40B4-BE49-F238E27FC236}">
                <a16:creationId xmlns:a16="http://schemas.microsoft.com/office/drawing/2014/main" id="{C49AE836-5DB4-1500-F4DA-14353C7FD477}"/>
              </a:ext>
            </a:extLst>
          </p:cNvPr>
          <p:cNvPicPr>
            <a:picLocks noChangeAspect="1"/>
          </p:cNvPicPr>
          <p:nvPr/>
        </p:nvPicPr>
        <p:blipFill>
          <a:blip r:embed="rId4"/>
          <a:stretch>
            <a:fillRect/>
          </a:stretch>
        </p:blipFill>
        <p:spPr>
          <a:xfrm>
            <a:off x="6390968" y="5669413"/>
            <a:ext cx="2602996" cy="662581"/>
          </a:xfrm>
          <a:prstGeom prst="rect">
            <a:avLst/>
          </a:prstGeom>
        </p:spPr>
      </p:pic>
      <p:sp>
        <p:nvSpPr>
          <p:cNvPr id="21" name="Rectangle 20">
            <a:extLst>
              <a:ext uri="{FF2B5EF4-FFF2-40B4-BE49-F238E27FC236}">
                <a16:creationId xmlns:a16="http://schemas.microsoft.com/office/drawing/2014/main" id="{DC081531-3DAD-D00E-2789-9A17312ECAD3}"/>
              </a:ext>
            </a:extLst>
          </p:cNvPr>
          <p:cNvSpPr/>
          <p:nvPr/>
        </p:nvSpPr>
        <p:spPr>
          <a:xfrm>
            <a:off x="462116" y="2999368"/>
            <a:ext cx="11287432" cy="66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1">
            <a:extLst>
              <a:ext uri="{FF2B5EF4-FFF2-40B4-BE49-F238E27FC236}">
                <a16:creationId xmlns:a16="http://schemas.microsoft.com/office/drawing/2014/main" id="{21A739CB-DB38-44CF-C370-01698EF73A0F}"/>
              </a:ext>
            </a:extLst>
          </p:cNvPr>
          <p:cNvSpPr txBox="1">
            <a:spLocks/>
          </p:cNvSpPr>
          <p:nvPr/>
        </p:nvSpPr>
        <p:spPr>
          <a:xfrm>
            <a:off x="581025" y="3068193"/>
            <a:ext cx="11287599" cy="5170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cap="none" dirty="0">
                <a:latin typeface="Calibri" panose="020F0502020204030204" pitchFamily="34" charset="0"/>
                <a:ea typeface="Calibri" panose="020F0502020204030204" pitchFamily="34" charset="0"/>
                <a:cs typeface="Calibri" panose="020F0502020204030204" pitchFamily="34" charset="0"/>
              </a:rPr>
              <a:t>13. Select the details of the employee who work for department ‘loan’ or ‘credit’</a:t>
            </a:r>
            <a:endParaRPr lang="en-IN" sz="2500" cap="none" dirty="0">
              <a:latin typeface="Calibri" panose="020F0502020204030204" pitchFamily="34" charset="0"/>
              <a:ea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3DA18A7-1EB4-D025-6B60-A829DA6D9FC9}"/>
              </a:ext>
            </a:extLst>
          </p:cNvPr>
          <p:cNvSpPr txBox="1"/>
          <p:nvPr/>
        </p:nvSpPr>
        <p:spPr>
          <a:xfrm>
            <a:off x="570272" y="3730774"/>
            <a:ext cx="5928853" cy="923330"/>
          </a:xfrm>
          <a:prstGeom prst="rect">
            <a:avLst/>
          </a:prstGeom>
          <a:noFill/>
        </p:spPr>
        <p:txBody>
          <a:bodyPr wrap="square" rtlCol="0">
            <a:spAutoFit/>
          </a:bodyPr>
          <a:lstStyle/>
          <a:p>
            <a:r>
              <a:rPr lang="en-IN" dirty="0">
                <a:latin typeface="Bahnschrift Light" panose="020B0502040204020203" pitchFamily="34" charset="0"/>
              </a:rPr>
              <a:t>SELECT *</a:t>
            </a:r>
          </a:p>
          <a:p>
            <a:r>
              <a:rPr lang="en-IN" dirty="0">
                <a:latin typeface="Bahnschrift Light" panose="020B0502040204020203" pitchFamily="34" charset="0"/>
              </a:rPr>
              <a:t>FROM employees</a:t>
            </a:r>
          </a:p>
          <a:p>
            <a:r>
              <a:rPr lang="en-IN" dirty="0">
                <a:latin typeface="Bahnschrift Light" panose="020B0502040204020203" pitchFamily="34" charset="0"/>
              </a:rPr>
              <a:t>WHERE dept LIKE 'Loan' OR 'Credit’ ;</a:t>
            </a:r>
          </a:p>
        </p:txBody>
      </p:sp>
      <p:pic>
        <p:nvPicPr>
          <p:cNvPr id="24" name="Picture 23">
            <a:extLst>
              <a:ext uri="{FF2B5EF4-FFF2-40B4-BE49-F238E27FC236}">
                <a16:creationId xmlns:a16="http://schemas.microsoft.com/office/drawing/2014/main" id="{7A717072-79F6-99B4-A2F5-A1AB360FC9FD}"/>
              </a:ext>
            </a:extLst>
          </p:cNvPr>
          <p:cNvPicPr>
            <a:picLocks noChangeAspect="1"/>
          </p:cNvPicPr>
          <p:nvPr/>
        </p:nvPicPr>
        <p:blipFill>
          <a:blip r:embed="rId5"/>
          <a:stretch>
            <a:fillRect/>
          </a:stretch>
        </p:blipFill>
        <p:spPr>
          <a:xfrm>
            <a:off x="6390968" y="3756612"/>
            <a:ext cx="5220008" cy="746561"/>
          </a:xfrm>
          <a:prstGeom prst="rect">
            <a:avLst/>
          </a:prstGeom>
        </p:spPr>
      </p:pic>
    </p:spTree>
    <p:extLst>
      <p:ext uri="{BB962C8B-B14F-4D97-AF65-F5344CB8AC3E}">
        <p14:creationId xmlns:p14="http://schemas.microsoft.com/office/powerpoint/2010/main" val="187739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B9CCB6-FDF7-7933-70FC-BC5056F1923E}"/>
              </a:ext>
            </a:extLst>
          </p:cNvPr>
          <p:cNvSpPr/>
          <p:nvPr/>
        </p:nvSpPr>
        <p:spPr>
          <a:xfrm>
            <a:off x="344128" y="1556522"/>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5C89B040-6314-2C48-F1FC-A0FDC3519E71}"/>
              </a:ext>
            </a:extLst>
          </p:cNvPr>
          <p:cNvSpPr>
            <a:spLocks noGrp="1"/>
          </p:cNvSpPr>
          <p:nvPr>
            <p:ph type="title"/>
          </p:nvPr>
        </p:nvSpPr>
        <p:spPr>
          <a:xfrm>
            <a:off x="581025" y="576467"/>
            <a:ext cx="11029950" cy="1014413"/>
          </a:xfrm>
        </p:spPr>
        <p:txBody>
          <a:bodyPr anchor="ctr">
            <a:normAutofit/>
          </a:bodyPr>
          <a:lstStyle/>
          <a:p>
            <a:r>
              <a:rPr lang="en-US" sz="2600" cap="none" dirty="0"/>
              <a:t>15.  Write a query to display the customers number, customers </a:t>
            </a:r>
            <a:r>
              <a:rPr lang="en-US" sz="2600" cap="none" dirty="0" err="1"/>
              <a:t>firstname</a:t>
            </a:r>
            <a:r>
              <a:rPr lang="en-US" sz="2600" cap="none" dirty="0"/>
              <a:t>, account number for the customers' who are born after 15th of any month.</a:t>
            </a:r>
            <a:endParaRPr lang="en-IN" sz="2600" cap="none" dirty="0"/>
          </a:p>
        </p:txBody>
      </p:sp>
      <p:pic>
        <p:nvPicPr>
          <p:cNvPr id="5" name="Content Placeholder 10">
            <a:extLst>
              <a:ext uri="{FF2B5EF4-FFF2-40B4-BE49-F238E27FC236}">
                <a16:creationId xmlns:a16="http://schemas.microsoft.com/office/drawing/2014/main" id="{1040F8E2-A77A-D054-1D13-5920ED946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6" name="TextBox 5">
            <a:extLst>
              <a:ext uri="{FF2B5EF4-FFF2-40B4-BE49-F238E27FC236}">
                <a16:creationId xmlns:a16="http://schemas.microsoft.com/office/drawing/2014/main" id="{10FC2968-EEBE-5E80-EF1E-EE92131C3084}"/>
              </a:ext>
            </a:extLst>
          </p:cNvPr>
          <p:cNvSpPr txBox="1"/>
          <p:nvPr/>
        </p:nvSpPr>
        <p:spPr>
          <a:xfrm>
            <a:off x="497451" y="1590880"/>
            <a:ext cx="5928853" cy="1477328"/>
          </a:xfrm>
          <a:prstGeom prst="rect">
            <a:avLst/>
          </a:prstGeom>
          <a:noFill/>
        </p:spPr>
        <p:txBody>
          <a:bodyPr wrap="square" rtlCol="0">
            <a:spAutoFit/>
          </a:bodyPr>
          <a:lstStyle/>
          <a:p>
            <a:r>
              <a:rPr lang="en-US" dirty="0">
                <a:latin typeface="Bahnschrift Light" panose="020B0502040204020203" pitchFamily="34" charset="0"/>
              </a:rPr>
              <a:t>SELECT </a:t>
            </a:r>
            <a:r>
              <a:rPr lang="en-US" dirty="0" err="1">
                <a:latin typeface="Bahnschrift Light" panose="020B0502040204020203" pitchFamily="34" charset="0"/>
              </a:rPr>
              <a:t>a.custid</a:t>
            </a:r>
            <a:r>
              <a:rPr lang="en-US" dirty="0">
                <a:latin typeface="Bahnschrift Light" panose="020B0502040204020203" pitchFamily="34" charset="0"/>
              </a:rPr>
              <a:t>, </a:t>
            </a:r>
            <a:r>
              <a:rPr lang="en-US" dirty="0" err="1">
                <a:latin typeface="Bahnschrift Light" panose="020B0502040204020203" pitchFamily="34" charset="0"/>
              </a:rPr>
              <a:t>a.fname</a:t>
            </a:r>
            <a:r>
              <a:rPr lang="en-US" dirty="0">
                <a:latin typeface="Bahnschrift Light" panose="020B0502040204020203" pitchFamily="34" charset="0"/>
              </a:rPr>
              <a:t>, </a:t>
            </a:r>
            <a:r>
              <a:rPr lang="en-US" dirty="0" err="1">
                <a:latin typeface="Bahnschrift Light" panose="020B0502040204020203" pitchFamily="34" charset="0"/>
              </a:rPr>
              <a:t>b.acnumber</a:t>
            </a:r>
            <a:endParaRPr lang="en-US" dirty="0">
              <a:latin typeface="Bahnschrift Light" panose="020B0502040204020203" pitchFamily="34" charset="0"/>
            </a:endParaRPr>
          </a:p>
          <a:p>
            <a:r>
              <a:rPr lang="en-US" dirty="0">
                <a:latin typeface="Bahnschrift Light" panose="020B0502040204020203" pitchFamily="34" charset="0"/>
              </a:rPr>
              <a:t>FROM customers a        </a:t>
            </a:r>
          </a:p>
          <a:p>
            <a:r>
              <a:rPr lang="en-US" dirty="0">
                <a:latin typeface="Bahnschrift Light" panose="020B0502040204020203" pitchFamily="34" charset="0"/>
              </a:rPr>
              <a:t>JOIN accounts b </a:t>
            </a:r>
          </a:p>
          <a:p>
            <a:r>
              <a:rPr lang="en-US" dirty="0">
                <a:latin typeface="Bahnschrift Light" panose="020B0502040204020203" pitchFamily="34" charset="0"/>
              </a:rPr>
              <a:t>ON </a:t>
            </a:r>
            <a:r>
              <a:rPr lang="en-US" dirty="0" err="1">
                <a:latin typeface="Bahnschrift Light" panose="020B0502040204020203" pitchFamily="34" charset="0"/>
              </a:rPr>
              <a:t>a.custid</a:t>
            </a:r>
            <a:r>
              <a:rPr lang="en-US" dirty="0">
                <a:latin typeface="Bahnschrift Light" panose="020B0502040204020203" pitchFamily="34" charset="0"/>
              </a:rPr>
              <a:t> = </a:t>
            </a:r>
            <a:r>
              <a:rPr lang="en-US" dirty="0" err="1">
                <a:latin typeface="Bahnschrift Light" panose="020B0502040204020203" pitchFamily="34" charset="0"/>
              </a:rPr>
              <a:t>b.custid</a:t>
            </a:r>
            <a:r>
              <a:rPr lang="en-US" dirty="0">
                <a:latin typeface="Bahnschrift Light" panose="020B0502040204020203" pitchFamily="34" charset="0"/>
              </a:rPr>
              <a:t> </a:t>
            </a:r>
          </a:p>
          <a:p>
            <a:r>
              <a:rPr lang="en-US" dirty="0">
                <a:latin typeface="Bahnschrift Light" panose="020B0502040204020203" pitchFamily="34" charset="0"/>
              </a:rPr>
              <a:t>WHERE DATE(dob) &gt; 15;</a:t>
            </a:r>
          </a:p>
        </p:txBody>
      </p:sp>
      <p:sp>
        <p:nvSpPr>
          <p:cNvPr id="8" name="Rectangle 7">
            <a:extLst>
              <a:ext uri="{FF2B5EF4-FFF2-40B4-BE49-F238E27FC236}">
                <a16:creationId xmlns:a16="http://schemas.microsoft.com/office/drawing/2014/main" id="{18A61043-0DB2-2547-E6E3-C538B0590792}"/>
              </a:ext>
            </a:extLst>
          </p:cNvPr>
          <p:cNvSpPr/>
          <p:nvPr/>
        </p:nvSpPr>
        <p:spPr>
          <a:xfrm>
            <a:off x="438459" y="3638527"/>
            <a:ext cx="11287432" cy="1014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9FFCE86B-20AE-4306-7DD3-07A3D86BEA85}"/>
              </a:ext>
            </a:extLst>
          </p:cNvPr>
          <p:cNvSpPr txBox="1">
            <a:spLocks/>
          </p:cNvSpPr>
          <p:nvPr/>
        </p:nvSpPr>
        <p:spPr>
          <a:xfrm>
            <a:off x="557201" y="3786941"/>
            <a:ext cx="11287599" cy="717583"/>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cap="none" dirty="0"/>
              <a:t>16. Write a query to display the customers' number, customers' </a:t>
            </a:r>
            <a:r>
              <a:rPr lang="en-US" sz="2500" cap="none" dirty="0" err="1"/>
              <a:t>firstname</a:t>
            </a:r>
            <a:r>
              <a:rPr lang="en-US" sz="2500" cap="none" dirty="0"/>
              <a:t>, branch id and balance amount for people using JOIN</a:t>
            </a:r>
            <a:endParaRPr lang="en-IN" sz="2500" cap="none" dirty="0"/>
          </a:p>
        </p:txBody>
      </p:sp>
      <p:sp>
        <p:nvSpPr>
          <p:cNvPr id="11" name="TextBox 10">
            <a:extLst>
              <a:ext uri="{FF2B5EF4-FFF2-40B4-BE49-F238E27FC236}">
                <a16:creationId xmlns:a16="http://schemas.microsoft.com/office/drawing/2014/main" id="{A2EB0BB8-FCB1-215C-45C8-26DA5D009FCA}"/>
              </a:ext>
            </a:extLst>
          </p:cNvPr>
          <p:cNvSpPr txBox="1"/>
          <p:nvPr/>
        </p:nvSpPr>
        <p:spPr>
          <a:xfrm>
            <a:off x="497451" y="4759372"/>
            <a:ext cx="5274084" cy="1200329"/>
          </a:xfrm>
          <a:prstGeom prst="rect">
            <a:avLst/>
          </a:prstGeom>
          <a:noFill/>
        </p:spPr>
        <p:txBody>
          <a:bodyPr wrap="square">
            <a:spAutoFit/>
          </a:bodyPr>
          <a:lstStyle/>
          <a:p>
            <a:r>
              <a:rPr lang="en-US" dirty="0">
                <a:latin typeface="Bahnschrift Light" panose="020B0502040204020203" pitchFamily="34" charset="0"/>
              </a:rPr>
              <a:t>SELECT </a:t>
            </a:r>
            <a:r>
              <a:rPr lang="en-US" dirty="0" err="1">
                <a:latin typeface="Bahnschrift Light" panose="020B0502040204020203" pitchFamily="34" charset="0"/>
              </a:rPr>
              <a:t>a.custid</a:t>
            </a:r>
            <a:r>
              <a:rPr lang="en-US" dirty="0">
                <a:latin typeface="Bahnschrift Light" panose="020B0502040204020203" pitchFamily="34" charset="0"/>
              </a:rPr>
              <a:t>, </a:t>
            </a:r>
            <a:r>
              <a:rPr lang="en-US" dirty="0" err="1">
                <a:latin typeface="Bahnschrift Light" panose="020B0502040204020203" pitchFamily="34" charset="0"/>
              </a:rPr>
              <a:t>a.fname</a:t>
            </a:r>
            <a:r>
              <a:rPr lang="en-US" dirty="0">
                <a:latin typeface="Bahnschrift Light" panose="020B0502040204020203" pitchFamily="34" charset="0"/>
              </a:rPr>
              <a:t>, </a:t>
            </a:r>
            <a:r>
              <a:rPr lang="en-US" dirty="0" err="1">
                <a:latin typeface="Bahnschrift Light" panose="020B0502040204020203" pitchFamily="34" charset="0"/>
              </a:rPr>
              <a:t>b.branch_no</a:t>
            </a:r>
            <a:r>
              <a:rPr lang="en-US" dirty="0">
                <a:latin typeface="Bahnschrift Light" panose="020B0502040204020203" pitchFamily="34" charset="0"/>
              </a:rPr>
              <a:t>, </a:t>
            </a:r>
            <a:r>
              <a:rPr lang="en-US" dirty="0" err="1">
                <a:latin typeface="Bahnschrift Light" panose="020B0502040204020203" pitchFamily="34" charset="0"/>
              </a:rPr>
              <a:t>b.curbal</a:t>
            </a:r>
            <a:endParaRPr lang="en-US" dirty="0">
              <a:latin typeface="Bahnschrift Light" panose="020B0502040204020203" pitchFamily="34" charset="0"/>
            </a:endParaRPr>
          </a:p>
          <a:p>
            <a:r>
              <a:rPr lang="en-US" dirty="0">
                <a:latin typeface="Bahnschrift Light" panose="020B0502040204020203" pitchFamily="34" charset="0"/>
              </a:rPr>
              <a:t>FROM customers a        </a:t>
            </a:r>
          </a:p>
          <a:p>
            <a:r>
              <a:rPr lang="en-US" dirty="0">
                <a:latin typeface="Bahnschrift Light" panose="020B0502040204020203" pitchFamily="34" charset="0"/>
              </a:rPr>
              <a:t>JOIN accounts b </a:t>
            </a:r>
          </a:p>
          <a:p>
            <a:r>
              <a:rPr lang="en-US" dirty="0">
                <a:latin typeface="Bahnschrift Light" panose="020B0502040204020203" pitchFamily="34" charset="0"/>
              </a:rPr>
              <a:t>ON </a:t>
            </a:r>
            <a:r>
              <a:rPr lang="en-US" dirty="0" err="1">
                <a:latin typeface="Bahnschrift Light" panose="020B0502040204020203" pitchFamily="34" charset="0"/>
              </a:rPr>
              <a:t>a.custid</a:t>
            </a:r>
            <a:r>
              <a:rPr lang="en-US" dirty="0">
                <a:latin typeface="Bahnschrift Light" panose="020B0502040204020203" pitchFamily="34" charset="0"/>
              </a:rPr>
              <a:t> = </a:t>
            </a:r>
            <a:r>
              <a:rPr lang="en-US" dirty="0" err="1">
                <a:latin typeface="Bahnschrift Light" panose="020B0502040204020203" pitchFamily="34" charset="0"/>
              </a:rPr>
              <a:t>b.custid</a:t>
            </a:r>
            <a:r>
              <a:rPr lang="en-US" dirty="0">
                <a:latin typeface="Bahnschrift Light" panose="020B0502040204020203" pitchFamily="34" charset="0"/>
              </a:rPr>
              <a:t>;</a:t>
            </a:r>
          </a:p>
        </p:txBody>
      </p:sp>
      <p:pic>
        <p:nvPicPr>
          <p:cNvPr id="14" name="Picture 13">
            <a:extLst>
              <a:ext uri="{FF2B5EF4-FFF2-40B4-BE49-F238E27FC236}">
                <a16:creationId xmlns:a16="http://schemas.microsoft.com/office/drawing/2014/main" id="{6F8E87D9-5FB9-9E2D-5AB0-1B047029237F}"/>
              </a:ext>
            </a:extLst>
          </p:cNvPr>
          <p:cNvPicPr>
            <a:picLocks noChangeAspect="1"/>
          </p:cNvPicPr>
          <p:nvPr/>
        </p:nvPicPr>
        <p:blipFill>
          <a:blip r:embed="rId3"/>
          <a:stretch>
            <a:fillRect/>
          </a:stretch>
        </p:blipFill>
        <p:spPr>
          <a:xfrm>
            <a:off x="7321040" y="1636288"/>
            <a:ext cx="2766858" cy="823198"/>
          </a:xfrm>
          <a:prstGeom prst="rect">
            <a:avLst/>
          </a:prstGeom>
        </p:spPr>
      </p:pic>
      <p:pic>
        <p:nvPicPr>
          <p:cNvPr id="16" name="Picture 15">
            <a:extLst>
              <a:ext uri="{FF2B5EF4-FFF2-40B4-BE49-F238E27FC236}">
                <a16:creationId xmlns:a16="http://schemas.microsoft.com/office/drawing/2014/main" id="{7FFFF550-1A1A-2FE5-132D-D60C48147BC7}"/>
              </a:ext>
            </a:extLst>
          </p:cNvPr>
          <p:cNvPicPr>
            <a:picLocks noChangeAspect="1"/>
          </p:cNvPicPr>
          <p:nvPr/>
        </p:nvPicPr>
        <p:blipFill>
          <a:blip r:embed="rId4"/>
          <a:stretch>
            <a:fillRect/>
          </a:stretch>
        </p:blipFill>
        <p:spPr>
          <a:xfrm>
            <a:off x="7366529" y="4771857"/>
            <a:ext cx="3256299" cy="793201"/>
          </a:xfrm>
          <a:prstGeom prst="rect">
            <a:avLst/>
          </a:prstGeom>
        </p:spPr>
      </p:pic>
    </p:spTree>
    <p:extLst>
      <p:ext uri="{BB962C8B-B14F-4D97-AF65-F5344CB8AC3E}">
        <p14:creationId xmlns:p14="http://schemas.microsoft.com/office/powerpoint/2010/main" val="281767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F72829-9E80-28D4-15DE-3BF812C3AB24}"/>
              </a:ext>
            </a:extLst>
          </p:cNvPr>
          <p:cNvSpPr/>
          <p:nvPr/>
        </p:nvSpPr>
        <p:spPr>
          <a:xfrm>
            <a:off x="344128" y="1598101"/>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0D14A5A-D6A9-5EA5-B024-DA7052AEA634}"/>
              </a:ext>
            </a:extLst>
          </p:cNvPr>
          <p:cNvSpPr>
            <a:spLocks noGrp="1"/>
          </p:cNvSpPr>
          <p:nvPr>
            <p:ph type="title"/>
          </p:nvPr>
        </p:nvSpPr>
        <p:spPr>
          <a:xfrm>
            <a:off x="581025" y="583688"/>
            <a:ext cx="11029950" cy="1014413"/>
          </a:xfrm>
        </p:spPr>
        <p:txBody>
          <a:bodyPr anchor="ctr">
            <a:normAutofit/>
          </a:bodyPr>
          <a:lstStyle/>
          <a:p>
            <a:r>
              <a:rPr lang="en-US" sz="2600" cap="none" dirty="0"/>
              <a:t>17. Create a virtual table to store the customers who are having the accounts in the same city as they live </a:t>
            </a:r>
            <a:endParaRPr lang="en-IN" sz="2600" cap="none" dirty="0"/>
          </a:p>
        </p:txBody>
      </p:sp>
      <p:pic>
        <p:nvPicPr>
          <p:cNvPr id="5" name="Content Placeholder 10">
            <a:extLst>
              <a:ext uri="{FF2B5EF4-FFF2-40B4-BE49-F238E27FC236}">
                <a16:creationId xmlns:a16="http://schemas.microsoft.com/office/drawing/2014/main" id="{E18D42FE-8BBA-CD7B-5EC6-8B75D829D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7" name="TextBox 6">
            <a:extLst>
              <a:ext uri="{FF2B5EF4-FFF2-40B4-BE49-F238E27FC236}">
                <a16:creationId xmlns:a16="http://schemas.microsoft.com/office/drawing/2014/main" id="{AEF57F5B-59F5-4B94-333F-81D02BD01F27}"/>
              </a:ext>
            </a:extLst>
          </p:cNvPr>
          <p:cNvSpPr txBox="1"/>
          <p:nvPr/>
        </p:nvSpPr>
        <p:spPr>
          <a:xfrm>
            <a:off x="561358" y="1598101"/>
            <a:ext cx="6390046" cy="5139869"/>
          </a:xfrm>
          <a:prstGeom prst="rect">
            <a:avLst/>
          </a:prstGeom>
          <a:noFill/>
        </p:spPr>
        <p:txBody>
          <a:bodyPr wrap="square">
            <a:spAutoFit/>
          </a:bodyPr>
          <a:lstStyle/>
          <a:p>
            <a:pPr>
              <a:spcAft>
                <a:spcPts val="600"/>
              </a:spcAft>
            </a:pPr>
            <a:r>
              <a:rPr lang="en-IN" u="sng" dirty="0">
                <a:latin typeface="Bahnschrift Light" panose="020B0502040204020203" pitchFamily="34" charset="0"/>
              </a:rPr>
              <a:t>Step-1 : Updating the data to execute query</a:t>
            </a:r>
          </a:p>
          <a:p>
            <a:pPr>
              <a:spcAft>
                <a:spcPts val="600"/>
              </a:spcAft>
            </a:pPr>
            <a:r>
              <a:rPr lang="en-IN" dirty="0">
                <a:latin typeface="Bahnschrift Light" panose="020B0502040204020203" pitchFamily="34" charset="0"/>
              </a:rPr>
              <a:t>UPDATE branch SET name='Ramesh' WHERE </a:t>
            </a:r>
            <a:r>
              <a:rPr lang="en-IN" dirty="0" err="1">
                <a:latin typeface="Bahnschrift Light" panose="020B0502040204020203" pitchFamily="34" charset="0"/>
              </a:rPr>
              <a:t>branch_no</a:t>
            </a:r>
            <a:r>
              <a:rPr lang="en-IN" dirty="0">
                <a:latin typeface="Bahnschrift Light" panose="020B0502040204020203" pitchFamily="34" charset="0"/>
              </a:rPr>
              <a:t>=1;</a:t>
            </a:r>
          </a:p>
          <a:p>
            <a:pPr>
              <a:spcAft>
                <a:spcPts val="600"/>
              </a:spcAft>
            </a:pPr>
            <a:r>
              <a:rPr lang="en-IN" dirty="0">
                <a:latin typeface="Bahnschrift Light" panose="020B0502040204020203" pitchFamily="34" charset="0"/>
              </a:rPr>
              <a:t>UPDATE branch SET name='Avinash' WHERE </a:t>
            </a:r>
            <a:r>
              <a:rPr lang="en-IN" dirty="0" err="1">
                <a:latin typeface="Bahnschrift Light" panose="020B0502040204020203" pitchFamily="34" charset="0"/>
              </a:rPr>
              <a:t>branch_no</a:t>
            </a:r>
            <a:r>
              <a:rPr lang="en-IN" dirty="0">
                <a:latin typeface="Bahnschrift Light" panose="020B0502040204020203" pitchFamily="34" charset="0"/>
              </a:rPr>
              <a:t>=2;</a:t>
            </a:r>
          </a:p>
          <a:p>
            <a:pPr>
              <a:spcAft>
                <a:spcPts val="600"/>
              </a:spcAft>
            </a:pPr>
            <a:r>
              <a:rPr lang="en-IN" dirty="0">
                <a:latin typeface="Bahnschrift Light" panose="020B0502040204020203" pitchFamily="34" charset="0"/>
              </a:rPr>
              <a:t>UPDATE branch SET city='Delhi' WHERE </a:t>
            </a:r>
            <a:r>
              <a:rPr lang="en-IN" dirty="0" err="1">
                <a:latin typeface="Bahnschrift Light" panose="020B0502040204020203" pitchFamily="34" charset="0"/>
              </a:rPr>
              <a:t>branch_no</a:t>
            </a:r>
            <a:r>
              <a:rPr lang="en-IN" dirty="0">
                <a:latin typeface="Bahnschrift Light" panose="020B0502040204020203" pitchFamily="34" charset="0"/>
              </a:rPr>
              <a:t>=1;</a:t>
            </a:r>
          </a:p>
          <a:p>
            <a:pPr>
              <a:spcAft>
                <a:spcPts val="600"/>
              </a:spcAft>
            </a:pPr>
            <a:r>
              <a:rPr lang="en-IN" dirty="0">
                <a:latin typeface="Bahnschrift Light" panose="020B0502040204020203" pitchFamily="34" charset="0"/>
              </a:rPr>
              <a:t>UPDATE branch SET city='Mumbai' WHERE </a:t>
            </a:r>
            <a:r>
              <a:rPr lang="en-IN" dirty="0" err="1">
                <a:latin typeface="Bahnschrift Light" panose="020B0502040204020203" pitchFamily="34" charset="0"/>
              </a:rPr>
              <a:t>branch_no</a:t>
            </a:r>
            <a:r>
              <a:rPr lang="en-IN" dirty="0">
                <a:latin typeface="Bahnschrift Light" panose="020B0502040204020203" pitchFamily="34" charset="0"/>
              </a:rPr>
              <a:t>=2;</a:t>
            </a:r>
          </a:p>
          <a:p>
            <a:pPr>
              <a:spcAft>
                <a:spcPts val="600"/>
              </a:spcAft>
            </a:pPr>
            <a:r>
              <a:rPr lang="en-IN" dirty="0">
                <a:latin typeface="Bahnschrift Light" panose="020B0502040204020203" pitchFamily="34" charset="0"/>
              </a:rPr>
              <a:t>ALTER TABLE customers ADD COLUMN city CHAR(20);</a:t>
            </a:r>
          </a:p>
          <a:p>
            <a:pPr>
              <a:spcAft>
                <a:spcPts val="600"/>
              </a:spcAft>
            </a:pPr>
            <a:r>
              <a:rPr lang="en-IN" dirty="0">
                <a:latin typeface="Bahnschrift Light" panose="020B0502040204020203" pitchFamily="34" charset="0"/>
              </a:rPr>
              <a:t>UPDATE customers SET city='Delhi' WHERE </a:t>
            </a:r>
            <a:r>
              <a:rPr lang="en-IN" dirty="0" err="1">
                <a:latin typeface="Bahnschrift Light" panose="020B0502040204020203" pitchFamily="34" charset="0"/>
              </a:rPr>
              <a:t>custid</a:t>
            </a:r>
            <a:r>
              <a:rPr lang="en-IN" dirty="0">
                <a:latin typeface="Bahnschrift Light" panose="020B0502040204020203" pitchFamily="34" charset="0"/>
              </a:rPr>
              <a:t>=1;</a:t>
            </a:r>
          </a:p>
          <a:p>
            <a:pPr>
              <a:spcAft>
                <a:spcPts val="600"/>
              </a:spcAft>
            </a:pPr>
            <a:r>
              <a:rPr lang="en-IN" dirty="0">
                <a:latin typeface="Bahnschrift Light" panose="020B0502040204020203" pitchFamily="34" charset="0"/>
              </a:rPr>
              <a:t>UPDATE customers SET city='Mumbai' WHERE </a:t>
            </a:r>
            <a:r>
              <a:rPr lang="en-IN" dirty="0" err="1">
                <a:latin typeface="Bahnschrift Light" panose="020B0502040204020203" pitchFamily="34" charset="0"/>
              </a:rPr>
              <a:t>custid</a:t>
            </a:r>
            <a:r>
              <a:rPr lang="en-IN" dirty="0">
                <a:latin typeface="Bahnschrift Light" panose="020B0502040204020203" pitchFamily="34" charset="0"/>
              </a:rPr>
              <a:t>=2; 	</a:t>
            </a:r>
          </a:p>
          <a:p>
            <a:endParaRPr lang="en-IN" sz="1000" dirty="0">
              <a:latin typeface="Bahnschrift Light" panose="020B0502040204020203" pitchFamily="34" charset="0"/>
            </a:endParaRPr>
          </a:p>
          <a:p>
            <a:r>
              <a:rPr lang="en-IN" u="sng" dirty="0">
                <a:latin typeface="Bahnschrift Light" panose="020B0502040204020203" pitchFamily="34" charset="0"/>
              </a:rPr>
              <a:t>Step-2 : Creating a view using the updated data</a:t>
            </a:r>
          </a:p>
          <a:p>
            <a:r>
              <a:rPr lang="en-IN" dirty="0">
                <a:latin typeface="Bahnschrift Light" panose="020B0502040204020203" pitchFamily="34" charset="0"/>
              </a:rPr>
              <a:t>CREATE VIEW </a:t>
            </a:r>
            <a:r>
              <a:rPr lang="en-IN" dirty="0" err="1">
                <a:latin typeface="Bahnschrift Light" panose="020B0502040204020203" pitchFamily="34" charset="0"/>
              </a:rPr>
              <a:t>customers_city</a:t>
            </a:r>
            <a:r>
              <a:rPr lang="en-IN" dirty="0">
                <a:latin typeface="Bahnschrift Light" panose="020B0502040204020203" pitchFamily="34" charset="0"/>
              </a:rPr>
              <a:t> AS  </a:t>
            </a:r>
          </a:p>
          <a:p>
            <a:r>
              <a:rPr lang="en-IN" dirty="0">
                <a:latin typeface="Bahnschrift Light" panose="020B0502040204020203" pitchFamily="34" charset="0"/>
              </a:rPr>
              <a:t>	SELECT </a:t>
            </a:r>
            <a:r>
              <a:rPr lang="en-IN" dirty="0" err="1">
                <a:latin typeface="Bahnschrift Light" panose="020B0502040204020203" pitchFamily="34" charset="0"/>
              </a:rPr>
              <a:t>a.fname</a:t>
            </a:r>
            <a:r>
              <a:rPr lang="en-IN" dirty="0">
                <a:latin typeface="Bahnschrift Light" panose="020B0502040204020203" pitchFamily="34" charset="0"/>
              </a:rPr>
              <a:t>, </a:t>
            </a:r>
            <a:r>
              <a:rPr lang="en-IN" dirty="0" err="1">
                <a:latin typeface="Bahnschrift Light" panose="020B0502040204020203" pitchFamily="34" charset="0"/>
              </a:rPr>
              <a:t>a.mname</a:t>
            </a:r>
            <a:r>
              <a:rPr lang="en-IN" dirty="0">
                <a:latin typeface="Bahnschrift Light" panose="020B0502040204020203" pitchFamily="34" charset="0"/>
              </a:rPr>
              <a:t>, </a:t>
            </a:r>
            <a:r>
              <a:rPr lang="en-IN" dirty="0" err="1">
                <a:latin typeface="Bahnschrift Light" panose="020B0502040204020203" pitchFamily="34" charset="0"/>
              </a:rPr>
              <a:t>a.lname</a:t>
            </a:r>
            <a:r>
              <a:rPr lang="en-IN" dirty="0">
                <a:latin typeface="Bahnschrift Light" panose="020B0502040204020203" pitchFamily="34" charset="0"/>
              </a:rPr>
              <a:t>, </a:t>
            </a:r>
            <a:r>
              <a:rPr lang="en-IN" dirty="0" err="1">
                <a:latin typeface="Bahnschrift Light" panose="020B0502040204020203" pitchFamily="34" charset="0"/>
              </a:rPr>
              <a:t>b.city</a:t>
            </a:r>
            <a:r>
              <a:rPr lang="en-IN" dirty="0">
                <a:latin typeface="Bahnschrift Light" panose="020B0502040204020203" pitchFamily="34" charset="0"/>
              </a:rPr>
              <a:t> </a:t>
            </a:r>
          </a:p>
          <a:p>
            <a:r>
              <a:rPr lang="en-IN" dirty="0">
                <a:latin typeface="Bahnschrift Light" panose="020B0502040204020203" pitchFamily="34" charset="0"/>
              </a:rPr>
              <a:t>	FROM customers a JOIN  branch b </a:t>
            </a:r>
          </a:p>
          <a:p>
            <a:r>
              <a:rPr lang="en-IN" dirty="0">
                <a:latin typeface="Bahnschrift Light" panose="020B0502040204020203" pitchFamily="34" charset="0"/>
              </a:rPr>
              <a:t>	ON </a:t>
            </a:r>
            <a:r>
              <a:rPr lang="en-IN" dirty="0" err="1">
                <a:latin typeface="Bahnschrift Light" panose="020B0502040204020203" pitchFamily="34" charset="0"/>
              </a:rPr>
              <a:t>a.fname</a:t>
            </a:r>
            <a:r>
              <a:rPr lang="en-IN" dirty="0">
                <a:latin typeface="Bahnschrift Light" panose="020B0502040204020203" pitchFamily="34" charset="0"/>
              </a:rPr>
              <a:t> = b.name    </a:t>
            </a:r>
          </a:p>
          <a:p>
            <a:r>
              <a:rPr lang="en-IN" dirty="0">
                <a:latin typeface="Bahnschrift Light" panose="020B0502040204020203" pitchFamily="34" charset="0"/>
              </a:rPr>
              <a:t>	WHERE </a:t>
            </a:r>
            <a:r>
              <a:rPr lang="en-IN" dirty="0" err="1">
                <a:latin typeface="Bahnschrift Light" panose="020B0502040204020203" pitchFamily="34" charset="0"/>
              </a:rPr>
              <a:t>a.city</a:t>
            </a:r>
            <a:r>
              <a:rPr lang="en-IN" dirty="0">
                <a:latin typeface="Bahnschrift Light" panose="020B0502040204020203" pitchFamily="34" charset="0"/>
              </a:rPr>
              <a:t> = </a:t>
            </a:r>
            <a:r>
              <a:rPr lang="en-IN" dirty="0" err="1">
                <a:latin typeface="Bahnschrift Light" panose="020B0502040204020203" pitchFamily="34" charset="0"/>
              </a:rPr>
              <a:t>b.city</a:t>
            </a:r>
            <a:r>
              <a:rPr lang="en-IN" dirty="0">
                <a:latin typeface="Bahnschrift Light" panose="020B0502040204020203" pitchFamily="34" charset="0"/>
              </a:rPr>
              <a:t>;        </a:t>
            </a:r>
          </a:p>
          <a:p>
            <a:endParaRPr lang="en-IN" sz="1050" dirty="0">
              <a:latin typeface="Bahnschrift Light" panose="020B0502040204020203" pitchFamily="34" charset="0"/>
            </a:endParaRPr>
          </a:p>
          <a:p>
            <a:r>
              <a:rPr lang="en-IN" dirty="0">
                <a:latin typeface="Bahnschrift Light" panose="020B0502040204020203" pitchFamily="34" charset="0"/>
              </a:rPr>
              <a:t>SELECT * FROM </a:t>
            </a:r>
            <a:r>
              <a:rPr lang="en-IN" dirty="0" err="1">
                <a:latin typeface="Bahnschrift Light" panose="020B0502040204020203" pitchFamily="34" charset="0"/>
              </a:rPr>
              <a:t>customers_city</a:t>
            </a:r>
            <a:r>
              <a:rPr lang="en-IN" dirty="0">
                <a:latin typeface="Bahnschrift Light" panose="020B0502040204020203" pitchFamily="34" charset="0"/>
              </a:rPr>
              <a:t>;</a:t>
            </a:r>
          </a:p>
        </p:txBody>
      </p:sp>
      <p:pic>
        <p:nvPicPr>
          <p:cNvPr id="9" name="Picture 8">
            <a:extLst>
              <a:ext uri="{FF2B5EF4-FFF2-40B4-BE49-F238E27FC236}">
                <a16:creationId xmlns:a16="http://schemas.microsoft.com/office/drawing/2014/main" id="{52DD8B51-8969-C686-8363-C5DAE797E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564" y="4934471"/>
            <a:ext cx="3720321" cy="831779"/>
          </a:xfrm>
          <a:prstGeom prst="rect">
            <a:avLst/>
          </a:prstGeom>
        </p:spPr>
      </p:pic>
      <p:pic>
        <p:nvPicPr>
          <p:cNvPr id="11" name="Picture 10">
            <a:extLst>
              <a:ext uri="{FF2B5EF4-FFF2-40B4-BE49-F238E27FC236}">
                <a16:creationId xmlns:a16="http://schemas.microsoft.com/office/drawing/2014/main" id="{418A8B68-B3A5-F94E-D40B-DE35DA359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404" y="1919896"/>
            <a:ext cx="4744433" cy="1976847"/>
          </a:xfrm>
          <a:prstGeom prst="rect">
            <a:avLst/>
          </a:prstGeom>
        </p:spPr>
      </p:pic>
      <p:sp>
        <p:nvSpPr>
          <p:cNvPr id="13" name="TextBox 12">
            <a:extLst>
              <a:ext uri="{FF2B5EF4-FFF2-40B4-BE49-F238E27FC236}">
                <a16:creationId xmlns:a16="http://schemas.microsoft.com/office/drawing/2014/main" id="{72CE87E2-1C10-29D4-0117-783890ABE8D3}"/>
              </a:ext>
            </a:extLst>
          </p:cNvPr>
          <p:cNvSpPr txBox="1"/>
          <p:nvPr/>
        </p:nvSpPr>
        <p:spPr>
          <a:xfrm>
            <a:off x="6951404" y="5744298"/>
            <a:ext cx="6096000" cy="338554"/>
          </a:xfrm>
          <a:prstGeom prst="rect">
            <a:avLst/>
          </a:prstGeom>
          <a:noFill/>
        </p:spPr>
        <p:txBody>
          <a:bodyPr wrap="square">
            <a:spAutoFit/>
          </a:bodyPr>
          <a:lstStyle/>
          <a:p>
            <a:r>
              <a:rPr lang="en-IN" sz="1600" dirty="0">
                <a:latin typeface="Gill Sans MT (Headings)"/>
              </a:rPr>
              <a:t>- </a:t>
            </a:r>
            <a:r>
              <a:rPr lang="en-IN" sz="1600" dirty="0" err="1">
                <a:latin typeface="Gill Sans MT (Headings)"/>
              </a:rPr>
              <a:t>customers_city</a:t>
            </a:r>
            <a:r>
              <a:rPr lang="en-IN" sz="1600" dirty="0">
                <a:latin typeface="Gill Sans MT (Headings)"/>
              </a:rPr>
              <a:t> view</a:t>
            </a:r>
          </a:p>
        </p:txBody>
      </p:sp>
    </p:spTree>
    <p:extLst>
      <p:ext uri="{BB962C8B-B14F-4D97-AF65-F5344CB8AC3E}">
        <p14:creationId xmlns:p14="http://schemas.microsoft.com/office/powerpoint/2010/main" val="195127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BE29C-7D30-BB22-3E88-8723A98A219E}"/>
              </a:ext>
            </a:extLst>
          </p:cNvPr>
          <p:cNvSpPr/>
          <p:nvPr/>
        </p:nvSpPr>
        <p:spPr>
          <a:xfrm>
            <a:off x="344128" y="1290364"/>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6764986A-AFE3-654D-9714-9F644F46386D}"/>
              </a:ext>
            </a:extLst>
          </p:cNvPr>
          <p:cNvSpPr>
            <a:spLocks noGrp="1"/>
          </p:cNvSpPr>
          <p:nvPr>
            <p:ph type="title"/>
          </p:nvPr>
        </p:nvSpPr>
        <p:spPr>
          <a:xfrm>
            <a:off x="581025" y="597813"/>
            <a:ext cx="11029950" cy="1014413"/>
          </a:xfrm>
        </p:spPr>
        <p:txBody>
          <a:bodyPr anchor="ctr">
            <a:noAutofit/>
          </a:bodyPr>
          <a:lstStyle/>
          <a:p>
            <a:r>
              <a:rPr lang="en-US" sz="2400" cap="none" dirty="0"/>
              <a:t>18. Create a Transaction Table.</a:t>
            </a:r>
            <a:br>
              <a:rPr lang="en-US" sz="2400" cap="none" dirty="0"/>
            </a:br>
            <a:endParaRPr lang="en-IN" sz="2400" cap="none" dirty="0"/>
          </a:p>
        </p:txBody>
      </p:sp>
      <p:pic>
        <p:nvPicPr>
          <p:cNvPr id="5" name="Content Placeholder 10">
            <a:extLst>
              <a:ext uri="{FF2B5EF4-FFF2-40B4-BE49-F238E27FC236}">
                <a16:creationId xmlns:a16="http://schemas.microsoft.com/office/drawing/2014/main" id="{507ABFDE-4581-B05F-C050-1708CE76A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6" name="TextBox 5">
            <a:extLst>
              <a:ext uri="{FF2B5EF4-FFF2-40B4-BE49-F238E27FC236}">
                <a16:creationId xmlns:a16="http://schemas.microsoft.com/office/drawing/2014/main" id="{7CE0F354-6343-794B-C714-3C1EE102515F}"/>
              </a:ext>
            </a:extLst>
          </p:cNvPr>
          <p:cNvSpPr txBox="1"/>
          <p:nvPr/>
        </p:nvSpPr>
        <p:spPr>
          <a:xfrm>
            <a:off x="581025" y="1589678"/>
            <a:ext cx="5653549" cy="4670509"/>
          </a:xfrm>
          <a:prstGeom prst="rect">
            <a:avLst/>
          </a:prstGeom>
          <a:noFill/>
        </p:spPr>
        <p:txBody>
          <a:bodyPr wrap="square">
            <a:spAutoFit/>
          </a:bodyPr>
          <a:lstStyle/>
          <a:p>
            <a:pPr>
              <a:spcAft>
                <a:spcPts val="300"/>
              </a:spcAft>
            </a:pPr>
            <a:r>
              <a:rPr lang="en-IN" dirty="0">
                <a:latin typeface="Bahnschrift Light" panose="020B0502040204020203" pitchFamily="34" charset="0"/>
              </a:rPr>
              <a:t>CREATE TABLE transaction</a:t>
            </a:r>
          </a:p>
          <a:p>
            <a:pPr>
              <a:spcAft>
                <a:spcPts val="300"/>
              </a:spcAft>
            </a:pPr>
            <a:r>
              <a:rPr lang="en-IN" dirty="0">
                <a:latin typeface="Bahnschrift Light" panose="020B0502040204020203" pitchFamily="34" charset="0"/>
              </a:rPr>
              <a:t>(</a:t>
            </a:r>
            <a:r>
              <a:rPr lang="en-IN" dirty="0" err="1">
                <a:latin typeface="Bahnschrift Light" panose="020B0502040204020203" pitchFamily="34" charset="0"/>
              </a:rPr>
              <a:t>tid</a:t>
            </a:r>
            <a:r>
              <a:rPr lang="en-IN" dirty="0">
                <a:latin typeface="Bahnschrift Light" panose="020B0502040204020203" pitchFamily="34" charset="0"/>
              </a:rPr>
              <a:t> INT AUTO_INCREMENT PRIMARY KEY,</a:t>
            </a:r>
          </a:p>
          <a:p>
            <a:pPr>
              <a:spcAft>
                <a:spcPts val="300"/>
              </a:spcAft>
            </a:pPr>
            <a:r>
              <a:rPr lang="en-IN" dirty="0" err="1">
                <a:latin typeface="Bahnschrift Light" panose="020B0502040204020203" pitchFamily="34" charset="0"/>
              </a:rPr>
              <a:t>custid</a:t>
            </a:r>
            <a:r>
              <a:rPr lang="en-IN" dirty="0">
                <a:latin typeface="Bahnschrift Light" panose="020B0502040204020203" pitchFamily="34" charset="0"/>
              </a:rPr>
              <a:t> INT,</a:t>
            </a:r>
          </a:p>
          <a:p>
            <a:pPr>
              <a:spcAft>
                <a:spcPts val="300"/>
              </a:spcAft>
            </a:pPr>
            <a:r>
              <a:rPr lang="en-IN" dirty="0" err="1">
                <a:latin typeface="Bahnschrift Light" panose="020B0502040204020203" pitchFamily="34" charset="0"/>
              </a:rPr>
              <a:t>acnumber</a:t>
            </a:r>
            <a:r>
              <a:rPr lang="en-IN" dirty="0">
                <a:latin typeface="Bahnschrift Light" panose="020B0502040204020203" pitchFamily="34" charset="0"/>
              </a:rPr>
              <a:t> INT,</a:t>
            </a:r>
          </a:p>
          <a:p>
            <a:pPr>
              <a:spcAft>
                <a:spcPts val="300"/>
              </a:spcAft>
            </a:pPr>
            <a:r>
              <a:rPr lang="en-IN" dirty="0" err="1">
                <a:latin typeface="Bahnschrift Light" panose="020B0502040204020203" pitchFamily="34" charset="0"/>
              </a:rPr>
              <a:t>branch_no</a:t>
            </a:r>
            <a:r>
              <a:rPr lang="en-IN" dirty="0">
                <a:latin typeface="Bahnschrift Light" panose="020B0502040204020203" pitchFamily="34" charset="0"/>
              </a:rPr>
              <a:t> INT,</a:t>
            </a:r>
          </a:p>
          <a:p>
            <a:pPr>
              <a:spcAft>
                <a:spcPts val="300"/>
              </a:spcAft>
            </a:pPr>
            <a:r>
              <a:rPr lang="en-IN" dirty="0">
                <a:latin typeface="Bahnschrift Light" panose="020B0502040204020203" pitchFamily="34" charset="0"/>
              </a:rPr>
              <a:t>amount INT,</a:t>
            </a:r>
          </a:p>
          <a:p>
            <a:pPr>
              <a:spcAft>
                <a:spcPts val="300"/>
              </a:spcAft>
            </a:pPr>
            <a:r>
              <a:rPr lang="en-IN" dirty="0" err="1">
                <a:latin typeface="Bahnschrift Light" panose="020B0502040204020203" pitchFamily="34" charset="0"/>
              </a:rPr>
              <a:t>transaction_type</a:t>
            </a:r>
            <a:r>
              <a:rPr lang="en-IN" dirty="0">
                <a:latin typeface="Bahnschrift Light" panose="020B0502040204020203" pitchFamily="34" charset="0"/>
              </a:rPr>
              <a:t> ENUM ('</a:t>
            </a:r>
            <a:r>
              <a:rPr lang="en-IN" dirty="0" err="1">
                <a:latin typeface="Bahnschrift Light" panose="020B0502040204020203" pitchFamily="34" charset="0"/>
              </a:rPr>
              <a:t>withdraw','deposit</a:t>
            </a:r>
            <a:r>
              <a:rPr lang="en-IN" dirty="0">
                <a:latin typeface="Bahnschrift Light" panose="020B0502040204020203" pitchFamily="34" charset="0"/>
              </a:rPr>
              <a:t>’),</a:t>
            </a:r>
          </a:p>
          <a:p>
            <a:pPr>
              <a:spcAft>
                <a:spcPts val="300"/>
              </a:spcAft>
            </a:pPr>
            <a:r>
              <a:rPr lang="en-IN" dirty="0">
                <a:latin typeface="Bahnschrift Light" panose="020B0502040204020203" pitchFamily="34" charset="0"/>
              </a:rPr>
              <a:t>dot DATE,</a:t>
            </a:r>
          </a:p>
          <a:p>
            <a:pPr>
              <a:spcAft>
                <a:spcPts val="300"/>
              </a:spcAft>
            </a:pPr>
            <a:r>
              <a:rPr lang="en-IN" dirty="0">
                <a:latin typeface="Bahnschrift Light" panose="020B0502040204020203" pitchFamily="34" charset="0"/>
              </a:rPr>
              <a:t>FOREIGN KEY (</a:t>
            </a:r>
            <a:r>
              <a:rPr lang="en-IN" dirty="0" err="1">
                <a:latin typeface="Bahnschrift Light" panose="020B0502040204020203" pitchFamily="34" charset="0"/>
              </a:rPr>
              <a:t>custid</a:t>
            </a:r>
            <a:r>
              <a:rPr lang="en-IN" dirty="0">
                <a:latin typeface="Bahnschrift Light" panose="020B0502040204020203" pitchFamily="34" charset="0"/>
              </a:rPr>
              <a:t>) REFERENCES customers(</a:t>
            </a:r>
            <a:r>
              <a:rPr lang="en-IN" dirty="0" err="1">
                <a:latin typeface="Bahnschrift Light" panose="020B0502040204020203" pitchFamily="34" charset="0"/>
              </a:rPr>
              <a:t>custid</a:t>
            </a:r>
            <a:r>
              <a:rPr lang="en-IN" dirty="0">
                <a:latin typeface="Bahnschrift Light" panose="020B0502040204020203" pitchFamily="34" charset="0"/>
              </a:rPr>
              <a:t>),</a:t>
            </a:r>
          </a:p>
          <a:p>
            <a:pPr>
              <a:spcAft>
                <a:spcPts val="300"/>
              </a:spcAft>
            </a:pPr>
            <a:r>
              <a:rPr lang="en-IN" dirty="0">
                <a:latin typeface="Bahnschrift Light" panose="020B0502040204020203" pitchFamily="34" charset="0"/>
              </a:rPr>
              <a:t>FOREIGN KEY (</a:t>
            </a:r>
            <a:r>
              <a:rPr lang="en-IN" dirty="0" err="1">
                <a:latin typeface="Bahnschrift Light" panose="020B0502040204020203" pitchFamily="34" charset="0"/>
              </a:rPr>
              <a:t>acnumber</a:t>
            </a:r>
            <a:r>
              <a:rPr lang="en-IN" dirty="0">
                <a:latin typeface="Bahnschrift Light" panose="020B0502040204020203" pitchFamily="34" charset="0"/>
              </a:rPr>
              <a:t>) REFERENCES accounts(</a:t>
            </a:r>
            <a:r>
              <a:rPr lang="en-IN" dirty="0" err="1">
                <a:latin typeface="Bahnschrift Light" panose="020B0502040204020203" pitchFamily="34" charset="0"/>
              </a:rPr>
              <a:t>acnumber</a:t>
            </a:r>
            <a:r>
              <a:rPr lang="en-IN" dirty="0">
                <a:latin typeface="Bahnschrift Light" panose="020B0502040204020203" pitchFamily="34" charset="0"/>
              </a:rPr>
              <a:t>),</a:t>
            </a:r>
          </a:p>
          <a:p>
            <a:pPr>
              <a:spcAft>
                <a:spcPts val="300"/>
              </a:spcAft>
            </a:pPr>
            <a:r>
              <a:rPr lang="en-IN" dirty="0">
                <a:latin typeface="Bahnschrift Light" panose="020B0502040204020203" pitchFamily="34" charset="0"/>
              </a:rPr>
              <a:t>FOREIGN KEY (</a:t>
            </a:r>
            <a:r>
              <a:rPr lang="en-IN" dirty="0" err="1">
                <a:latin typeface="Bahnschrift Light" panose="020B0502040204020203" pitchFamily="34" charset="0"/>
              </a:rPr>
              <a:t>branch_no</a:t>
            </a:r>
            <a:r>
              <a:rPr lang="en-IN" dirty="0">
                <a:latin typeface="Bahnschrift Light" panose="020B0502040204020203" pitchFamily="34" charset="0"/>
              </a:rPr>
              <a:t>) REFERENCES branch(</a:t>
            </a:r>
            <a:r>
              <a:rPr lang="en-IN" dirty="0" err="1">
                <a:latin typeface="Bahnschrift Light" panose="020B0502040204020203" pitchFamily="34" charset="0"/>
              </a:rPr>
              <a:t>branch_no</a:t>
            </a:r>
            <a:r>
              <a:rPr lang="en-IN" dirty="0">
                <a:latin typeface="Bahnschrift Light" panose="020B0502040204020203" pitchFamily="34" charset="0"/>
              </a:rPr>
              <a:t>));</a:t>
            </a:r>
          </a:p>
          <a:p>
            <a:pPr>
              <a:spcAft>
                <a:spcPts val="300"/>
              </a:spcAft>
            </a:pPr>
            <a:endParaRPr lang="en-IN" dirty="0">
              <a:latin typeface="Bahnschrift Light" panose="020B0502040204020203" pitchFamily="34" charset="0"/>
            </a:endParaRPr>
          </a:p>
        </p:txBody>
      </p:sp>
      <p:pic>
        <p:nvPicPr>
          <p:cNvPr id="9" name="Picture 8">
            <a:extLst>
              <a:ext uri="{FF2B5EF4-FFF2-40B4-BE49-F238E27FC236}">
                <a16:creationId xmlns:a16="http://schemas.microsoft.com/office/drawing/2014/main" id="{543028A5-553E-5CD9-9EA7-C92D0D33A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182" y="1590248"/>
            <a:ext cx="5791200" cy="639491"/>
          </a:xfrm>
          <a:prstGeom prst="rect">
            <a:avLst/>
          </a:prstGeom>
        </p:spPr>
      </p:pic>
    </p:spTree>
    <p:extLst>
      <p:ext uri="{BB962C8B-B14F-4D97-AF65-F5344CB8AC3E}">
        <p14:creationId xmlns:p14="http://schemas.microsoft.com/office/powerpoint/2010/main" val="277534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4B68-49D4-2646-6F45-4FCD10FD5105}"/>
              </a:ext>
            </a:extLst>
          </p:cNvPr>
          <p:cNvSpPr>
            <a:spLocks noGrp="1"/>
          </p:cNvSpPr>
          <p:nvPr>
            <p:ph type="title"/>
          </p:nvPr>
        </p:nvSpPr>
        <p:spPr>
          <a:xfrm>
            <a:off x="581192" y="682492"/>
            <a:ext cx="11029616" cy="1013800"/>
          </a:xfrm>
        </p:spPr>
        <p:txBody>
          <a:bodyPr>
            <a:normAutofit fontScale="90000"/>
          </a:bodyPr>
          <a:lstStyle/>
          <a:p>
            <a:r>
              <a:rPr lang="en-US" sz="2500" cap="none" dirty="0"/>
              <a:t>a.  Write trigger to update balance in account table on Deposit or Withdraw in transaction table</a:t>
            </a:r>
            <a:br>
              <a:rPr lang="en-US" sz="2500" cap="none" dirty="0"/>
            </a:br>
            <a:r>
              <a:rPr lang="en-US" sz="2500" cap="none" dirty="0"/>
              <a:t>b. Insert values in transaction table to show trigger success</a:t>
            </a:r>
            <a:endParaRPr lang="en-IN" sz="2500" dirty="0"/>
          </a:p>
        </p:txBody>
      </p:sp>
      <p:sp>
        <p:nvSpPr>
          <p:cNvPr id="5" name="TextBox 4">
            <a:extLst>
              <a:ext uri="{FF2B5EF4-FFF2-40B4-BE49-F238E27FC236}">
                <a16:creationId xmlns:a16="http://schemas.microsoft.com/office/drawing/2014/main" id="{989532E9-70DF-FD87-C41F-8DC3CD77A828}"/>
              </a:ext>
            </a:extLst>
          </p:cNvPr>
          <p:cNvSpPr txBox="1"/>
          <p:nvPr/>
        </p:nvSpPr>
        <p:spPr>
          <a:xfrm>
            <a:off x="1189706" y="1949552"/>
            <a:ext cx="5850192" cy="4647426"/>
          </a:xfrm>
          <a:prstGeom prst="rect">
            <a:avLst/>
          </a:prstGeom>
          <a:noFill/>
        </p:spPr>
        <p:txBody>
          <a:bodyPr wrap="square">
            <a:spAutoFit/>
          </a:bodyPr>
          <a:lstStyle/>
          <a:p>
            <a:r>
              <a:rPr lang="en-IN" dirty="0">
                <a:latin typeface="Bahnschrift Light" panose="020B0502040204020203" pitchFamily="34" charset="0"/>
              </a:rPr>
              <a:t>DELIMITER //</a:t>
            </a:r>
          </a:p>
          <a:p>
            <a:endParaRPr lang="en-IN" sz="800" dirty="0">
              <a:latin typeface="Bahnschrift Light" panose="020B0502040204020203" pitchFamily="34" charset="0"/>
            </a:endParaRPr>
          </a:p>
          <a:p>
            <a:r>
              <a:rPr lang="en-IN" dirty="0">
                <a:latin typeface="Bahnschrift Light" panose="020B0502040204020203" pitchFamily="34" charset="0"/>
              </a:rPr>
              <a:t>CREATE TRIGGER </a:t>
            </a:r>
            <a:r>
              <a:rPr lang="en-IN" dirty="0" err="1">
                <a:latin typeface="Bahnschrift Light" panose="020B0502040204020203" pitchFamily="34" charset="0"/>
              </a:rPr>
              <a:t>transaction_update</a:t>
            </a:r>
            <a:r>
              <a:rPr lang="en-IN" dirty="0">
                <a:latin typeface="Bahnschrift Light" panose="020B0502040204020203" pitchFamily="34" charset="0"/>
              </a:rPr>
              <a:t> </a:t>
            </a:r>
          </a:p>
          <a:p>
            <a:endParaRPr lang="en-IN" sz="500" dirty="0">
              <a:latin typeface="Bahnschrift Light" panose="020B0502040204020203" pitchFamily="34" charset="0"/>
            </a:endParaRPr>
          </a:p>
          <a:p>
            <a:r>
              <a:rPr lang="en-IN" dirty="0">
                <a:latin typeface="Bahnschrift Light" panose="020B0502040204020203" pitchFamily="34" charset="0"/>
              </a:rPr>
              <a:t>AFTER INSERT ON transaction FOR EACH ROWBEGIN</a:t>
            </a:r>
          </a:p>
          <a:p>
            <a:endParaRPr lang="en-IN" sz="500" dirty="0">
              <a:latin typeface="Bahnschrift Light" panose="020B0502040204020203" pitchFamily="34" charset="0"/>
            </a:endParaRPr>
          </a:p>
          <a:p>
            <a:r>
              <a:rPr lang="en-IN" dirty="0">
                <a:latin typeface="Bahnschrift Light" panose="020B0502040204020203" pitchFamily="34" charset="0"/>
              </a:rPr>
              <a:t>UPDATE accounts SET </a:t>
            </a:r>
            <a:r>
              <a:rPr lang="en-IN" dirty="0" err="1">
                <a:latin typeface="Bahnschrift Light" panose="020B0502040204020203" pitchFamily="34" charset="0"/>
              </a:rPr>
              <a:t>curbal</a:t>
            </a:r>
            <a:r>
              <a:rPr lang="en-IN" dirty="0">
                <a:latin typeface="Bahnschrift Light" panose="020B0502040204020203" pitchFamily="34" charset="0"/>
              </a:rPr>
              <a:t> = </a:t>
            </a:r>
            <a:r>
              <a:rPr lang="en-IN" dirty="0" err="1">
                <a:latin typeface="Bahnschrift Light" panose="020B0502040204020203" pitchFamily="34" charset="0"/>
              </a:rPr>
              <a:t>curbal</a:t>
            </a:r>
            <a:r>
              <a:rPr lang="en-IN" dirty="0">
                <a:latin typeface="Bahnschrift Light" panose="020B0502040204020203" pitchFamily="34" charset="0"/>
              </a:rPr>
              <a:t> + </a:t>
            </a:r>
            <a:r>
              <a:rPr lang="en-IN" dirty="0" err="1">
                <a:latin typeface="Bahnschrift Light" panose="020B0502040204020203" pitchFamily="34" charset="0"/>
              </a:rPr>
              <a:t>NEW.amount</a:t>
            </a:r>
            <a:r>
              <a:rPr lang="en-IN" dirty="0">
                <a:latin typeface="Bahnschrift Light" panose="020B0502040204020203" pitchFamily="34" charset="0"/>
              </a:rPr>
              <a:t> * CASE </a:t>
            </a:r>
          </a:p>
          <a:p>
            <a:r>
              <a:rPr lang="en-IN" dirty="0">
                <a:latin typeface="Bahnschrift Light" panose="020B0502040204020203" pitchFamily="34" charset="0"/>
              </a:rPr>
              <a:t>	WHEN </a:t>
            </a:r>
            <a:r>
              <a:rPr lang="en-IN" dirty="0" err="1">
                <a:latin typeface="Bahnschrift Light" panose="020B0502040204020203" pitchFamily="34" charset="0"/>
              </a:rPr>
              <a:t>NEW.transaction_type</a:t>
            </a:r>
            <a:r>
              <a:rPr lang="en-IN" dirty="0">
                <a:latin typeface="Bahnschrift Light" panose="020B0502040204020203" pitchFamily="34" charset="0"/>
              </a:rPr>
              <a:t> ='withdraw’ </a:t>
            </a:r>
          </a:p>
          <a:p>
            <a:r>
              <a:rPr lang="en-IN" dirty="0">
                <a:latin typeface="Bahnschrift Light" panose="020B0502040204020203" pitchFamily="34" charset="0"/>
              </a:rPr>
              <a:t>		THEN '-1’ </a:t>
            </a:r>
          </a:p>
          <a:p>
            <a:r>
              <a:rPr lang="en-IN" dirty="0">
                <a:latin typeface="Bahnschrift Light" panose="020B0502040204020203" pitchFamily="34" charset="0"/>
              </a:rPr>
              <a:t>	ELSE '1’ </a:t>
            </a:r>
          </a:p>
          <a:p>
            <a:r>
              <a:rPr lang="en-IN" dirty="0">
                <a:latin typeface="Bahnschrift Light" panose="020B0502040204020203" pitchFamily="34" charset="0"/>
              </a:rPr>
              <a:t>	END    </a:t>
            </a:r>
          </a:p>
          <a:p>
            <a:r>
              <a:rPr lang="en-IN" dirty="0">
                <a:latin typeface="Bahnschrift Light" panose="020B0502040204020203" pitchFamily="34" charset="0"/>
              </a:rPr>
              <a:t>WHERE </a:t>
            </a:r>
            <a:r>
              <a:rPr lang="en-IN" dirty="0" err="1">
                <a:latin typeface="Bahnschrift Light" panose="020B0502040204020203" pitchFamily="34" charset="0"/>
              </a:rPr>
              <a:t>custid</a:t>
            </a:r>
            <a:r>
              <a:rPr lang="en-IN" dirty="0">
                <a:latin typeface="Bahnschrift Light" panose="020B0502040204020203" pitchFamily="34" charset="0"/>
              </a:rPr>
              <a:t>=</a:t>
            </a:r>
            <a:r>
              <a:rPr lang="en-IN" dirty="0" err="1">
                <a:latin typeface="Bahnschrift Light" panose="020B0502040204020203" pitchFamily="34" charset="0"/>
              </a:rPr>
              <a:t>NEW.custid</a:t>
            </a:r>
            <a:r>
              <a:rPr lang="en-IN" dirty="0">
                <a:latin typeface="Bahnschrift Light" panose="020B0502040204020203" pitchFamily="34" charset="0"/>
              </a:rPr>
              <a:t>;</a:t>
            </a:r>
          </a:p>
          <a:p>
            <a:r>
              <a:rPr lang="en-IN" dirty="0">
                <a:latin typeface="Bahnschrift Light" panose="020B0502040204020203" pitchFamily="34" charset="0"/>
              </a:rPr>
              <a:t>END</a:t>
            </a:r>
          </a:p>
          <a:p>
            <a:endParaRPr lang="en-IN" sz="800" dirty="0">
              <a:latin typeface="Bahnschrift Light" panose="020B0502040204020203" pitchFamily="34" charset="0"/>
            </a:endParaRPr>
          </a:p>
          <a:p>
            <a:r>
              <a:rPr lang="en-IN" dirty="0">
                <a:latin typeface="Bahnschrift Light" panose="020B0502040204020203" pitchFamily="34" charset="0"/>
              </a:rPr>
              <a:t>//DELIMITER ;</a:t>
            </a:r>
          </a:p>
          <a:p>
            <a:endParaRPr lang="en-IN" dirty="0">
              <a:latin typeface="Bahnschrift Light" panose="020B0502040204020203" pitchFamily="34" charset="0"/>
            </a:endParaRPr>
          </a:p>
          <a:p>
            <a:r>
              <a:rPr lang="en-US" sz="1800" cap="none" dirty="0">
                <a:latin typeface="Bahnschrift Light" panose="020B0502040204020203" pitchFamily="34" charset="0"/>
              </a:rPr>
              <a:t>INSERT INTO TRANSACTION VALUES </a:t>
            </a:r>
          </a:p>
          <a:p>
            <a:r>
              <a:rPr lang="en-US" sz="1800" cap="none" dirty="0">
                <a:latin typeface="Bahnschrift Light" panose="020B0502040204020203" pitchFamily="34" charset="0"/>
              </a:rPr>
              <a:t>(1,1,1,1,5000,'deposit','2010-05-15');</a:t>
            </a:r>
            <a:endParaRPr lang="en-IN" dirty="0">
              <a:latin typeface="Bahnschrift Light" panose="020B0502040204020203" pitchFamily="34" charset="0"/>
            </a:endParaRPr>
          </a:p>
        </p:txBody>
      </p:sp>
      <p:sp>
        <p:nvSpPr>
          <p:cNvPr id="7" name="TextBox 6">
            <a:extLst>
              <a:ext uri="{FF2B5EF4-FFF2-40B4-BE49-F238E27FC236}">
                <a16:creationId xmlns:a16="http://schemas.microsoft.com/office/drawing/2014/main" id="{75FBE131-37B5-1E57-FE6B-ADC66E231240}"/>
              </a:ext>
            </a:extLst>
          </p:cNvPr>
          <p:cNvSpPr txBox="1"/>
          <p:nvPr/>
        </p:nvSpPr>
        <p:spPr>
          <a:xfrm>
            <a:off x="458288" y="1939720"/>
            <a:ext cx="875071" cy="369332"/>
          </a:xfrm>
          <a:prstGeom prst="rect">
            <a:avLst/>
          </a:prstGeom>
          <a:noFill/>
        </p:spPr>
        <p:txBody>
          <a:bodyPr wrap="square">
            <a:spAutoFit/>
          </a:bodyPr>
          <a:lstStyle/>
          <a:p>
            <a:r>
              <a:rPr lang="en-IN" u="sng" dirty="0">
                <a:latin typeface="Bahnschrift Light" panose="020B0502040204020203" pitchFamily="34" charset="0"/>
              </a:rPr>
              <a:t>Part a: </a:t>
            </a:r>
            <a:endParaRPr lang="en-IN" u="sng" dirty="0"/>
          </a:p>
        </p:txBody>
      </p:sp>
      <p:sp>
        <p:nvSpPr>
          <p:cNvPr id="9" name="TextBox 8">
            <a:extLst>
              <a:ext uri="{FF2B5EF4-FFF2-40B4-BE49-F238E27FC236}">
                <a16:creationId xmlns:a16="http://schemas.microsoft.com/office/drawing/2014/main" id="{6B6B4354-D876-EA99-811F-B3029CCF8A99}"/>
              </a:ext>
            </a:extLst>
          </p:cNvPr>
          <p:cNvSpPr txBox="1"/>
          <p:nvPr/>
        </p:nvSpPr>
        <p:spPr>
          <a:xfrm>
            <a:off x="458288" y="5901502"/>
            <a:ext cx="865239" cy="369332"/>
          </a:xfrm>
          <a:prstGeom prst="rect">
            <a:avLst/>
          </a:prstGeom>
          <a:noFill/>
        </p:spPr>
        <p:txBody>
          <a:bodyPr wrap="square">
            <a:spAutoFit/>
          </a:bodyPr>
          <a:lstStyle/>
          <a:p>
            <a:r>
              <a:rPr lang="en-IN" u="sng" dirty="0">
                <a:latin typeface="Bahnschrift Light" panose="020B0502040204020203" pitchFamily="34" charset="0"/>
              </a:rPr>
              <a:t>Part b: </a:t>
            </a:r>
            <a:endParaRPr lang="en-IN" u="sng" dirty="0"/>
          </a:p>
        </p:txBody>
      </p:sp>
      <p:pic>
        <p:nvPicPr>
          <p:cNvPr id="11" name="Picture 10">
            <a:extLst>
              <a:ext uri="{FF2B5EF4-FFF2-40B4-BE49-F238E27FC236}">
                <a16:creationId xmlns:a16="http://schemas.microsoft.com/office/drawing/2014/main" id="{70D46A07-7F0D-D90D-2843-747B187E7A28}"/>
              </a:ext>
            </a:extLst>
          </p:cNvPr>
          <p:cNvPicPr>
            <a:picLocks noChangeAspect="1"/>
          </p:cNvPicPr>
          <p:nvPr/>
        </p:nvPicPr>
        <p:blipFill rotWithShape="1">
          <a:blip r:embed="rId2"/>
          <a:srcRect t="7789" r="2927" b="75068"/>
          <a:stretch/>
        </p:blipFill>
        <p:spPr>
          <a:xfrm>
            <a:off x="7164840" y="2124386"/>
            <a:ext cx="4660489" cy="909257"/>
          </a:xfrm>
          <a:prstGeom prst="rect">
            <a:avLst/>
          </a:prstGeom>
        </p:spPr>
      </p:pic>
      <p:sp>
        <p:nvSpPr>
          <p:cNvPr id="12" name="TextBox 11">
            <a:extLst>
              <a:ext uri="{FF2B5EF4-FFF2-40B4-BE49-F238E27FC236}">
                <a16:creationId xmlns:a16="http://schemas.microsoft.com/office/drawing/2014/main" id="{3BEFCCE1-AEFA-B862-7A66-82A8BABD8CBA}"/>
              </a:ext>
            </a:extLst>
          </p:cNvPr>
          <p:cNvSpPr txBox="1"/>
          <p:nvPr/>
        </p:nvSpPr>
        <p:spPr>
          <a:xfrm>
            <a:off x="7187376" y="1939720"/>
            <a:ext cx="3814918" cy="3539430"/>
          </a:xfrm>
          <a:prstGeom prst="rect">
            <a:avLst/>
          </a:prstGeom>
          <a:noFill/>
        </p:spPr>
        <p:txBody>
          <a:bodyPr wrap="square">
            <a:spAutoFit/>
          </a:bodyPr>
          <a:lstStyle/>
          <a:p>
            <a:r>
              <a:rPr lang="en-US" sz="1600" dirty="0">
                <a:latin typeface="Gill Sans MT (Headings)"/>
              </a:rPr>
              <a:t>Account Table Before Update</a:t>
            </a:r>
          </a:p>
          <a:p>
            <a:endParaRPr lang="en-US" sz="1600" dirty="0">
              <a:latin typeface="Gill Sans MT (Headings)"/>
            </a:endParaRPr>
          </a:p>
          <a:p>
            <a:endParaRPr lang="en-US" sz="1600" dirty="0">
              <a:latin typeface="Gill Sans MT (Headings)"/>
            </a:endParaRPr>
          </a:p>
          <a:p>
            <a:endParaRPr lang="en-US" sz="1600" dirty="0">
              <a:latin typeface="Gill Sans MT (Headings)"/>
            </a:endParaRPr>
          </a:p>
          <a:p>
            <a:endParaRPr lang="en-US" sz="1600" dirty="0">
              <a:latin typeface="Gill Sans MT (Headings)"/>
            </a:endParaRPr>
          </a:p>
          <a:p>
            <a:endParaRPr lang="en-US" sz="1600" dirty="0">
              <a:latin typeface="Gill Sans MT (Headings)"/>
            </a:endParaRPr>
          </a:p>
          <a:p>
            <a:r>
              <a:rPr lang="en-US" sz="1600" dirty="0">
                <a:latin typeface="Gill Sans MT (Headings)"/>
              </a:rPr>
              <a:t>Creating of Trigger and Inserting Values</a:t>
            </a:r>
          </a:p>
          <a:p>
            <a:endParaRPr lang="en-US" sz="1600" dirty="0">
              <a:latin typeface="Gill Sans MT (Headings)"/>
            </a:endParaRPr>
          </a:p>
          <a:p>
            <a:endParaRPr lang="en-US" sz="1600" dirty="0">
              <a:latin typeface="Gill Sans MT (Headings)"/>
            </a:endParaRPr>
          </a:p>
          <a:p>
            <a:endParaRPr lang="en-US" sz="1600" dirty="0">
              <a:latin typeface="Gill Sans MT (Headings)"/>
            </a:endParaRPr>
          </a:p>
          <a:p>
            <a:endParaRPr lang="en-US" sz="1600" dirty="0">
              <a:latin typeface="Gill Sans MT (Headings)"/>
            </a:endParaRPr>
          </a:p>
          <a:p>
            <a:endParaRPr lang="en-US" sz="1600" dirty="0">
              <a:latin typeface="Gill Sans MT (Headings)"/>
            </a:endParaRPr>
          </a:p>
          <a:p>
            <a:endParaRPr lang="en-US" sz="1600" dirty="0">
              <a:latin typeface="Gill Sans MT (Headings)"/>
            </a:endParaRPr>
          </a:p>
          <a:p>
            <a:r>
              <a:rPr lang="en-US" sz="1600" dirty="0">
                <a:latin typeface="Gill Sans MT (Headings)"/>
              </a:rPr>
              <a:t>Account Table Update After Trigger</a:t>
            </a:r>
          </a:p>
        </p:txBody>
      </p:sp>
      <p:pic>
        <p:nvPicPr>
          <p:cNvPr id="14" name="Picture 13">
            <a:extLst>
              <a:ext uri="{FF2B5EF4-FFF2-40B4-BE49-F238E27FC236}">
                <a16:creationId xmlns:a16="http://schemas.microsoft.com/office/drawing/2014/main" id="{7634F3A1-E815-7D8B-F85E-9C555D861087}"/>
              </a:ext>
            </a:extLst>
          </p:cNvPr>
          <p:cNvPicPr>
            <a:picLocks noChangeAspect="1"/>
          </p:cNvPicPr>
          <p:nvPr/>
        </p:nvPicPr>
        <p:blipFill>
          <a:blip r:embed="rId3"/>
          <a:stretch>
            <a:fillRect/>
          </a:stretch>
        </p:blipFill>
        <p:spPr>
          <a:xfrm>
            <a:off x="7246375" y="5396262"/>
            <a:ext cx="4494097" cy="718158"/>
          </a:xfrm>
          <a:prstGeom prst="rect">
            <a:avLst/>
          </a:prstGeom>
        </p:spPr>
      </p:pic>
      <p:pic>
        <p:nvPicPr>
          <p:cNvPr id="16" name="Picture 15">
            <a:extLst>
              <a:ext uri="{FF2B5EF4-FFF2-40B4-BE49-F238E27FC236}">
                <a16:creationId xmlns:a16="http://schemas.microsoft.com/office/drawing/2014/main" id="{E065B9A6-2960-8959-8E67-A266F571326A}"/>
              </a:ext>
            </a:extLst>
          </p:cNvPr>
          <p:cNvPicPr>
            <a:picLocks noChangeAspect="1"/>
          </p:cNvPicPr>
          <p:nvPr/>
        </p:nvPicPr>
        <p:blipFill>
          <a:blip r:embed="rId4"/>
          <a:stretch>
            <a:fillRect/>
          </a:stretch>
        </p:blipFill>
        <p:spPr>
          <a:xfrm>
            <a:off x="7246375" y="3779563"/>
            <a:ext cx="4660490" cy="1008747"/>
          </a:xfrm>
          <a:prstGeom prst="rect">
            <a:avLst/>
          </a:prstGeom>
        </p:spPr>
      </p:pic>
    </p:spTree>
    <p:extLst>
      <p:ext uri="{BB962C8B-B14F-4D97-AF65-F5344CB8AC3E}">
        <p14:creationId xmlns:p14="http://schemas.microsoft.com/office/powerpoint/2010/main" val="161808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793A62-C23B-EC43-16EB-6FB1073A2A51}"/>
              </a:ext>
            </a:extLst>
          </p:cNvPr>
          <p:cNvSpPr>
            <a:spLocks noGrp="1"/>
          </p:cNvSpPr>
          <p:nvPr>
            <p:ph type="title"/>
          </p:nvPr>
        </p:nvSpPr>
        <p:spPr>
          <a:xfrm>
            <a:off x="581025" y="704499"/>
            <a:ext cx="11029950" cy="1014413"/>
          </a:xfrm>
        </p:spPr>
        <p:txBody>
          <a:bodyPr anchor="t">
            <a:normAutofit/>
          </a:bodyPr>
          <a:lstStyle/>
          <a:p>
            <a:r>
              <a:rPr lang="en-US" sz="2600" cap="none" dirty="0"/>
              <a:t>19. Write a query to display the details of customers with second highest balance </a:t>
            </a:r>
            <a:endParaRPr lang="en-IN" sz="2600" cap="none" dirty="0"/>
          </a:p>
        </p:txBody>
      </p:sp>
      <p:pic>
        <p:nvPicPr>
          <p:cNvPr id="5" name="Content Placeholder 10">
            <a:extLst>
              <a:ext uri="{FF2B5EF4-FFF2-40B4-BE49-F238E27FC236}">
                <a16:creationId xmlns:a16="http://schemas.microsoft.com/office/drawing/2014/main" id="{635BA346-7EFC-9BCC-2630-45A90E5AF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2" name="Rectangle 1">
            <a:extLst>
              <a:ext uri="{FF2B5EF4-FFF2-40B4-BE49-F238E27FC236}">
                <a16:creationId xmlns:a16="http://schemas.microsoft.com/office/drawing/2014/main" id="{539C5ED5-8701-F3E7-4726-F6D0D0181239}"/>
              </a:ext>
            </a:extLst>
          </p:cNvPr>
          <p:cNvSpPr/>
          <p:nvPr/>
        </p:nvSpPr>
        <p:spPr>
          <a:xfrm>
            <a:off x="344128" y="1211706"/>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309A3AC-3E84-41C4-8470-6A69013D3956}"/>
              </a:ext>
            </a:extLst>
          </p:cNvPr>
          <p:cNvSpPr txBox="1"/>
          <p:nvPr/>
        </p:nvSpPr>
        <p:spPr>
          <a:xfrm>
            <a:off x="581025" y="1378663"/>
            <a:ext cx="8287672" cy="2031325"/>
          </a:xfrm>
          <a:prstGeom prst="rect">
            <a:avLst/>
          </a:prstGeom>
          <a:noFill/>
        </p:spPr>
        <p:txBody>
          <a:bodyPr wrap="square">
            <a:spAutoFit/>
          </a:bodyPr>
          <a:lstStyle/>
          <a:p>
            <a:r>
              <a:rPr lang="en-IN" dirty="0">
                <a:latin typeface="Bahnschrift Light" panose="020B0502040204020203" pitchFamily="34" charset="0"/>
              </a:rPr>
              <a:t>SELECT </a:t>
            </a:r>
            <a:r>
              <a:rPr lang="en-IN" dirty="0" err="1">
                <a:latin typeface="Bahnschrift Light" panose="020B0502040204020203" pitchFamily="34" charset="0"/>
              </a:rPr>
              <a:t>a.custid</a:t>
            </a:r>
            <a:r>
              <a:rPr lang="en-IN" dirty="0">
                <a:latin typeface="Bahnschrift Light" panose="020B0502040204020203" pitchFamily="34" charset="0"/>
              </a:rPr>
              <a:t>, </a:t>
            </a:r>
            <a:r>
              <a:rPr lang="en-IN" dirty="0" err="1">
                <a:latin typeface="Bahnschrift Light" panose="020B0502040204020203" pitchFamily="34" charset="0"/>
              </a:rPr>
              <a:t>a.fname</a:t>
            </a:r>
            <a:r>
              <a:rPr lang="en-IN" dirty="0">
                <a:latin typeface="Bahnschrift Light" panose="020B0502040204020203" pitchFamily="34" charset="0"/>
              </a:rPr>
              <a:t>, </a:t>
            </a:r>
            <a:r>
              <a:rPr lang="en-IN" dirty="0" err="1">
                <a:latin typeface="Bahnschrift Light" panose="020B0502040204020203" pitchFamily="34" charset="0"/>
              </a:rPr>
              <a:t>a.mname</a:t>
            </a:r>
            <a:r>
              <a:rPr lang="en-IN" dirty="0">
                <a:latin typeface="Bahnschrift Light" panose="020B0502040204020203" pitchFamily="34" charset="0"/>
              </a:rPr>
              <a:t>, </a:t>
            </a:r>
            <a:r>
              <a:rPr lang="en-IN" dirty="0" err="1">
                <a:latin typeface="Bahnschrift Light" panose="020B0502040204020203" pitchFamily="34" charset="0"/>
              </a:rPr>
              <a:t>a.lname</a:t>
            </a:r>
            <a:r>
              <a:rPr lang="en-IN" dirty="0">
                <a:latin typeface="Bahnschrift Light" panose="020B0502040204020203" pitchFamily="34" charset="0"/>
              </a:rPr>
              <a:t>, </a:t>
            </a:r>
            <a:r>
              <a:rPr lang="en-IN" dirty="0" err="1">
                <a:latin typeface="Bahnschrift Light" panose="020B0502040204020203" pitchFamily="34" charset="0"/>
              </a:rPr>
              <a:t>a.occupation</a:t>
            </a:r>
            <a:r>
              <a:rPr lang="en-IN" dirty="0">
                <a:latin typeface="Bahnschrift Light" panose="020B0502040204020203" pitchFamily="34" charset="0"/>
              </a:rPr>
              <a:t>, </a:t>
            </a:r>
            <a:r>
              <a:rPr lang="en-IN" dirty="0" err="1">
                <a:latin typeface="Bahnschrift Light" panose="020B0502040204020203" pitchFamily="34" charset="0"/>
              </a:rPr>
              <a:t>a.dob</a:t>
            </a:r>
            <a:r>
              <a:rPr lang="en-IN" dirty="0">
                <a:latin typeface="Bahnschrift Light" panose="020B0502040204020203" pitchFamily="34" charset="0"/>
              </a:rPr>
              <a:t>, </a:t>
            </a:r>
            <a:r>
              <a:rPr lang="en-IN" dirty="0" err="1">
                <a:latin typeface="Bahnschrift Light" panose="020B0502040204020203" pitchFamily="34" charset="0"/>
              </a:rPr>
              <a:t>b.acnumber</a:t>
            </a:r>
            <a:r>
              <a:rPr lang="en-IN" dirty="0">
                <a:latin typeface="Bahnschrift Light" panose="020B0502040204020203" pitchFamily="34" charset="0"/>
              </a:rPr>
              <a:t>,    	      </a:t>
            </a:r>
            <a:r>
              <a:rPr lang="en-IN" dirty="0" err="1">
                <a:latin typeface="Bahnschrift Light" panose="020B0502040204020203" pitchFamily="34" charset="0"/>
              </a:rPr>
              <a:t>b.branch_no</a:t>
            </a:r>
            <a:r>
              <a:rPr lang="en-IN" dirty="0">
                <a:latin typeface="Bahnschrift Light" panose="020B0502040204020203" pitchFamily="34" charset="0"/>
              </a:rPr>
              <a:t>, </a:t>
            </a:r>
            <a:r>
              <a:rPr lang="en-IN" dirty="0" err="1">
                <a:latin typeface="Bahnschrift Light" panose="020B0502040204020203" pitchFamily="34" charset="0"/>
              </a:rPr>
              <a:t>b.atype</a:t>
            </a:r>
            <a:r>
              <a:rPr lang="en-IN" dirty="0">
                <a:latin typeface="Bahnschrift Light" panose="020B0502040204020203" pitchFamily="34" charset="0"/>
              </a:rPr>
              <a:t>, </a:t>
            </a:r>
            <a:r>
              <a:rPr lang="en-IN" dirty="0" err="1">
                <a:latin typeface="Bahnschrift Light" panose="020B0502040204020203" pitchFamily="34" charset="0"/>
              </a:rPr>
              <a:t>b.curbal</a:t>
            </a:r>
            <a:r>
              <a:rPr lang="en-IN" dirty="0">
                <a:latin typeface="Bahnschrift Light" panose="020B0502040204020203" pitchFamily="34" charset="0"/>
              </a:rPr>
              <a:t> AS balance, </a:t>
            </a:r>
            <a:r>
              <a:rPr lang="en-IN" dirty="0" err="1">
                <a:latin typeface="Bahnschrift Light" panose="020B0502040204020203" pitchFamily="34" charset="0"/>
              </a:rPr>
              <a:t>b.opndt</a:t>
            </a:r>
            <a:r>
              <a:rPr lang="en-IN" dirty="0">
                <a:latin typeface="Bahnschrift Light" panose="020B0502040204020203" pitchFamily="34" charset="0"/>
              </a:rPr>
              <a:t>, </a:t>
            </a:r>
            <a:r>
              <a:rPr lang="en-IN" dirty="0" err="1">
                <a:latin typeface="Bahnschrift Light" panose="020B0502040204020203" pitchFamily="34" charset="0"/>
              </a:rPr>
              <a:t>b.astatus</a:t>
            </a:r>
            <a:endParaRPr lang="en-IN" dirty="0">
              <a:latin typeface="Bahnschrift Light" panose="020B0502040204020203" pitchFamily="34" charset="0"/>
            </a:endParaRPr>
          </a:p>
          <a:p>
            <a:r>
              <a:rPr lang="en-IN" dirty="0">
                <a:latin typeface="Bahnschrift Light" panose="020B0502040204020203" pitchFamily="34" charset="0"/>
              </a:rPr>
              <a:t>FROM customers a </a:t>
            </a:r>
          </a:p>
          <a:p>
            <a:r>
              <a:rPr lang="en-IN" dirty="0">
                <a:latin typeface="Bahnschrift Light" panose="020B0502040204020203" pitchFamily="34" charset="0"/>
              </a:rPr>
              <a:t>JOIN accounts b </a:t>
            </a:r>
          </a:p>
          <a:p>
            <a:r>
              <a:rPr lang="en-IN" dirty="0">
                <a:latin typeface="Bahnschrift Light" panose="020B0502040204020203" pitchFamily="34" charset="0"/>
              </a:rPr>
              <a:t>ON </a:t>
            </a:r>
            <a:r>
              <a:rPr lang="en-IN" dirty="0" err="1">
                <a:latin typeface="Bahnschrift Light" panose="020B0502040204020203" pitchFamily="34" charset="0"/>
              </a:rPr>
              <a:t>a.custid</a:t>
            </a:r>
            <a:r>
              <a:rPr lang="en-IN" dirty="0">
                <a:latin typeface="Bahnschrift Light" panose="020B0502040204020203" pitchFamily="34" charset="0"/>
              </a:rPr>
              <a:t> = </a:t>
            </a:r>
            <a:r>
              <a:rPr lang="en-IN" dirty="0" err="1">
                <a:latin typeface="Bahnschrift Light" panose="020B0502040204020203" pitchFamily="34" charset="0"/>
              </a:rPr>
              <a:t>b.custid</a:t>
            </a:r>
            <a:endParaRPr lang="en-IN" dirty="0">
              <a:latin typeface="Bahnschrift Light" panose="020B0502040204020203" pitchFamily="34" charset="0"/>
            </a:endParaRPr>
          </a:p>
          <a:p>
            <a:r>
              <a:rPr lang="en-IN" dirty="0">
                <a:latin typeface="Bahnschrift Light" panose="020B0502040204020203" pitchFamily="34" charset="0"/>
              </a:rPr>
              <a:t>ORDER BY </a:t>
            </a:r>
            <a:r>
              <a:rPr lang="en-IN" dirty="0" err="1">
                <a:latin typeface="Bahnschrift Light" panose="020B0502040204020203" pitchFamily="34" charset="0"/>
              </a:rPr>
              <a:t>curbal</a:t>
            </a:r>
            <a:r>
              <a:rPr lang="en-IN" dirty="0">
                <a:latin typeface="Bahnschrift Light" panose="020B0502040204020203" pitchFamily="34" charset="0"/>
              </a:rPr>
              <a:t> DESC </a:t>
            </a:r>
          </a:p>
          <a:p>
            <a:r>
              <a:rPr lang="en-IN" dirty="0">
                <a:latin typeface="Bahnschrift Light" panose="020B0502040204020203" pitchFamily="34" charset="0"/>
              </a:rPr>
              <a:t>LIMIT 1 OFFSET 1;</a:t>
            </a:r>
            <a:endParaRPr lang="en-IN" dirty="0"/>
          </a:p>
        </p:txBody>
      </p:sp>
      <p:sp>
        <p:nvSpPr>
          <p:cNvPr id="7" name="TextBox 6">
            <a:extLst>
              <a:ext uri="{FF2B5EF4-FFF2-40B4-BE49-F238E27FC236}">
                <a16:creationId xmlns:a16="http://schemas.microsoft.com/office/drawing/2014/main" id="{F738421B-ADEE-F2BA-DF84-312022ACF3AA}"/>
              </a:ext>
            </a:extLst>
          </p:cNvPr>
          <p:cNvSpPr txBox="1"/>
          <p:nvPr/>
        </p:nvSpPr>
        <p:spPr>
          <a:xfrm>
            <a:off x="462114" y="4893996"/>
            <a:ext cx="9817551" cy="923330"/>
          </a:xfrm>
          <a:prstGeom prst="rect">
            <a:avLst/>
          </a:prstGeom>
          <a:noFill/>
        </p:spPr>
        <p:txBody>
          <a:bodyPr wrap="square">
            <a:spAutoFit/>
          </a:bodyPr>
          <a:lstStyle/>
          <a:p>
            <a:r>
              <a:rPr lang="en-US" dirty="0">
                <a:latin typeface="Bahnschrift Light" panose="020B0502040204020203" pitchFamily="34" charset="0"/>
              </a:rPr>
              <a:t>To create a backup of the Database steps are:   </a:t>
            </a:r>
          </a:p>
          <a:p>
            <a:r>
              <a:rPr lang="en-US" dirty="0">
                <a:latin typeface="Bahnschrift Light" panose="020B0502040204020203" pitchFamily="34" charset="0"/>
              </a:rPr>
              <a:t>     </a:t>
            </a:r>
          </a:p>
          <a:p>
            <a:r>
              <a:rPr lang="en-US" dirty="0">
                <a:latin typeface="Bahnschrift Light" panose="020B0502040204020203" pitchFamily="34" charset="0"/>
              </a:rPr>
              <a:t>SERVER   -&gt;   EXPORT   -&gt;   SELECT SCHEMA   -&gt;   BROWSE LOCATION   -&gt;   START EXPORT</a:t>
            </a:r>
          </a:p>
        </p:txBody>
      </p:sp>
      <p:sp>
        <p:nvSpPr>
          <p:cNvPr id="8" name="Rectangle 7">
            <a:extLst>
              <a:ext uri="{FF2B5EF4-FFF2-40B4-BE49-F238E27FC236}">
                <a16:creationId xmlns:a16="http://schemas.microsoft.com/office/drawing/2014/main" id="{EE6F1C1D-CC87-EED4-DAF6-F23D8AC6671D}"/>
              </a:ext>
            </a:extLst>
          </p:cNvPr>
          <p:cNvSpPr/>
          <p:nvPr/>
        </p:nvSpPr>
        <p:spPr>
          <a:xfrm>
            <a:off x="462116" y="4179679"/>
            <a:ext cx="11287432" cy="640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245F2DAD-67EE-E0BD-569F-0A3CE92D4B26}"/>
              </a:ext>
            </a:extLst>
          </p:cNvPr>
          <p:cNvSpPr txBox="1">
            <a:spLocks/>
          </p:cNvSpPr>
          <p:nvPr/>
        </p:nvSpPr>
        <p:spPr>
          <a:xfrm>
            <a:off x="581192" y="4251020"/>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cap="none" dirty="0"/>
              <a:t>20. Take backup of the database created in this case study</a:t>
            </a:r>
            <a:endParaRPr lang="en-IN" sz="2600" cap="none" dirty="0"/>
          </a:p>
        </p:txBody>
      </p:sp>
      <p:pic>
        <p:nvPicPr>
          <p:cNvPr id="11" name="Picture 10">
            <a:extLst>
              <a:ext uri="{FF2B5EF4-FFF2-40B4-BE49-F238E27FC236}">
                <a16:creationId xmlns:a16="http://schemas.microsoft.com/office/drawing/2014/main" id="{BA80A1EB-16F0-E258-FC10-2C98D534DEC1}"/>
              </a:ext>
            </a:extLst>
          </p:cNvPr>
          <p:cNvPicPr>
            <a:picLocks noChangeAspect="1"/>
          </p:cNvPicPr>
          <p:nvPr/>
        </p:nvPicPr>
        <p:blipFill>
          <a:blip r:embed="rId3"/>
          <a:stretch>
            <a:fillRect/>
          </a:stretch>
        </p:blipFill>
        <p:spPr>
          <a:xfrm>
            <a:off x="1858296" y="3477008"/>
            <a:ext cx="9891252" cy="574687"/>
          </a:xfrm>
          <a:prstGeom prst="rect">
            <a:avLst/>
          </a:prstGeom>
        </p:spPr>
      </p:pic>
    </p:spTree>
    <p:extLst>
      <p:ext uri="{BB962C8B-B14F-4D97-AF65-F5344CB8AC3E}">
        <p14:creationId xmlns:p14="http://schemas.microsoft.com/office/powerpoint/2010/main" val="78572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583FE-43BA-C608-F7D6-78DCEBA75FE1}"/>
              </a:ext>
            </a:extLst>
          </p:cNvPr>
          <p:cNvSpPr>
            <a:spLocks noGrp="1"/>
          </p:cNvSpPr>
          <p:nvPr>
            <p:ph type="title"/>
          </p:nvPr>
        </p:nvSpPr>
        <p:spPr/>
        <p:txBody>
          <a:bodyPr>
            <a:normAutofit/>
          </a:bodyPr>
          <a:lstStyle/>
          <a:p>
            <a:pPr algn="ctr"/>
            <a:r>
              <a:rPr lang="en-US" sz="8000" dirty="0">
                <a:solidFill>
                  <a:schemeClr val="bg1"/>
                </a:solidFill>
              </a:rPr>
              <a:t>PART -  B</a:t>
            </a:r>
            <a:endParaRPr lang="en-IN" sz="8000" dirty="0">
              <a:solidFill>
                <a:schemeClr val="bg1"/>
              </a:solidFill>
            </a:endParaRPr>
          </a:p>
        </p:txBody>
      </p:sp>
      <p:sp>
        <p:nvSpPr>
          <p:cNvPr id="6" name="Title 3">
            <a:extLst>
              <a:ext uri="{FF2B5EF4-FFF2-40B4-BE49-F238E27FC236}">
                <a16:creationId xmlns:a16="http://schemas.microsoft.com/office/drawing/2014/main" id="{A9A4BB0A-566F-666D-08A5-D0581EC16978}"/>
              </a:ext>
            </a:extLst>
          </p:cNvPr>
          <p:cNvSpPr txBox="1">
            <a:spLocks/>
          </p:cNvSpPr>
          <p:nvPr/>
        </p:nvSpPr>
        <p:spPr>
          <a:xfrm>
            <a:off x="7845599" y="4841695"/>
            <a:ext cx="3874453" cy="14750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a:solidFill>
                  <a:schemeClr val="bg1"/>
                </a:solidFill>
              </a:rPr>
              <a:t>PART -  B</a:t>
            </a:r>
            <a:endParaRPr lang="en-IN" sz="66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D64E61A-2C24-36D1-A256-2B28AABF5BE4}"/>
                  </a:ext>
                </a:extLst>
              </p14:cNvPr>
              <p14:cNvContentPartPr/>
              <p14:nvPr/>
            </p14:nvContentPartPr>
            <p14:xfrm>
              <a:off x="6876337" y="1909916"/>
              <a:ext cx="318240" cy="308160"/>
            </p14:xfrm>
          </p:contentPart>
        </mc:Choice>
        <mc:Fallback xmlns="">
          <p:pic>
            <p:nvPicPr>
              <p:cNvPr id="9" name="Ink 8">
                <a:extLst>
                  <a:ext uri="{FF2B5EF4-FFF2-40B4-BE49-F238E27FC236}">
                    <a16:creationId xmlns:a16="http://schemas.microsoft.com/office/drawing/2014/main" id="{FD64E61A-2C24-36D1-A256-2B28AABF5BE4}"/>
                  </a:ext>
                </a:extLst>
              </p:cNvPr>
              <p:cNvPicPr/>
              <p:nvPr/>
            </p:nvPicPr>
            <p:blipFill>
              <a:blip r:embed="rId3"/>
              <a:stretch>
                <a:fillRect/>
              </a:stretch>
            </p:blipFill>
            <p:spPr>
              <a:xfrm>
                <a:off x="6858337" y="1892276"/>
                <a:ext cx="3538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69684F0-2225-7DF4-E655-4BEDFA1AAC71}"/>
                  </a:ext>
                </a:extLst>
              </p14:cNvPr>
              <p14:cNvContentPartPr/>
              <p14:nvPr/>
            </p14:nvContentPartPr>
            <p14:xfrm>
              <a:off x="7144897" y="2488076"/>
              <a:ext cx="319320" cy="243360"/>
            </p14:xfrm>
          </p:contentPart>
        </mc:Choice>
        <mc:Fallback xmlns="">
          <p:pic>
            <p:nvPicPr>
              <p:cNvPr id="10" name="Ink 9">
                <a:extLst>
                  <a:ext uri="{FF2B5EF4-FFF2-40B4-BE49-F238E27FC236}">
                    <a16:creationId xmlns:a16="http://schemas.microsoft.com/office/drawing/2014/main" id="{F69684F0-2225-7DF4-E655-4BEDFA1AAC71}"/>
                  </a:ext>
                </a:extLst>
              </p:cNvPr>
              <p:cNvPicPr/>
              <p:nvPr/>
            </p:nvPicPr>
            <p:blipFill>
              <a:blip r:embed="rId5"/>
              <a:stretch>
                <a:fillRect/>
              </a:stretch>
            </p:blipFill>
            <p:spPr>
              <a:xfrm>
                <a:off x="7126897" y="2470436"/>
                <a:ext cx="3549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DFD8039D-730F-DD50-4FBB-65BFB7392462}"/>
                  </a:ext>
                </a:extLst>
              </p14:cNvPr>
              <p14:cNvContentPartPr/>
              <p14:nvPr/>
            </p14:nvContentPartPr>
            <p14:xfrm>
              <a:off x="7284217" y="3438116"/>
              <a:ext cx="388440" cy="300240"/>
            </p14:xfrm>
          </p:contentPart>
        </mc:Choice>
        <mc:Fallback xmlns="">
          <p:pic>
            <p:nvPicPr>
              <p:cNvPr id="11" name="Ink 10">
                <a:extLst>
                  <a:ext uri="{FF2B5EF4-FFF2-40B4-BE49-F238E27FC236}">
                    <a16:creationId xmlns:a16="http://schemas.microsoft.com/office/drawing/2014/main" id="{DFD8039D-730F-DD50-4FBB-65BFB7392462}"/>
                  </a:ext>
                </a:extLst>
              </p:cNvPr>
              <p:cNvPicPr/>
              <p:nvPr/>
            </p:nvPicPr>
            <p:blipFill>
              <a:blip r:embed="rId7"/>
              <a:stretch>
                <a:fillRect/>
              </a:stretch>
            </p:blipFill>
            <p:spPr>
              <a:xfrm>
                <a:off x="7266577" y="3420116"/>
                <a:ext cx="4240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499D0C27-E5A3-56D9-EA81-00588BE9DDD6}"/>
                  </a:ext>
                </a:extLst>
              </p14:cNvPr>
              <p14:cNvContentPartPr/>
              <p14:nvPr/>
            </p14:nvContentPartPr>
            <p14:xfrm>
              <a:off x="-1691303" y="4599476"/>
              <a:ext cx="360" cy="2160"/>
            </p14:xfrm>
          </p:contentPart>
        </mc:Choice>
        <mc:Fallback xmlns="">
          <p:pic>
            <p:nvPicPr>
              <p:cNvPr id="13" name="Ink 12">
                <a:extLst>
                  <a:ext uri="{FF2B5EF4-FFF2-40B4-BE49-F238E27FC236}">
                    <a16:creationId xmlns:a16="http://schemas.microsoft.com/office/drawing/2014/main" id="{499D0C27-E5A3-56D9-EA81-00588BE9DDD6}"/>
                  </a:ext>
                </a:extLst>
              </p:cNvPr>
              <p:cNvPicPr/>
              <p:nvPr/>
            </p:nvPicPr>
            <p:blipFill>
              <a:blip r:embed="rId9"/>
              <a:stretch>
                <a:fillRect/>
              </a:stretch>
            </p:blipFill>
            <p:spPr>
              <a:xfrm>
                <a:off x="-1708943" y="4581836"/>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DA8D36E1-CD2B-2111-9EEF-1CBC0C6359E5}"/>
                  </a:ext>
                </a:extLst>
              </p14:cNvPr>
              <p14:cNvContentPartPr/>
              <p14:nvPr/>
            </p14:nvContentPartPr>
            <p14:xfrm>
              <a:off x="-1484865" y="3431636"/>
              <a:ext cx="360" cy="360"/>
            </p14:xfrm>
          </p:contentPart>
        </mc:Choice>
        <mc:Fallback xmlns="">
          <p:pic>
            <p:nvPicPr>
              <p:cNvPr id="14" name="Ink 13">
                <a:extLst>
                  <a:ext uri="{FF2B5EF4-FFF2-40B4-BE49-F238E27FC236}">
                    <a16:creationId xmlns:a16="http://schemas.microsoft.com/office/drawing/2014/main" id="{DA8D36E1-CD2B-2111-9EEF-1CBC0C6359E5}"/>
                  </a:ext>
                </a:extLst>
              </p:cNvPr>
              <p:cNvPicPr/>
              <p:nvPr/>
            </p:nvPicPr>
            <p:blipFill>
              <a:blip r:embed="rId11"/>
              <a:stretch>
                <a:fillRect/>
              </a:stretch>
            </p:blipFill>
            <p:spPr>
              <a:xfrm>
                <a:off x="-1502505" y="341363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57E7AE26-391F-3C3D-D304-B27368BA7C1A}"/>
                  </a:ext>
                </a:extLst>
              </p14:cNvPr>
              <p14:cNvContentPartPr/>
              <p14:nvPr/>
            </p14:nvContentPartPr>
            <p14:xfrm>
              <a:off x="11287575" y="5683076"/>
              <a:ext cx="360" cy="360"/>
            </p14:xfrm>
          </p:contentPart>
        </mc:Choice>
        <mc:Fallback xmlns="">
          <p:pic>
            <p:nvPicPr>
              <p:cNvPr id="15" name="Ink 14">
                <a:extLst>
                  <a:ext uri="{FF2B5EF4-FFF2-40B4-BE49-F238E27FC236}">
                    <a16:creationId xmlns:a16="http://schemas.microsoft.com/office/drawing/2014/main" id="{57E7AE26-391F-3C3D-D304-B27368BA7C1A}"/>
                  </a:ext>
                </a:extLst>
              </p:cNvPr>
              <p:cNvPicPr/>
              <p:nvPr/>
            </p:nvPicPr>
            <p:blipFill>
              <a:blip r:embed="rId11"/>
              <a:stretch>
                <a:fillRect/>
              </a:stretch>
            </p:blipFill>
            <p:spPr>
              <a:xfrm>
                <a:off x="11269575" y="5665076"/>
                <a:ext cx="36000" cy="36000"/>
              </a:xfrm>
              <a:prstGeom prst="rect">
                <a:avLst/>
              </a:prstGeom>
            </p:spPr>
          </p:pic>
        </mc:Fallback>
      </mc:AlternateContent>
      <p:grpSp>
        <p:nvGrpSpPr>
          <p:cNvPr id="18" name="Group 17">
            <a:extLst>
              <a:ext uri="{FF2B5EF4-FFF2-40B4-BE49-F238E27FC236}">
                <a16:creationId xmlns:a16="http://schemas.microsoft.com/office/drawing/2014/main" id="{A15EF23C-F0F8-E53A-6EE7-5C0FF4EB80E7}"/>
              </a:ext>
            </a:extLst>
          </p:cNvPr>
          <p:cNvGrpSpPr/>
          <p:nvPr/>
        </p:nvGrpSpPr>
        <p:grpSpPr>
          <a:xfrm>
            <a:off x="9252135" y="5781356"/>
            <a:ext cx="360" cy="360"/>
            <a:chOff x="9252135" y="5781356"/>
            <a:chExt cx="360" cy="360"/>
          </a:xfrm>
        </p:grpSpPr>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B514ECEC-DE96-D1B2-D195-D4A3C6AEE6A3}"/>
                    </a:ext>
                  </a:extLst>
                </p14:cNvPr>
                <p14:cNvContentPartPr/>
                <p14:nvPr/>
              </p14:nvContentPartPr>
              <p14:xfrm>
                <a:off x="9252135" y="5781356"/>
                <a:ext cx="360" cy="360"/>
              </p14:xfrm>
            </p:contentPart>
          </mc:Choice>
          <mc:Fallback xmlns="">
            <p:pic>
              <p:nvPicPr>
                <p:cNvPr id="16" name="Ink 15">
                  <a:extLst>
                    <a:ext uri="{FF2B5EF4-FFF2-40B4-BE49-F238E27FC236}">
                      <a16:creationId xmlns:a16="http://schemas.microsoft.com/office/drawing/2014/main" id="{B514ECEC-DE96-D1B2-D195-D4A3C6AEE6A3}"/>
                    </a:ext>
                  </a:extLst>
                </p:cNvPr>
                <p:cNvPicPr/>
                <p:nvPr/>
              </p:nvPicPr>
              <p:blipFill>
                <a:blip r:embed="rId11"/>
                <a:stretch>
                  <a:fillRect/>
                </a:stretch>
              </p:blipFill>
              <p:spPr>
                <a:xfrm>
                  <a:off x="9234135" y="576371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72524E1D-2272-3431-25F8-0AA4E1CE072B}"/>
                    </a:ext>
                  </a:extLst>
                </p14:cNvPr>
                <p14:cNvContentPartPr/>
                <p14:nvPr/>
              </p14:nvContentPartPr>
              <p14:xfrm>
                <a:off x="9252135" y="5781356"/>
                <a:ext cx="360" cy="360"/>
              </p14:xfrm>
            </p:contentPart>
          </mc:Choice>
          <mc:Fallback xmlns="">
            <p:pic>
              <p:nvPicPr>
                <p:cNvPr id="17" name="Ink 16">
                  <a:extLst>
                    <a:ext uri="{FF2B5EF4-FFF2-40B4-BE49-F238E27FC236}">
                      <a16:creationId xmlns:a16="http://schemas.microsoft.com/office/drawing/2014/main" id="{72524E1D-2272-3431-25F8-0AA4E1CE072B}"/>
                    </a:ext>
                  </a:extLst>
                </p:cNvPr>
                <p:cNvPicPr/>
                <p:nvPr/>
              </p:nvPicPr>
              <p:blipFill>
                <a:blip r:embed="rId11"/>
                <a:stretch>
                  <a:fillRect/>
                </a:stretch>
              </p:blipFill>
              <p:spPr>
                <a:xfrm>
                  <a:off x="9234135" y="5763716"/>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0E0D49F3-B1F5-5977-5023-9F7E54FA8FC9}"/>
                  </a:ext>
                </a:extLst>
              </p14:cNvPr>
              <p14:cNvContentPartPr/>
              <p14:nvPr/>
            </p14:nvContentPartPr>
            <p14:xfrm>
              <a:off x="-442305" y="2674196"/>
              <a:ext cx="360" cy="360"/>
            </p14:xfrm>
          </p:contentPart>
        </mc:Choice>
        <mc:Fallback xmlns="">
          <p:pic>
            <p:nvPicPr>
              <p:cNvPr id="19" name="Ink 18">
                <a:extLst>
                  <a:ext uri="{FF2B5EF4-FFF2-40B4-BE49-F238E27FC236}">
                    <a16:creationId xmlns:a16="http://schemas.microsoft.com/office/drawing/2014/main" id="{0E0D49F3-B1F5-5977-5023-9F7E54FA8FC9}"/>
                  </a:ext>
                </a:extLst>
              </p:cNvPr>
              <p:cNvPicPr/>
              <p:nvPr/>
            </p:nvPicPr>
            <p:blipFill>
              <a:blip r:embed="rId11"/>
              <a:stretch>
                <a:fillRect/>
              </a:stretch>
            </p:blipFill>
            <p:spPr>
              <a:xfrm>
                <a:off x="-460305" y="2656556"/>
                <a:ext cx="36000" cy="36000"/>
              </a:xfrm>
              <a:prstGeom prst="rect">
                <a:avLst/>
              </a:prstGeom>
            </p:spPr>
          </p:pic>
        </mc:Fallback>
      </mc:AlternateContent>
      <p:pic>
        <p:nvPicPr>
          <p:cNvPr id="3" name="Picture 2">
            <a:extLst>
              <a:ext uri="{FF2B5EF4-FFF2-40B4-BE49-F238E27FC236}">
                <a16:creationId xmlns:a16="http://schemas.microsoft.com/office/drawing/2014/main" id="{51716DBF-9D74-7D4E-5057-F946F69CEE0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83714" y="541292"/>
            <a:ext cx="9182608" cy="4471000"/>
          </a:xfrm>
          <a:prstGeom prst="rect">
            <a:avLst/>
          </a:prstGeom>
        </p:spPr>
      </p:pic>
    </p:spTree>
    <p:extLst>
      <p:ext uri="{BB962C8B-B14F-4D97-AF65-F5344CB8AC3E}">
        <p14:creationId xmlns:p14="http://schemas.microsoft.com/office/powerpoint/2010/main" val="387524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0E9186-E132-E40C-4B9C-9B451919F5DF}"/>
              </a:ext>
            </a:extLst>
          </p:cNvPr>
          <p:cNvPicPr>
            <a:picLocks noChangeAspect="1"/>
          </p:cNvPicPr>
          <p:nvPr/>
        </p:nvPicPr>
        <p:blipFill rotWithShape="1">
          <a:blip r:embed="rId2">
            <a:extLst>
              <a:ext uri="{28A0092B-C50C-407E-A947-70E740481C1C}">
                <a14:useLocalDpi xmlns:a14="http://schemas.microsoft.com/office/drawing/2010/main" val="0"/>
              </a:ext>
            </a:extLst>
          </a:blip>
          <a:srcRect t="12601" b="12802"/>
          <a:stretch/>
        </p:blipFill>
        <p:spPr>
          <a:xfrm>
            <a:off x="7374194" y="3264072"/>
            <a:ext cx="4817806" cy="3593928"/>
          </a:xfrm>
          <a:prstGeom prst="rect">
            <a:avLst/>
          </a:prstGeom>
        </p:spPr>
      </p:pic>
      <p:sp>
        <p:nvSpPr>
          <p:cNvPr id="3" name="TextBox 2">
            <a:extLst>
              <a:ext uri="{FF2B5EF4-FFF2-40B4-BE49-F238E27FC236}">
                <a16:creationId xmlns:a16="http://schemas.microsoft.com/office/drawing/2014/main" id="{140EB65F-6BDB-1DC2-FD67-31E53E16C3A0}"/>
              </a:ext>
            </a:extLst>
          </p:cNvPr>
          <p:cNvSpPr txBox="1"/>
          <p:nvPr/>
        </p:nvSpPr>
        <p:spPr>
          <a:xfrm>
            <a:off x="924233" y="1622774"/>
            <a:ext cx="5712541" cy="3831818"/>
          </a:xfrm>
          <a:prstGeom prst="rect">
            <a:avLst/>
          </a:prstGeom>
          <a:noFill/>
        </p:spPr>
        <p:txBody>
          <a:bodyPr wrap="square">
            <a:spAutoFit/>
          </a:bodyPr>
          <a:lstStyle/>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Team Members </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Problem Statement </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Technology Used </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Skills Developed </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Data Description </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Problem Solving and ER Models</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Future Steps </a:t>
            </a:r>
          </a:p>
          <a:p>
            <a:pPr marL="342900" indent="-342900">
              <a:spcAft>
                <a:spcPts val="600"/>
              </a:spcAft>
              <a:buFont typeface="+mj-lt"/>
              <a:buAutoNum type="arabicPeriod"/>
            </a:pPr>
            <a:r>
              <a:rPr lang="en-US" sz="2600" dirty="0">
                <a:latin typeface="Baskerville Old Face" panose="02020602080505020303" pitchFamily="18" charset="0"/>
                <a:ea typeface="Calibri" panose="020F0502020204030204" pitchFamily="34" charset="0"/>
                <a:cs typeface="Calibri" panose="020F0502020204030204" pitchFamily="34" charset="0"/>
              </a:rPr>
              <a:t>Conclusion</a:t>
            </a:r>
            <a:endParaRPr lang="en-IN" sz="2600" dirty="0">
              <a:latin typeface="Baskerville Old Face" panose="02020602080505020303" pitchFamily="18"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3F20ACF-2FFB-926B-74D8-C7F002D66006}"/>
              </a:ext>
            </a:extLst>
          </p:cNvPr>
          <p:cNvSpPr/>
          <p:nvPr/>
        </p:nvSpPr>
        <p:spPr>
          <a:xfrm>
            <a:off x="403122" y="606890"/>
            <a:ext cx="654828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accent1"/>
                </a:solidFill>
              </a:rPr>
              <a:t>TABLE  OF  CONTENTS</a:t>
            </a:r>
            <a:endParaRPr lang="en-IN" sz="3600" dirty="0">
              <a:solidFill>
                <a:schemeClr val="accent1"/>
              </a:solidFill>
            </a:endParaRPr>
          </a:p>
        </p:txBody>
      </p:sp>
    </p:spTree>
    <p:extLst>
      <p:ext uri="{BB962C8B-B14F-4D97-AF65-F5344CB8AC3E}">
        <p14:creationId xmlns:p14="http://schemas.microsoft.com/office/powerpoint/2010/main" val="3225995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C9D8B-ED66-D0B7-D3C0-FCDE57B2CAA5}"/>
              </a:ext>
            </a:extLst>
          </p:cNvPr>
          <p:cNvSpPr>
            <a:spLocks noGrp="1"/>
          </p:cNvSpPr>
          <p:nvPr>
            <p:ph type="title"/>
          </p:nvPr>
        </p:nvSpPr>
        <p:spPr>
          <a:xfrm>
            <a:off x="487404" y="670664"/>
            <a:ext cx="11029616" cy="988332"/>
          </a:xfrm>
        </p:spPr>
        <p:txBody>
          <a:bodyPr anchor="t"/>
          <a:lstStyle/>
          <a:p>
            <a:pPr algn="ctr"/>
            <a:r>
              <a:rPr lang="en-US" dirty="0"/>
              <a:t>ER DIAGRAM</a:t>
            </a:r>
            <a:endParaRPr lang="en-IN" dirty="0"/>
          </a:p>
        </p:txBody>
      </p:sp>
      <p:sp>
        <p:nvSpPr>
          <p:cNvPr id="7" name="Rectangle 6">
            <a:extLst>
              <a:ext uri="{FF2B5EF4-FFF2-40B4-BE49-F238E27FC236}">
                <a16:creationId xmlns:a16="http://schemas.microsoft.com/office/drawing/2014/main" id="{9BA54928-5F9E-2648-9A9A-BF5C9B3E4B21}"/>
              </a:ext>
            </a:extLst>
          </p:cNvPr>
          <p:cNvSpPr/>
          <p:nvPr/>
        </p:nvSpPr>
        <p:spPr>
          <a:xfrm>
            <a:off x="344128" y="1251754"/>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D5A2E3D-1942-5F75-867B-4B2831522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3" y="1524000"/>
            <a:ext cx="10027521" cy="4974667"/>
          </a:xfrm>
          <a:prstGeom prst="rect">
            <a:avLst/>
          </a:prstGeom>
        </p:spPr>
      </p:pic>
    </p:spTree>
    <p:extLst>
      <p:ext uri="{BB962C8B-B14F-4D97-AF65-F5344CB8AC3E}">
        <p14:creationId xmlns:p14="http://schemas.microsoft.com/office/powerpoint/2010/main" val="85939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242E44-0A3C-BE9C-A157-9DEA81ACD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639" y="2280324"/>
            <a:ext cx="5840361" cy="3219403"/>
          </a:xfrm>
          <a:prstGeom prst="rect">
            <a:avLst/>
          </a:prstGeom>
        </p:spPr>
      </p:pic>
      <p:sp>
        <p:nvSpPr>
          <p:cNvPr id="6" name="Title 1">
            <a:extLst>
              <a:ext uri="{FF2B5EF4-FFF2-40B4-BE49-F238E27FC236}">
                <a16:creationId xmlns:a16="http://schemas.microsoft.com/office/drawing/2014/main" id="{3AAF07BC-58E1-46F6-2647-B31BE98B9D49}"/>
              </a:ext>
            </a:extLst>
          </p:cNvPr>
          <p:cNvSpPr txBox="1">
            <a:spLocks/>
          </p:cNvSpPr>
          <p:nvPr/>
        </p:nvSpPr>
        <p:spPr>
          <a:xfrm>
            <a:off x="373624" y="583686"/>
            <a:ext cx="11720053" cy="1382766"/>
          </a:xfrm>
          <a:prstGeom prst="rect">
            <a:avLst/>
          </a:prstGeom>
        </p:spPr>
        <p:txBody>
          <a:bodyPr anchor="t"/>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000" cap="none" dirty="0">
                <a:solidFill>
                  <a:schemeClr val="accent1"/>
                </a:solidFill>
              </a:rPr>
              <a:t>1. Display the Product Details as per the following Criteria and Sort them in Descending Order of Category:</a:t>
            </a:r>
          </a:p>
          <a:p>
            <a:pPr marL="342900" indent="-342900">
              <a:buAutoNum type="alphaLcPeriod"/>
            </a:pPr>
            <a:r>
              <a:rPr lang="en-US" sz="2000" cap="none" dirty="0">
                <a:solidFill>
                  <a:schemeClr val="accent1"/>
                </a:solidFill>
              </a:rPr>
              <a:t>If The Category Is 2050, Increase The Price By 2000</a:t>
            </a:r>
          </a:p>
          <a:p>
            <a:pPr marL="342900" indent="-342900">
              <a:buAutoNum type="alphaLcPeriod"/>
            </a:pPr>
            <a:r>
              <a:rPr lang="en-US" sz="2000" cap="none" dirty="0">
                <a:solidFill>
                  <a:schemeClr val="accent1"/>
                </a:solidFill>
              </a:rPr>
              <a:t>If The Category Is 2051, Increase The Price By 500</a:t>
            </a:r>
          </a:p>
          <a:p>
            <a:pPr marL="342900" indent="-342900">
              <a:buAutoNum type="alphaLcPeriod"/>
            </a:pPr>
            <a:r>
              <a:rPr lang="en-US" sz="2000" cap="none" dirty="0">
                <a:solidFill>
                  <a:schemeClr val="accent1"/>
                </a:solidFill>
              </a:rPr>
              <a:t>If The Category Is 2052, Increase The Price By 600</a:t>
            </a:r>
            <a:endParaRPr lang="en-IN" sz="2000" cap="none" dirty="0">
              <a:solidFill>
                <a:schemeClr val="accent1"/>
              </a:solidFill>
            </a:endParaRPr>
          </a:p>
        </p:txBody>
      </p:sp>
      <p:pic>
        <p:nvPicPr>
          <p:cNvPr id="7" name="Content Placeholder 10">
            <a:extLst>
              <a:ext uri="{FF2B5EF4-FFF2-40B4-BE49-F238E27FC236}">
                <a16:creationId xmlns:a16="http://schemas.microsoft.com/office/drawing/2014/main" id="{F0D6C18C-D8A2-0ED2-8E07-2EA07E749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9" name="TextBox 8">
            <a:extLst>
              <a:ext uri="{FF2B5EF4-FFF2-40B4-BE49-F238E27FC236}">
                <a16:creationId xmlns:a16="http://schemas.microsoft.com/office/drawing/2014/main" id="{7D80CC5B-D0EF-C11B-884D-2CF19F8E3D69}"/>
              </a:ext>
            </a:extLst>
          </p:cNvPr>
          <p:cNvSpPr txBox="1"/>
          <p:nvPr/>
        </p:nvSpPr>
        <p:spPr>
          <a:xfrm>
            <a:off x="206480" y="2316157"/>
            <a:ext cx="6853087" cy="3366243"/>
          </a:xfrm>
          <a:prstGeom prst="rect">
            <a:avLst/>
          </a:prstGeom>
          <a:noFill/>
        </p:spPr>
        <p:txBody>
          <a:bodyPr wrap="square">
            <a:spAutoFit/>
          </a:bodyPr>
          <a:lstStyle/>
          <a:p>
            <a:pPr>
              <a:lnSpc>
                <a:spcPct val="150000"/>
              </a:lnSpc>
            </a:pPr>
            <a:r>
              <a:rPr lang="en-IN" sz="1600" dirty="0">
                <a:latin typeface="Bahnschrift Light" panose="020B0502040204020203" pitchFamily="34" charset="0"/>
              </a:rPr>
              <a:t>SELECT </a:t>
            </a:r>
            <a:r>
              <a:rPr lang="en-IN" sz="1600" dirty="0" err="1">
                <a:latin typeface="Bahnschrift Light" panose="020B0502040204020203" pitchFamily="34" charset="0"/>
              </a:rPr>
              <a:t>product_id</a:t>
            </a:r>
            <a:r>
              <a:rPr lang="en-IN" sz="1600" dirty="0">
                <a:latin typeface="Bahnschrift Light" panose="020B0502040204020203" pitchFamily="34" charset="0"/>
              </a:rPr>
              <a:t>, </a:t>
            </a:r>
            <a:r>
              <a:rPr lang="en-IN" sz="1600" dirty="0" err="1">
                <a:latin typeface="Bahnschrift Light" panose="020B0502040204020203" pitchFamily="34" charset="0"/>
              </a:rPr>
              <a:t>product_class_code</a:t>
            </a:r>
            <a:r>
              <a:rPr lang="en-IN" sz="1600" dirty="0">
                <a:latin typeface="Bahnschrift Light" panose="020B0502040204020203" pitchFamily="34" charset="0"/>
              </a:rPr>
              <a:t>, </a:t>
            </a:r>
          </a:p>
          <a:p>
            <a:pPr>
              <a:lnSpc>
                <a:spcPct val="150000"/>
              </a:lnSpc>
            </a:pPr>
            <a:r>
              <a:rPr lang="en-IN" sz="1600" dirty="0" err="1">
                <a:latin typeface="Bahnschrift Light" panose="020B0502040204020203" pitchFamily="34" charset="0"/>
              </a:rPr>
              <a:t>product_price</a:t>
            </a:r>
            <a:r>
              <a:rPr lang="en-IN" sz="1600" dirty="0">
                <a:latin typeface="Bahnschrift Light" panose="020B0502040204020203" pitchFamily="34" charset="0"/>
              </a:rPr>
              <a:t> AS </a:t>
            </a:r>
            <a:r>
              <a:rPr lang="en-IN" sz="1600" dirty="0" err="1">
                <a:latin typeface="Bahnschrift Light" panose="020B0502040204020203" pitchFamily="34" charset="0"/>
              </a:rPr>
              <a:t>original_prod_price</a:t>
            </a:r>
            <a:r>
              <a:rPr lang="en-IN" sz="1600" dirty="0">
                <a:latin typeface="Bahnschrift Light" panose="020B0502040204020203" pitchFamily="34" charset="0"/>
              </a:rPr>
              <a:t>, </a:t>
            </a:r>
          </a:p>
          <a:p>
            <a:pPr>
              <a:lnSpc>
                <a:spcPct val="150000"/>
              </a:lnSpc>
            </a:pPr>
            <a:r>
              <a:rPr lang="en-IN" sz="1600" dirty="0">
                <a:latin typeface="Bahnschrift Light" panose="020B0502040204020203" pitchFamily="34" charset="0"/>
              </a:rPr>
              <a:t>CASE </a:t>
            </a:r>
          </a:p>
          <a:p>
            <a:pPr>
              <a:lnSpc>
                <a:spcPct val="150000"/>
              </a:lnSpc>
            </a:pPr>
            <a:r>
              <a:rPr lang="en-IN" sz="1600" dirty="0">
                <a:latin typeface="Bahnschrift Light" panose="020B0502040204020203" pitchFamily="34" charset="0"/>
              </a:rPr>
              <a:t>	WHEN </a:t>
            </a:r>
            <a:r>
              <a:rPr lang="en-IN" sz="1600" dirty="0" err="1">
                <a:latin typeface="Bahnschrift Light" panose="020B0502040204020203" pitchFamily="34" charset="0"/>
              </a:rPr>
              <a:t>product_class_code</a:t>
            </a:r>
            <a:r>
              <a:rPr lang="en-IN" sz="1600" dirty="0">
                <a:latin typeface="Bahnschrift Light" panose="020B0502040204020203" pitchFamily="34" charset="0"/>
              </a:rPr>
              <a:t> = 2050 THEN product_price+2000 </a:t>
            </a:r>
          </a:p>
          <a:p>
            <a:pPr>
              <a:lnSpc>
                <a:spcPct val="150000"/>
              </a:lnSpc>
            </a:pPr>
            <a:r>
              <a:rPr lang="en-IN" sz="1600" dirty="0">
                <a:latin typeface="Bahnschrift Light" panose="020B0502040204020203" pitchFamily="34" charset="0"/>
              </a:rPr>
              <a:t>	WHEN </a:t>
            </a:r>
            <a:r>
              <a:rPr lang="en-IN" sz="1600" dirty="0" err="1">
                <a:latin typeface="Bahnschrift Light" panose="020B0502040204020203" pitchFamily="34" charset="0"/>
              </a:rPr>
              <a:t>product_class_code</a:t>
            </a:r>
            <a:r>
              <a:rPr lang="en-IN" sz="1600" dirty="0">
                <a:latin typeface="Bahnschrift Light" panose="020B0502040204020203" pitchFamily="34" charset="0"/>
              </a:rPr>
              <a:t> = 2051 THEN product_price+500 	</a:t>
            </a:r>
          </a:p>
          <a:p>
            <a:pPr>
              <a:lnSpc>
                <a:spcPct val="150000"/>
              </a:lnSpc>
            </a:pPr>
            <a:r>
              <a:rPr lang="en-IN" sz="1600" dirty="0">
                <a:latin typeface="Bahnschrift Light" panose="020B0502040204020203" pitchFamily="34" charset="0"/>
              </a:rPr>
              <a:t>	WHEN </a:t>
            </a:r>
            <a:r>
              <a:rPr lang="en-IN" sz="1600" dirty="0" err="1">
                <a:latin typeface="Bahnschrift Light" panose="020B0502040204020203" pitchFamily="34" charset="0"/>
              </a:rPr>
              <a:t>product_class_code</a:t>
            </a:r>
            <a:r>
              <a:rPr lang="en-IN" sz="1600" dirty="0">
                <a:latin typeface="Bahnschrift Light" panose="020B0502040204020203" pitchFamily="34" charset="0"/>
              </a:rPr>
              <a:t> = 2052 THEN product_price+600 	</a:t>
            </a:r>
          </a:p>
          <a:p>
            <a:pPr>
              <a:lnSpc>
                <a:spcPct val="150000"/>
              </a:lnSpc>
            </a:pPr>
            <a:r>
              <a:rPr lang="en-IN" sz="1600" dirty="0">
                <a:latin typeface="Bahnschrift Light" panose="020B0502040204020203" pitchFamily="34" charset="0"/>
              </a:rPr>
              <a:t>	WHEN </a:t>
            </a:r>
            <a:r>
              <a:rPr lang="en-IN" sz="1600" dirty="0" err="1">
                <a:latin typeface="Bahnschrift Light" panose="020B0502040204020203" pitchFamily="34" charset="0"/>
              </a:rPr>
              <a:t>product_class_code</a:t>
            </a:r>
            <a:r>
              <a:rPr lang="en-IN" sz="1600" dirty="0">
                <a:latin typeface="Bahnschrift Light" panose="020B0502040204020203" pitchFamily="34" charset="0"/>
              </a:rPr>
              <a:t> &gt; 2052 THEN </a:t>
            </a:r>
            <a:r>
              <a:rPr lang="en-IN" sz="1600" dirty="0" err="1">
                <a:latin typeface="Bahnschrift Light" panose="020B0502040204020203" pitchFamily="34" charset="0"/>
              </a:rPr>
              <a:t>product_price</a:t>
            </a:r>
            <a:endParaRPr lang="en-IN" sz="1600" dirty="0">
              <a:latin typeface="Bahnschrift Light" panose="020B0502040204020203" pitchFamily="34" charset="0"/>
            </a:endParaRPr>
          </a:p>
          <a:p>
            <a:pPr>
              <a:lnSpc>
                <a:spcPct val="150000"/>
              </a:lnSpc>
            </a:pPr>
            <a:r>
              <a:rPr lang="en-IN" sz="1600" dirty="0">
                <a:latin typeface="Bahnschrift Light" panose="020B0502040204020203" pitchFamily="34" charset="0"/>
              </a:rPr>
              <a:t>END AS </a:t>
            </a:r>
            <a:r>
              <a:rPr lang="en-IN" sz="1600" dirty="0" err="1">
                <a:latin typeface="Bahnschrift Light" panose="020B0502040204020203" pitchFamily="34" charset="0"/>
              </a:rPr>
              <a:t>final_prod_price</a:t>
            </a:r>
            <a:r>
              <a:rPr lang="en-IN" sz="1600" dirty="0">
                <a:latin typeface="Bahnschrift Light" panose="020B0502040204020203" pitchFamily="34" charset="0"/>
              </a:rPr>
              <a:t> </a:t>
            </a:r>
          </a:p>
          <a:p>
            <a:pPr>
              <a:lnSpc>
                <a:spcPct val="150000"/>
              </a:lnSpc>
            </a:pPr>
            <a:r>
              <a:rPr lang="en-IN" sz="1600" dirty="0">
                <a:latin typeface="Bahnschrift Light" panose="020B0502040204020203" pitchFamily="34" charset="0"/>
              </a:rPr>
              <a:t>FROM product ORDER BY </a:t>
            </a:r>
            <a:r>
              <a:rPr lang="en-IN" sz="1600" dirty="0" err="1">
                <a:latin typeface="Bahnschrift Light" panose="020B0502040204020203" pitchFamily="34" charset="0"/>
              </a:rPr>
              <a:t>product_class_code</a:t>
            </a:r>
            <a:r>
              <a:rPr lang="en-IN" sz="1600" dirty="0">
                <a:latin typeface="Bahnschrift Light" panose="020B0502040204020203" pitchFamily="34" charset="0"/>
              </a:rPr>
              <a:t> DESC;</a:t>
            </a:r>
          </a:p>
        </p:txBody>
      </p:sp>
      <p:sp>
        <p:nvSpPr>
          <p:cNvPr id="13" name="TextBox 12">
            <a:extLst>
              <a:ext uri="{FF2B5EF4-FFF2-40B4-BE49-F238E27FC236}">
                <a16:creationId xmlns:a16="http://schemas.microsoft.com/office/drawing/2014/main" id="{821722D2-3E49-A65A-70CB-CC353A457A42}"/>
              </a:ext>
            </a:extLst>
          </p:cNvPr>
          <p:cNvSpPr txBox="1"/>
          <p:nvPr/>
        </p:nvSpPr>
        <p:spPr>
          <a:xfrm>
            <a:off x="6351639" y="5526040"/>
            <a:ext cx="1922207" cy="369332"/>
          </a:xfrm>
          <a:prstGeom prst="rect">
            <a:avLst/>
          </a:prstGeom>
          <a:noFill/>
        </p:spPr>
        <p:txBody>
          <a:bodyPr wrap="square">
            <a:spAutoFit/>
          </a:bodyPr>
          <a:lstStyle/>
          <a:p>
            <a:r>
              <a:rPr lang="en-US" dirty="0"/>
              <a:t>*60 rows returned</a:t>
            </a:r>
            <a:endParaRPr lang="en-IN" dirty="0"/>
          </a:p>
        </p:txBody>
      </p:sp>
    </p:spTree>
    <p:extLst>
      <p:ext uri="{BB962C8B-B14F-4D97-AF65-F5344CB8AC3E}">
        <p14:creationId xmlns:p14="http://schemas.microsoft.com/office/powerpoint/2010/main" val="92217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902143-B243-7157-212B-603700295E6F}"/>
              </a:ext>
            </a:extLst>
          </p:cNvPr>
          <p:cNvSpPr>
            <a:spLocks noGrp="1"/>
          </p:cNvSpPr>
          <p:nvPr>
            <p:ph type="title" idx="4294967295"/>
          </p:nvPr>
        </p:nvSpPr>
        <p:spPr>
          <a:xfrm>
            <a:off x="427702" y="583689"/>
            <a:ext cx="11336595" cy="478196"/>
          </a:xfrm>
        </p:spPr>
        <p:txBody>
          <a:bodyPr anchor="t">
            <a:noAutofit/>
          </a:bodyPr>
          <a:lstStyle/>
          <a:p>
            <a:r>
              <a:rPr lang="en-US" sz="2200" cap="none" dirty="0">
                <a:solidFill>
                  <a:schemeClr val="accent1"/>
                </a:solidFill>
              </a:rPr>
              <a:t>2. List the Product Description, Class Description And Price of All Products Which Are Shipped.</a:t>
            </a:r>
            <a:br>
              <a:rPr lang="en-IN" sz="2200" cap="none" dirty="0">
                <a:solidFill>
                  <a:schemeClr val="accent1"/>
                </a:solidFill>
              </a:rPr>
            </a:br>
            <a:endParaRPr lang="en-IN" sz="2200" cap="none" dirty="0">
              <a:solidFill>
                <a:schemeClr val="accent1"/>
              </a:solidFill>
            </a:endParaRPr>
          </a:p>
        </p:txBody>
      </p:sp>
      <p:pic>
        <p:nvPicPr>
          <p:cNvPr id="5" name="Content Placeholder 10">
            <a:extLst>
              <a:ext uri="{FF2B5EF4-FFF2-40B4-BE49-F238E27FC236}">
                <a16:creationId xmlns:a16="http://schemas.microsoft.com/office/drawing/2014/main" id="{97D0BF47-16CA-C8A8-1D45-4E68FA04C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8" name="TextBox 7">
            <a:extLst>
              <a:ext uri="{FF2B5EF4-FFF2-40B4-BE49-F238E27FC236}">
                <a16:creationId xmlns:a16="http://schemas.microsoft.com/office/drawing/2014/main" id="{C93448C9-6650-6C97-63E2-A20BFA9132E5}"/>
              </a:ext>
            </a:extLst>
          </p:cNvPr>
          <p:cNvSpPr txBox="1"/>
          <p:nvPr/>
        </p:nvSpPr>
        <p:spPr>
          <a:xfrm>
            <a:off x="427702" y="1061885"/>
            <a:ext cx="9689692" cy="2627579"/>
          </a:xfrm>
          <a:prstGeom prst="rect">
            <a:avLst/>
          </a:prstGeom>
          <a:noFill/>
        </p:spPr>
        <p:txBody>
          <a:bodyPr wrap="square">
            <a:spAutoFit/>
          </a:bodyPr>
          <a:lstStyle/>
          <a:p>
            <a:pPr>
              <a:lnSpc>
                <a:spcPct val="150000"/>
              </a:lnSpc>
            </a:pPr>
            <a:r>
              <a:rPr lang="en-IN" sz="1600" dirty="0">
                <a:latin typeface="Bahnschrift Light" panose="020B0502040204020203" pitchFamily="34" charset="0"/>
              </a:rPr>
              <a:t>SELECT </a:t>
            </a:r>
            <a:r>
              <a:rPr lang="en-IN" sz="1600" dirty="0" err="1">
                <a:latin typeface="Bahnschrift Light" panose="020B0502040204020203" pitchFamily="34" charset="0"/>
              </a:rPr>
              <a:t>a.product_desc</a:t>
            </a:r>
            <a:r>
              <a:rPr lang="en-IN" sz="1600" dirty="0">
                <a:latin typeface="Bahnschrift Light" panose="020B0502040204020203" pitchFamily="34" charset="0"/>
              </a:rPr>
              <a:t>, </a:t>
            </a:r>
            <a:r>
              <a:rPr lang="en-IN" sz="1600" dirty="0" err="1">
                <a:latin typeface="Bahnschrift Light" panose="020B0502040204020203" pitchFamily="34" charset="0"/>
              </a:rPr>
              <a:t>b.product_class_desc</a:t>
            </a:r>
            <a:r>
              <a:rPr lang="en-IN" sz="1600" dirty="0">
                <a:latin typeface="Bahnschrift Light" panose="020B0502040204020203" pitchFamily="34" charset="0"/>
              </a:rPr>
              <a:t>, </a:t>
            </a:r>
            <a:r>
              <a:rPr lang="en-IN" sz="1600" dirty="0" err="1">
                <a:latin typeface="Bahnschrift Light" panose="020B0502040204020203" pitchFamily="34" charset="0"/>
              </a:rPr>
              <a:t>a.product_price</a:t>
            </a:r>
            <a:r>
              <a:rPr lang="en-IN" sz="1600" dirty="0">
                <a:latin typeface="Bahnschrift Light" panose="020B0502040204020203" pitchFamily="34" charset="0"/>
              </a:rPr>
              <a:t> </a:t>
            </a:r>
          </a:p>
          <a:p>
            <a:pPr>
              <a:lnSpc>
                <a:spcPct val="150000"/>
              </a:lnSpc>
            </a:pPr>
            <a:r>
              <a:rPr lang="en-IN" sz="1600" dirty="0">
                <a:latin typeface="Bahnschrift Light" panose="020B0502040204020203" pitchFamily="34" charset="0"/>
              </a:rPr>
              <a:t>FROM  product AS a </a:t>
            </a:r>
          </a:p>
          <a:p>
            <a:pPr>
              <a:lnSpc>
                <a:spcPct val="150000"/>
              </a:lnSpc>
            </a:pPr>
            <a:r>
              <a:rPr lang="en-IN" sz="1600" dirty="0">
                <a:latin typeface="Bahnschrift Light" panose="020B0502040204020203" pitchFamily="34" charset="0"/>
              </a:rPr>
              <a:t>JOIN </a:t>
            </a:r>
            <a:r>
              <a:rPr lang="en-IN" sz="1600" dirty="0" err="1">
                <a:latin typeface="Bahnschrift Light" panose="020B0502040204020203" pitchFamily="34" charset="0"/>
              </a:rPr>
              <a:t>product_class</a:t>
            </a:r>
            <a:r>
              <a:rPr lang="en-IN" sz="1600" dirty="0">
                <a:latin typeface="Bahnschrift Light" panose="020B0502040204020203" pitchFamily="34" charset="0"/>
              </a:rPr>
              <a:t> AS b </a:t>
            </a:r>
          </a:p>
          <a:p>
            <a:pPr>
              <a:lnSpc>
                <a:spcPct val="150000"/>
              </a:lnSpc>
            </a:pPr>
            <a:r>
              <a:rPr lang="en-IN" sz="1600" dirty="0">
                <a:latin typeface="Bahnschrift Light" panose="020B0502040204020203" pitchFamily="34" charset="0"/>
              </a:rPr>
              <a:t>ON </a:t>
            </a:r>
            <a:r>
              <a:rPr lang="en-IN" sz="1600" dirty="0" err="1">
                <a:latin typeface="Bahnschrift Light" panose="020B0502040204020203" pitchFamily="34" charset="0"/>
              </a:rPr>
              <a:t>a.product_class_code</a:t>
            </a:r>
            <a:r>
              <a:rPr lang="en-IN" sz="1600" dirty="0">
                <a:latin typeface="Bahnschrift Light" panose="020B0502040204020203" pitchFamily="34" charset="0"/>
              </a:rPr>
              <a:t> = </a:t>
            </a:r>
            <a:r>
              <a:rPr lang="en-IN" sz="1600" dirty="0" err="1">
                <a:latin typeface="Bahnschrift Light" panose="020B0502040204020203" pitchFamily="34" charset="0"/>
              </a:rPr>
              <a:t>b.product_class_code</a:t>
            </a:r>
            <a:r>
              <a:rPr lang="en-IN" sz="1600" dirty="0">
                <a:latin typeface="Bahnschrift Light" panose="020B0502040204020203" pitchFamily="34" charset="0"/>
              </a:rPr>
              <a:t> </a:t>
            </a:r>
          </a:p>
          <a:p>
            <a:pPr>
              <a:lnSpc>
                <a:spcPct val="150000"/>
              </a:lnSpc>
            </a:pPr>
            <a:r>
              <a:rPr lang="en-IN" sz="1600" dirty="0">
                <a:latin typeface="Bahnschrift Light" panose="020B0502040204020203" pitchFamily="34" charset="0"/>
              </a:rPr>
              <a:t>WHERE </a:t>
            </a:r>
            <a:r>
              <a:rPr lang="en-IN" sz="1600" dirty="0" err="1">
                <a:latin typeface="Bahnschrift Light" panose="020B0502040204020203" pitchFamily="34" charset="0"/>
              </a:rPr>
              <a:t>product_id</a:t>
            </a:r>
            <a:r>
              <a:rPr lang="en-IN" sz="1600" dirty="0">
                <a:latin typeface="Bahnschrift Light" panose="020B0502040204020203" pitchFamily="34" charset="0"/>
              </a:rPr>
              <a:t> IN </a:t>
            </a:r>
          </a:p>
          <a:p>
            <a:pPr>
              <a:lnSpc>
                <a:spcPct val="150000"/>
              </a:lnSpc>
            </a:pPr>
            <a:r>
              <a:rPr lang="en-IN" sz="1600" dirty="0">
                <a:latin typeface="Bahnschrift Light" panose="020B0502040204020203" pitchFamily="34" charset="0"/>
              </a:rPr>
              <a:t>	(SELECT  </a:t>
            </a:r>
            <a:r>
              <a:rPr lang="en-IN" sz="1600" dirty="0" err="1">
                <a:latin typeface="Bahnschrift Light" panose="020B0502040204020203" pitchFamily="34" charset="0"/>
              </a:rPr>
              <a:t>product_id</a:t>
            </a:r>
            <a:r>
              <a:rPr lang="en-IN" sz="1600" dirty="0">
                <a:latin typeface="Bahnschrift Light" panose="020B0502040204020203" pitchFamily="34" charset="0"/>
              </a:rPr>
              <a:t> FROM </a:t>
            </a:r>
            <a:r>
              <a:rPr lang="en-IN" sz="1600" dirty="0" err="1">
                <a:latin typeface="Bahnschrift Light" panose="020B0502040204020203" pitchFamily="34" charset="0"/>
              </a:rPr>
              <a:t>order_items</a:t>
            </a:r>
            <a:r>
              <a:rPr lang="en-IN" sz="1600" dirty="0">
                <a:latin typeface="Bahnschrift Light" panose="020B0502040204020203" pitchFamily="34" charset="0"/>
              </a:rPr>
              <a:t> WHERE </a:t>
            </a:r>
            <a:r>
              <a:rPr lang="en-IN" sz="1600" dirty="0" err="1">
                <a:latin typeface="Bahnschrift Light" panose="020B0502040204020203" pitchFamily="34" charset="0"/>
              </a:rPr>
              <a:t>order_id</a:t>
            </a:r>
            <a:r>
              <a:rPr lang="en-IN" sz="1600" dirty="0">
                <a:latin typeface="Bahnschrift Light" panose="020B0502040204020203" pitchFamily="34" charset="0"/>
              </a:rPr>
              <a:t> IN</a:t>
            </a:r>
          </a:p>
          <a:p>
            <a:pPr>
              <a:lnSpc>
                <a:spcPct val="150000"/>
              </a:lnSpc>
            </a:pPr>
            <a:r>
              <a:rPr lang="en-IN" sz="1600" dirty="0">
                <a:latin typeface="Bahnschrift Light" panose="020B0502040204020203" pitchFamily="34" charset="0"/>
              </a:rPr>
              <a:t>		(SELECT </a:t>
            </a:r>
            <a:r>
              <a:rPr lang="en-IN" sz="1600" dirty="0" err="1">
                <a:latin typeface="Bahnschrift Light" panose="020B0502040204020203" pitchFamily="34" charset="0"/>
              </a:rPr>
              <a:t>order_id</a:t>
            </a:r>
            <a:r>
              <a:rPr lang="en-IN" sz="1600" dirty="0">
                <a:latin typeface="Bahnschrift Light" panose="020B0502040204020203" pitchFamily="34" charset="0"/>
              </a:rPr>
              <a:t> FROM </a:t>
            </a:r>
            <a:r>
              <a:rPr lang="en-IN" sz="1600" dirty="0" err="1">
                <a:latin typeface="Bahnschrift Light" panose="020B0502040204020203" pitchFamily="34" charset="0"/>
              </a:rPr>
              <a:t>order_header</a:t>
            </a:r>
            <a:r>
              <a:rPr lang="en-IN" sz="1600" dirty="0">
                <a:latin typeface="Bahnschrift Light" panose="020B0502040204020203" pitchFamily="34" charset="0"/>
              </a:rPr>
              <a:t> WHERE </a:t>
            </a:r>
            <a:r>
              <a:rPr lang="en-IN" sz="1600" dirty="0" err="1">
                <a:latin typeface="Bahnschrift Light" panose="020B0502040204020203" pitchFamily="34" charset="0"/>
              </a:rPr>
              <a:t>order_status</a:t>
            </a:r>
            <a:r>
              <a:rPr lang="en-IN" sz="1600" dirty="0">
                <a:latin typeface="Bahnschrift Light" panose="020B0502040204020203" pitchFamily="34" charset="0"/>
              </a:rPr>
              <a:t> 	LIKE 'Shipped’ ) ) ;</a:t>
            </a:r>
          </a:p>
        </p:txBody>
      </p:sp>
      <p:pic>
        <p:nvPicPr>
          <p:cNvPr id="12" name="Picture 11">
            <a:extLst>
              <a:ext uri="{FF2B5EF4-FFF2-40B4-BE49-F238E27FC236}">
                <a16:creationId xmlns:a16="http://schemas.microsoft.com/office/drawing/2014/main" id="{7AA74355-5B50-CFA5-66BE-68AEE8BEF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816" y="3846780"/>
            <a:ext cx="5890541" cy="2668144"/>
          </a:xfrm>
          <a:prstGeom prst="rect">
            <a:avLst/>
          </a:prstGeom>
        </p:spPr>
      </p:pic>
      <p:sp>
        <p:nvSpPr>
          <p:cNvPr id="13" name="TextBox 12">
            <a:extLst>
              <a:ext uri="{FF2B5EF4-FFF2-40B4-BE49-F238E27FC236}">
                <a16:creationId xmlns:a16="http://schemas.microsoft.com/office/drawing/2014/main" id="{08BA658A-B41B-6EC9-0BF3-5D10696F205F}"/>
              </a:ext>
            </a:extLst>
          </p:cNvPr>
          <p:cNvSpPr txBox="1"/>
          <p:nvPr/>
        </p:nvSpPr>
        <p:spPr>
          <a:xfrm>
            <a:off x="3834581" y="6507745"/>
            <a:ext cx="1922207" cy="369332"/>
          </a:xfrm>
          <a:prstGeom prst="rect">
            <a:avLst/>
          </a:prstGeom>
          <a:noFill/>
        </p:spPr>
        <p:txBody>
          <a:bodyPr wrap="square">
            <a:spAutoFit/>
          </a:bodyPr>
          <a:lstStyle/>
          <a:p>
            <a:r>
              <a:rPr lang="en-US" dirty="0"/>
              <a:t>*47 rows returned</a:t>
            </a:r>
            <a:endParaRPr lang="en-IN" dirty="0"/>
          </a:p>
        </p:txBody>
      </p:sp>
    </p:spTree>
    <p:extLst>
      <p:ext uri="{BB962C8B-B14F-4D97-AF65-F5344CB8AC3E}">
        <p14:creationId xmlns:p14="http://schemas.microsoft.com/office/powerpoint/2010/main" val="360058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6D0A48-5171-66AB-F448-42DB9A4ACA06}"/>
              </a:ext>
            </a:extLst>
          </p:cNvPr>
          <p:cNvSpPr txBox="1">
            <a:spLocks/>
          </p:cNvSpPr>
          <p:nvPr/>
        </p:nvSpPr>
        <p:spPr>
          <a:xfrm>
            <a:off x="353960" y="554189"/>
            <a:ext cx="11720053" cy="6177550"/>
          </a:xfrm>
          <a:prstGeom prst="rect">
            <a:avLst/>
          </a:prstGeom>
        </p:spPr>
        <p:txBody>
          <a:bodyPr anchor="t"/>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solidFill>
                  <a:schemeClr val="accent1"/>
                </a:solidFill>
              </a:rPr>
              <a:t>3. Show Inventory Status Of Products As Below As Per Their Available Quantity: </a:t>
            </a:r>
          </a:p>
          <a:p>
            <a:r>
              <a:rPr lang="en-US" sz="1000" cap="none" dirty="0">
                <a:solidFill>
                  <a:schemeClr val="accent1"/>
                </a:solidFill>
              </a:rPr>
              <a:t>         </a:t>
            </a:r>
            <a:br>
              <a:rPr lang="en-US" sz="2400" cap="none" dirty="0">
                <a:solidFill>
                  <a:schemeClr val="accent1"/>
                </a:solidFill>
              </a:rPr>
            </a:br>
            <a:r>
              <a:rPr lang="en-US" sz="2200" cap="none" dirty="0">
                <a:solidFill>
                  <a:schemeClr val="accent1"/>
                </a:solidFill>
              </a:rPr>
              <a:t>A. For Electronics And Computer Categories, </a:t>
            </a:r>
          </a:p>
          <a:p>
            <a:r>
              <a:rPr lang="en-US" sz="2200" cap="none" dirty="0">
                <a:solidFill>
                  <a:schemeClr val="accent1"/>
                </a:solidFill>
              </a:rPr>
              <a:t>    If Available Quantity is:  &lt; 10, 		  'Low Stock’, </a:t>
            </a:r>
          </a:p>
          <a:p>
            <a:r>
              <a:rPr lang="en-US" sz="2200" cap="none" dirty="0">
                <a:solidFill>
                  <a:schemeClr val="accent1"/>
                </a:solidFill>
              </a:rPr>
              <a:t>						  11 &lt; qty &lt; 30, 'In Stock’, </a:t>
            </a:r>
          </a:p>
          <a:p>
            <a:r>
              <a:rPr lang="en-US" sz="2200" cap="none" dirty="0">
                <a:solidFill>
                  <a:schemeClr val="accent1"/>
                </a:solidFill>
              </a:rPr>
              <a:t>						  &gt; 31,  		  'Enough Stock’</a:t>
            </a:r>
          </a:p>
          <a:p>
            <a:r>
              <a:rPr lang="en-US" sz="2200" cap="none" dirty="0">
                <a:solidFill>
                  <a:schemeClr val="accent1"/>
                </a:solidFill>
              </a:rPr>
              <a:t>    </a:t>
            </a:r>
            <a:br>
              <a:rPr lang="en-US" sz="2200" cap="none" dirty="0">
                <a:solidFill>
                  <a:schemeClr val="accent1"/>
                </a:solidFill>
              </a:rPr>
            </a:br>
            <a:r>
              <a:rPr lang="en-US" sz="2200" cap="none" dirty="0">
                <a:solidFill>
                  <a:schemeClr val="accent1"/>
                </a:solidFill>
              </a:rPr>
              <a:t>B. For Stationery And Clothes Categories, </a:t>
            </a:r>
          </a:p>
          <a:p>
            <a:r>
              <a:rPr lang="en-US" sz="2200" cap="none" dirty="0">
                <a:solidFill>
                  <a:schemeClr val="accent1"/>
                </a:solidFill>
              </a:rPr>
              <a:t>	If qty &lt; 20, 	'Low Stock’, </a:t>
            </a:r>
          </a:p>
          <a:p>
            <a:r>
              <a:rPr lang="en-US" sz="2200" cap="none" dirty="0">
                <a:solidFill>
                  <a:schemeClr val="accent1"/>
                </a:solidFill>
              </a:rPr>
              <a:t>     21 &lt; qty &lt; 80, 	'In Stock’, </a:t>
            </a:r>
          </a:p>
          <a:p>
            <a:r>
              <a:rPr lang="en-US" sz="2200" cap="none" dirty="0">
                <a:solidFill>
                  <a:schemeClr val="accent1"/>
                </a:solidFill>
              </a:rPr>
              <a:t>     &gt; 81, 			'Enough Stock’</a:t>
            </a:r>
          </a:p>
          <a:p>
            <a:r>
              <a:rPr lang="en-US" sz="2200" cap="none" dirty="0">
                <a:solidFill>
                  <a:schemeClr val="accent1"/>
                </a:solidFill>
              </a:rPr>
              <a:t>   </a:t>
            </a:r>
            <a:br>
              <a:rPr lang="en-US" sz="2200" cap="none" dirty="0">
                <a:solidFill>
                  <a:schemeClr val="accent1"/>
                </a:solidFill>
              </a:rPr>
            </a:br>
            <a:r>
              <a:rPr lang="en-US" sz="2200" cap="none" dirty="0">
                <a:solidFill>
                  <a:schemeClr val="accent1"/>
                </a:solidFill>
              </a:rPr>
              <a:t>C. Rest Of The Categories, </a:t>
            </a:r>
          </a:p>
          <a:p>
            <a:r>
              <a:rPr lang="en-US" sz="2200" cap="none" dirty="0">
                <a:solidFill>
                  <a:schemeClr val="accent1"/>
                </a:solidFill>
              </a:rPr>
              <a:t>	If qty &lt; 15, 	 'Low Stock’, </a:t>
            </a:r>
          </a:p>
          <a:p>
            <a:r>
              <a:rPr lang="en-US" sz="2200" cap="none" dirty="0">
                <a:solidFill>
                  <a:schemeClr val="accent1"/>
                </a:solidFill>
              </a:rPr>
              <a:t>	16 &lt; qty &lt; 50,	 'In Stock’, </a:t>
            </a:r>
          </a:p>
          <a:p>
            <a:r>
              <a:rPr lang="en-US" sz="2200" cap="none" dirty="0">
                <a:solidFill>
                  <a:schemeClr val="accent1"/>
                </a:solidFill>
              </a:rPr>
              <a:t>	&gt; 51, 			 'Enough Stock’</a:t>
            </a:r>
            <a:br>
              <a:rPr lang="en-US" sz="2200" cap="none" dirty="0">
                <a:solidFill>
                  <a:schemeClr val="accent1"/>
                </a:solidFill>
              </a:rPr>
            </a:br>
            <a:endParaRPr lang="en-US" sz="2200" cap="none" dirty="0">
              <a:solidFill>
                <a:schemeClr val="accent1"/>
              </a:solidFill>
            </a:endParaRPr>
          </a:p>
          <a:p>
            <a:r>
              <a:rPr lang="en-US" sz="2400" cap="none" dirty="0">
                <a:solidFill>
                  <a:schemeClr val="accent1"/>
                </a:solidFill>
              </a:rPr>
              <a:t>For All Categories, If Available Quantity Is 0, Show 'Out Of Stock'.</a:t>
            </a:r>
            <a:endParaRPr lang="en-IN" sz="2400" cap="none" dirty="0">
              <a:solidFill>
                <a:schemeClr val="accent1"/>
              </a:solidFill>
            </a:endParaRPr>
          </a:p>
        </p:txBody>
      </p:sp>
      <p:pic>
        <p:nvPicPr>
          <p:cNvPr id="6" name="Content Placeholder 10">
            <a:extLst>
              <a:ext uri="{FF2B5EF4-FFF2-40B4-BE49-F238E27FC236}">
                <a16:creationId xmlns:a16="http://schemas.microsoft.com/office/drawing/2014/main" id="{6730C0AA-C6F7-8927-9DF6-2B4295838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pic>
        <p:nvPicPr>
          <p:cNvPr id="2" name="Picture 1">
            <a:extLst>
              <a:ext uri="{FF2B5EF4-FFF2-40B4-BE49-F238E27FC236}">
                <a16:creationId xmlns:a16="http://schemas.microsoft.com/office/drawing/2014/main" id="{46C916B5-F7B7-0994-3BF9-80958CB086BF}"/>
              </a:ext>
            </a:extLst>
          </p:cNvPr>
          <p:cNvPicPr>
            <a:picLocks noChangeAspect="1"/>
          </p:cNvPicPr>
          <p:nvPr/>
        </p:nvPicPr>
        <p:blipFill rotWithShape="1">
          <a:blip r:embed="rId3">
            <a:extLst>
              <a:ext uri="{28A0092B-C50C-407E-A947-70E740481C1C}">
                <a14:useLocalDpi xmlns:a14="http://schemas.microsoft.com/office/drawing/2010/main" val="0"/>
              </a:ext>
            </a:extLst>
          </a:blip>
          <a:srcRect l="46651" r="23373"/>
          <a:stretch/>
        </p:blipFill>
        <p:spPr>
          <a:xfrm>
            <a:off x="9370142" y="1946118"/>
            <a:ext cx="2281084" cy="3775132"/>
          </a:xfrm>
          <a:prstGeom prst="rect">
            <a:avLst/>
          </a:prstGeom>
        </p:spPr>
      </p:pic>
      <p:sp>
        <p:nvSpPr>
          <p:cNvPr id="3" name="Rectangle 2">
            <a:extLst>
              <a:ext uri="{FF2B5EF4-FFF2-40B4-BE49-F238E27FC236}">
                <a16:creationId xmlns:a16="http://schemas.microsoft.com/office/drawing/2014/main" id="{EF402D62-4FBA-4956-5722-B18BC0279309}"/>
              </a:ext>
            </a:extLst>
          </p:cNvPr>
          <p:cNvSpPr/>
          <p:nvPr/>
        </p:nvSpPr>
        <p:spPr>
          <a:xfrm>
            <a:off x="8696632" y="1946787"/>
            <a:ext cx="973393" cy="1995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3924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B84891-1061-33A5-37F9-4E43C960A95E}"/>
              </a:ext>
            </a:extLst>
          </p:cNvPr>
          <p:cNvSpPr txBox="1"/>
          <p:nvPr/>
        </p:nvSpPr>
        <p:spPr>
          <a:xfrm>
            <a:off x="521111" y="538880"/>
            <a:ext cx="11021962" cy="6370975"/>
          </a:xfrm>
          <a:prstGeom prst="rect">
            <a:avLst/>
          </a:prstGeom>
          <a:noFill/>
        </p:spPr>
        <p:txBody>
          <a:bodyPr wrap="square">
            <a:spAutoFit/>
          </a:bodyPr>
          <a:lstStyle/>
          <a:p>
            <a:r>
              <a:rPr lang="en-IN" sz="1700" dirty="0">
                <a:latin typeface="Bahnschrift Light" panose="020B0502040204020203" pitchFamily="34" charset="0"/>
              </a:rPr>
              <a:t>SELECT </a:t>
            </a:r>
            <a:r>
              <a:rPr lang="en-IN" sz="1700" dirty="0" err="1">
                <a:latin typeface="Bahnschrift Light" panose="020B0502040204020203" pitchFamily="34" charset="0"/>
              </a:rPr>
              <a:t>a.product_id</a:t>
            </a:r>
            <a:r>
              <a:rPr lang="en-IN" sz="1700" dirty="0">
                <a:latin typeface="Bahnschrift Light" panose="020B0502040204020203" pitchFamily="34" charset="0"/>
              </a:rPr>
              <a:t>, </a:t>
            </a:r>
            <a:r>
              <a:rPr lang="en-IN" sz="1700" dirty="0" err="1">
                <a:latin typeface="Bahnschrift Light" panose="020B0502040204020203" pitchFamily="34" charset="0"/>
              </a:rPr>
              <a:t>a.product_class_code</a:t>
            </a:r>
            <a:r>
              <a:rPr lang="en-IN" sz="1700" dirty="0">
                <a:latin typeface="Bahnschrift Light" panose="020B0502040204020203" pitchFamily="34" charset="0"/>
              </a:rPr>
              <a:t>, </a:t>
            </a:r>
            <a:r>
              <a:rPr lang="en-IN" sz="1700" dirty="0" err="1">
                <a:latin typeface="Bahnschrift Light" panose="020B0502040204020203" pitchFamily="34" charset="0"/>
              </a:rPr>
              <a:t>b.product_class_desc</a:t>
            </a:r>
            <a:r>
              <a:rPr lang="en-IN" sz="1700" dirty="0">
                <a:latin typeface="Bahnschrift Light" panose="020B0502040204020203" pitchFamily="34" charset="0"/>
              </a:rPr>
              <a:t>,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a:t>
            </a:r>
          </a:p>
          <a:p>
            <a:r>
              <a:rPr lang="en-IN" sz="1700" dirty="0">
                <a:latin typeface="Bahnschrift Light" panose="020B0502040204020203" pitchFamily="34" charset="0"/>
              </a:rPr>
              <a:t>CASE </a:t>
            </a:r>
          </a:p>
          <a:p>
            <a:r>
              <a:rPr lang="en-IN" sz="1700" dirty="0">
                <a:latin typeface="Bahnschrift Light" panose="020B0502040204020203" pitchFamily="34" charset="0"/>
              </a:rPr>
              <a:t>	WHEN </a:t>
            </a:r>
            <a:r>
              <a:rPr lang="en-IN" sz="1700" dirty="0" err="1">
                <a:latin typeface="Bahnschrift Light" panose="020B0502040204020203" pitchFamily="34" charset="0"/>
              </a:rPr>
              <a:t>product_quantity_avail</a:t>
            </a:r>
            <a:r>
              <a:rPr lang="en-IN" sz="1700" dirty="0">
                <a:latin typeface="Bahnschrift Light" panose="020B0502040204020203" pitchFamily="34" charset="0"/>
              </a:rPr>
              <a:t> = 0 THEN 'Out of stock’ </a:t>
            </a:r>
          </a:p>
          <a:p>
            <a:r>
              <a:rPr lang="en-IN" sz="1700" dirty="0">
                <a:latin typeface="Bahnschrift Light" panose="020B0502040204020203" pitchFamily="34" charset="0"/>
              </a:rPr>
              <a:t>	WHEN </a:t>
            </a:r>
            <a:r>
              <a:rPr lang="en-IN" sz="1700" dirty="0" err="1">
                <a:latin typeface="Bahnschrift Light" panose="020B0502040204020203" pitchFamily="34" charset="0"/>
              </a:rPr>
              <a:t>product_class_desc</a:t>
            </a:r>
            <a:r>
              <a:rPr lang="en-IN" sz="1700" dirty="0">
                <a:latin typeface="Bahnschrift Light" panose="020B0502040204020203" pitchFamily="34" charset="0"/>
              </a:rPr>
              <a:t> like 'electronics' or 'computer’ THEN  </a:t>
            </a:r>
          </a:p>
          <a:p>
            <a:r>
              <a:rPr lang="en-IN" sz="1700" dirty="0">
                <a:latin typeface="Bahnschrift Light" panose="020B0502040204020203" pitchFamily="34" charset="0"/>
              </a:rPr>
              <a:t>		 CASE  </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&lt;= 10   THEN 'low stock’ </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&gt; 10 AND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&lt;= 30   THEN 'in stock'        </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&gt; 31   THEN 'enough stock'    </a:t>
            </a:r>
          </a:p>
          <a:p>
            <a:r>
              <a:rPr lang="en-IN" sz="1700" dirty="0">
                <a:latin typeface="Bahnschrift Light" panose="020B0502040204020203" pitchFamily="34" charset="0"/>
              </a:rPr>
              <a:t>		 END</a:t>
            </a:r>
          </a:p>
          <a:p>
            <a:r>
              <a:rPr lang="en-IN" sz="1700" dirty="0">
                <a:latin typeface="Bahnschrift Light" panose="020B0502040204020203" pitchFamily="34" charset="0"/>
              </a:rPr>
              <a:t>	 WHEN </a:t>
            </a:r>
            <a:r>
              <a:rPr lang="en-IN" sz="1700" dirty="0" err="1">
                <a:latin typeface="Bahnschrift Light" panose="020B0502040204020203" pitchFamily="34" charset="0"/>
              </a:rPr>
              <a:t>product_class_desc</a:t>
            </a:r>
            <a:r>
              <a:rPr lang="en-IN" sz="1700" dirty="0">
                <a:latin typeface="Bahnschrift Light" panose="020B0502040204020203" pitchFamily="34" charset="0"/>
              </a:rPr>
              <a:t> like 'stationery' or 'clothes’ THEN    </a:t>
            </a:r>
          </a:p>
          <a:p>
            <a:r>
              <a:rPr lang="en-IN" sz="1700" dirty="0">
                <a:latin typeface="Bahnschrift Light" panose="020B0502040204020203" pitchFamily="34" charset="0"/>
              </a:rPr>
              <a:t>		CASE </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&lt;= 20   THEN 'low stock’</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&gt; 20 AND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&lt;= 80   THEN 'in stock'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&gt; 80   THEN 'enough stock’</a:t>
            </a:r>
          </a:p>
          <a:p>
            <a:r>
              <a:rPr lang="en-IN" sz="1700" dirty="0">
                <a:latin typeface="Bahnschrift Light" panose="020B0502040204020203" pitchFamily="34" charset="0"/>
              </a:rPr>
              <a:t>		END</a:t>
            </a:r>
          </a:p>
          <a:p>
            <a:r>
              <a:rPr lang="en-IN" sz="1700" dirty="0">
                <a:latin typeface="Bahnschrift Light" panose="020B0502040204020203" pitchFamily="34" charset="0"/>
              </a:rPr>
              <a:t>	ELSE CASE 		</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&lt;= 15 THEN 'low stock’</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&gt; 15 AND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&lt;= 50 THEN 'in stock’		</a:t>
            </a:r>
          </a:p>
          <a:p>
            <a:r>
              <a:rPr lang="en-IN" sz="1700" dirty="0">
                <a:latin typeface="Bahnschrift Light" panose="020B0502040204020203" pitchFamily="34" charset="0"/>
              </a:rPr>
              <a:t>		WHEN </a:t>
            </a:r>
            <a:r>
              <a:rPr lang="en-IN" sz="1700" dirty="0" err="1">
                <a:latin typeface="Bahnschrift Light" panose="020B0502040204020203" pitchFamily="34" charset="0"/>
              </a:rPr>
              <a:t>a.product_quantity_avail</a:t>
            </a:r>
            <a:r>
              <a:rPr lang="en-IN" sz="1700" dirty="0">
                <a:latin typeface="Bahnschrift Light" panose="020B0502040204020203" pitchFamily="34" charset="0"/>
              </a:rPr>
              <a:t> &gt; 50 THEN 'enough stock’ </a:t>
            </a:r>
          </a:p>
          <a:p>
            <a:r>
              <a:rPr lang="en-IN" sz="1700" dirty="0">
                <a:latin typeface="Bahnschrift Light" panose="020B0502040204020203" pitchFamily="34" charset="0"/>
              </a:rPr>
              <a:t>		END   </a:t>
            </a:r>
          </a:p>
          <a:p>
            <a:r>
              <a:rPr lang="en-IN" sz="1700" dirty="0">
                <a:latin typeface="Bahnschrift Light" panose="020B0502040204020203" pitchFamily="34" charset="0"/>
              </a:rPr>
              <a:t>END AS </a:t>
            </a:r>
            <a:r>
              <a:rPr lang="en-IN" sz="1700" dirty="0" err="1">
                <a:latin typeface="Bahnschrift Light" panose="020B0502040204020203" pitchFamily="34" charset="0"/>
              </a:rPr>
              <a:t>inventory_status</a:t>
            </a:r>
            <a:endParaRPr lang="en-IN" sz="1700" dirty="0">
              <a:latin typeface="Bahnschrift Light" panose="020B0502040204020203" pitchFamily="34" charset="0"/>
            </a:endParaRPr>
          </a:p>
          <a:p>
            <a:r>
              <a:rPr lang="en-IN" sz="1700" dirty="0">
                <a:latin typeface="Bahnschrift Light" panose="020B0502040204020203" pitchFamily="34" charset="0"/>
              </a:rPr>
              <a:t>FROM     product AS a   JOIN    </a:t>
            </a:r>
            <a:r>
              <a:rPr lang="en-IN" sz="1700" dirty="0" err="1">
                <a:latin typeface="Bahnschrift Light" panose="020B0502040204020203" pitchFamily="34" charset="0"/>
              </a:rPr>
              <a:t>product_class</a:t>
            </a:r>
            <a:r>
              <a:rPr lang="en-IN" sz="1700" dirty="0">
                <a:latin typeface="Bahnschrift Light" panose="020B0502040204020203" pitchFamily="34" charset="0"/>
              </a:rPr>
              <a:t> AS b </a:t>
            </a:r>
          </a:p>
          <a:p>
            <a:r>
              <a:rPr lang="en-IN" sz="1700" dirty="0">
                <a:latin typeface="Bahnschrift Light" panose="020B0502040204020203" pitchFamily="34" charset="0"/>
              </a:rPr>
              <a:t>ON </a:t>
            </a:r>
            <a:r>
              <a:rPr lang="en-IN" sz="1700" dirty="0" err="1">
                <a:latin typeface="Bahnschrift Light" panose="020B0502040204020203" pitchFamily="34" charset="0"/>
              </a:rPr>
              <a:t>a.product_class_code</a:t>
            </a:r>
            <a:r>
              <a:rPr lang="en-IN" sz="1700" dirty="0">
                <a:latin typeface="Bahnschrift Light" panose="020B0502040204020203" pitchFamily="34" charset="0"/>
              </a:rPr>
              <a:t> = </a:t>
            </a:r>
            <a:r>
              <a:rPr lang="en-IN" sz="1700" dirty="0" err="1">
                <a:latin typeface="Bahnschrift Light" panose="020B0502040204020203" pitchFamily="34" charset="0"/>
              </a:rPr>
              <a:t>b.product_class_code</a:t>
            </a:r>
            <a:r>
              <a:rPr lang="en-IN" sz="1700" dirty="0">
                <a:latin typeface="Bahnschrift Light" panose="020B0502040204020203" pitchFamily="34" charset="0"/>
              </a:rPr>
              <a:t> </a:t>
            </a:r>
          </a:p>
          <a:p>
            <a:r>
              <a:rPr lang="en-IN" sz="1700" dirty="0">
                <a:latin typeface="Bahnschrift Light" panose="020B0502040204020203" pitchFamily="34" charset="0"/>
              </a:rPr>
              <a:t>ORDER BY </a:t>
            </a:r>
            <a:r>
              <a:rPr lang="en-IN" sz="1700" dirty="0" err="1">
                <a:latin typeface="Bahnschrift Light" panose="020B0502040204020203" pitchFamily="34" charset="0"/>
              </a:rPr>
              <a:t>product_id</a:t>
            </a:r>
            <a:r>
              <a:rPr lang="en-IN" sz="1700" dirty="0">
                <a:latin typeface="Bahnschrift Light" panose="020B0502040204020203" pitchFamily="34" charset="0"/>
              </a:rPr>
              <a:t>;</a:t>
            </a:r>
            <a:endParaRPr lang="en-IN" sz="1700" dirty="0"/>
          </a:p>
        </p:txBody>
      </p:sp>
      <p:pic>
        <p:nvPicPr>
          <p:cNvPr id="5" name="Content Placeholder 10">
            <a:extLst>
              <a:ext uri="{FF2B5EF4-FFF2-40B4-BE49-F238E27FC236}">
                <a16:creationId xmlns:a16="http://schemas.microsoft.com/office/drawing/2014/main" id="{F339CD53-A4BA-BBF3-F8B8-DB5AC4D2E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Tree>
    <p:extLst>
      <p:ext uri="{BB962C8B-B14F-4D97-AF65-F5344CB8AC3E}">
        <p14:creationId xmlns:p14="http://schemas.microsoft.com/office/powerpoint/2010/main" val="1943963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10">
            <a:extLst>
              <a:ext uri="{FF2B5EF4-FFF2-40B4-BE49-F238E27FC236}">
                <a16:creationId xmlns:a16="http://schemas.microsoft.com/office/drawing/2014/main" id="{177FE585-1A99-98DA-DF6B-5E44531A1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pic>
        <p:nvPicPr>
          <p:cNvPr id="5" name="Picture 4">
            <a:extLst>
              <a:ext uri="{FF2B5EF4-FFF2-40B4-BE49-F238E27FC236}">
                <a16:creationId xmlns:a16="http://schemas.microsoft.com/office/drawing/2014/main" id="{B561A72F-9C08-F3D5-2D40-094348E5A65D}"/>
              </a:ext>
            </a:extLst>
          </p:cNvPr>
          <p:cNvPicPr>
            <a:picLocks noChangeAspect="1"/>
          </p:cNvPicPr>
          <p:nvPr/>
        </p:nvPicPr>
        <p:blipFill>
          <a:blip r:embed="rId3"/>
          <a:stretch>
            <a:fillRect/>
          </a:stretch>
        </p:blipFill>
        <p:spPr>
          <a:xfrm>
            <a:off x="1268274" y="860410"/>
            <a:ext cx="9655452" cy="4861965"/>
          </a:xfrm>
          <a:prstGeom prst="rect">
            <a:avLst/>
          </a:prstGeom>
        </p:spPr>
      </p:pic>
      <p:sp>
        <p:nvSpPr>
          <p:cNvPr id="8" name="TextBox 7">
            <a:extLst>
              <a:ext uri="{FF2B5EF4-FFF2-40B4-BE49-F238E27FC236}">
                <a16:creationId xmlns:a16="http://schemas.microsoft.com/office/drawing/2014/main" id="{0AA407CB-662B-9DF9-CA44-B0B79D83E6AB}"/>
              </a:ext>
            </a:extLst>
          </p:cNvPr>
          <p:cNvSpPr txBox="1"/>
          <p:nvPr/>
        </p:nvSpPr>
        <p:spPr>
          <a:xfrm>
            <a:off x="1268274" y="5722361"/>
            <a:ext cx="1922207" cy="369332"/>
          </a:xfrm>
          <a:prstGeom prst="rect">
            <a:avLst/>
          </a:prstGeom>
          <a:noFill/>
        </p:spPr>
        <p:txBody>
          <a:bodyPr wrap="square">
            <a:spAutoFit/>
          </a:bodyPr>
          <a:lstStyle/>
          <a:p>
            <a:r>
              <a:rPr lang="en-US" dirty="0"/>
              <a:t>*60 rows returned</a:t>
            </a:r>
            <a:endParaRPr lang="en-IN" dirty="0"/>
          </a:p>
        </p:txBody>
      </p:sp>
    </p:spTree>
    <p:extLst>
      <p:ext uri="{BB962C8B-B14F-4D97-AF65-F5344CB8AC3E}">
        <p14:creationId xmlns:p14="http://schemas.microsoft.com/office/powerpoint/2010/main" val="363965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5962AD-0AD5-02D9-08B8-FDE002261336}"/>
              </a:ext>
            </a:extLst>
          </p:cNvPr>
          <p:cNvSpPr txBox="1">
            <a:spLocks/>
          </p:cNvSpPr>
          <p:nvPr/>
        </p:nvSpPr>
        <p:spPr>
          <a:xfrm>
            <a:off x="427702" y="564025"/>
            <a:ext cx="11336595" cy="478196"/>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cap="none" dirty="0">
                <a:solidFill>
                  <a:schemeClr val="accent1"/>
                </a:solidFill>
              </a:rPr>
              <a:t>4. List Customers From Outside Karnataka Who Haven’t Bought Any Toys Or Books</a:t>
            </a:r>
            <a:endParaRPr lang="en-IN" sz="2200" cap="none" dirty="0">
              <a:solidFill>
                <a:schemeClr val="accent1"/>
              </a:solidFill>
            </a:endParaRPr>
          </a:p>
          <a:p>
            <a:br>
              <a:rPr lang="en-IN" sz="2200" cap="none" dirty="0">
                <a:solidFill>
                  <a:schemeClr val="accent1"/>
                </a:solidFill>
              </a:rPr>
            </a:br>
            <a:endParaRPr lang="en-IN" sz="2200" cap="none" dirty="0">
              <a:solidFill>
                <a:schemeClr val="accent1"/>
              </a:solidFill>
            </a:endParaRPr>
          </a:p>
        </p:txBody>
      </p:sp>
      <p:pic>
        <p:nvPicPr>
          <p:cNvPr id="6" name="Content Placeholder 10">
            <a:extLst>
              <a:ext uri="{FF2B5EF4-FFF2-40B4-BE49-F238E27FC236}">
                <a16:creationId xmlns:a16="http://schemas.microsoft.com/office/drawing/2014/main" id="{36184CD2-D657-D468-61B1-7C019CC32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9" name="TextBox 8">
            <a:extLst>
              <a:ext uri="{FF2B5EF4-FFF2-40B4-BE49-F238E27FC236}">
                <a16:creationId xmlns:a16="http://schemas.microsoft.com/office/drawing/2014/main" id="{644B232F-F2E5-43DC-F3D3-A958A9FF8DCA}"/>
              </a:ext>
            </a:extLst>
          </p:cNvPr>
          <p:cNvSpPr txBox="1"/>
          <p:nvPr/>
        </p:nvSpPr>
        <p:spPr>
          <a:xfrm>
            <a:off x="427702" y="1042221"/>
            <a:ext cx="11528324" cy="2627579"/>
          </a:xfrm>
          <a:prstGeom prst="rect">
            <a:avLst/>
          </a:prstGeom>
          <a:noFill/>
        </p:spPr>
        <p:txBody>
          <a:bodyPr wrap="square">
            <a:spAutoFit/>
          </a:bodyPr>
          <a:lstStyle/>
          <a:p>
            <a:pPr>
              <a:lnSpc>
                <a:spcPct val="150000"/>
              </a:lnSpc>
            </a:pPr>
            <a:r>
              <a:rPr lang="en-US" sz="1600" dirty="0">
                <a:latin typeface="Bahnschrift Light" panose="020B0502040204020203" pitchFamily="34" charset="0"/>
              </a:rPr>
              <a:t>SELECT </a:t>
            </a:r>
            <a:r>
              <a:rPr lang="en-US" sz="1600" dirty="0" err="1">
                <a:latin typeface="Bahnschrift Light" panose="020B0502040204020203" pitchFamily="34" charset="0"/>
              </a:rPr>
              <a:t>customers_id</a:t>
            </a:r>
            <a:r>
              <a:rPr lang="en-US" sz="1600" dirty="0">
                <a:latin typeface="Bahnschrift Light" panose="020B0502040204020203" pitchFamily="34" charset="0"/>
              </a:rPr>
              <a:t>, </a:t>
            </a:r>
            <a:r>
              <a:rPr lang="en-US" sz="1600" dirty="0" err="1">
                <a:latin typeface="Bahnschrift Light" panose="020B0502040204020203" pitchFamily="34" charset="0"/>
              </a:rPr>
              <a:t>customers_fname</a:t>
            </a:r>
            <a:r>
              <a:rPr lang="en-US" sz="1600" dirty="0">
                <a:latin typeface="Bahnschrift Light" panose="020B0502040204020203" pitchFamily="34" charset="0"/>
              </a:rPr>
              <a:t>, </a:t>
            </a:r>
            <a:r>
              <a:rPr lang="en-US" sz="1600" dirty="0" err="1">
                <a:latin typeface="Bahnschrift Light" panose="020B0502040204020203" pitchFamily="34" charset="0"/>
              </a:rPr>
              <a:t>customers_lname</a:t>
            </a:r>
            <a:r>
              <a:rPr lang="en-US" sz="1600" dirty="0">
                <a:latin typeface="Bahnschrift Light" panose="020B0502040204020203" pitchFamily="34" charset="0"/>
              </a:rPr>
              <a:t>  FROM </a:t>
            </a:r>
            <a:r>
              <a:rPr lang="en-US" sz="1600" dirty="0" err="1">
                <a:latin typeface="Bahnschrift Light" panose="020B0502040204020203" pitchFamily="34" charset="0"/>
              </a:rPr>
              <a:t>online_customers</a:t>
            </a:r>
            <a:endParaRPr lang="en-US" sz="1600" dirty="0">
              <a:latin typeface="Bahnschrift Light" panose="020B0502040204020203" pitchFamily="34" charset="0"/>
            </a:endParaRPr>
          </a:p>
          <a:p>
            <a:pPr>
              <a:lnSpc>
                <a:spcPct val="150000"/>
              </a:lnSpc>
            </a:pPr>
            <a:r>
              <a:rPr lang="en-US" sz="1600" dirty="0">
                <a:latin typeface="Bahnschrift Light" panose="020B0502040204020203" pitchFamily="34" charset="0"/>
              </a:rPr>
              <a:t>WHERE </a:t>
            </a:r>
            <a:r>
              <a:rPr lang="en-US" sz="1600" dirty="0" err="1">
                <a:latin typeface="Bahnschrift Light" panose="020B0502040204020203" pitchFamily="34" charset="0"/>
              </a:rPr>
              <a:t>address_id</a:t>
            </a:r>
            <a:r>
              <a:rPr lang="en-US" sz="1600" dirty="0">
                <a:latin typeface="Bahnschrift Light" panose="020B0502040204020203" pitchFamily="34" charset="0"/>
              </a:rPr>
              <a:t> IN (SELECT </a:t>
            </a:r>
            <a:r>
              <a:rPr lang="en-US" sz="1600" dirty="0" err="1">
                <a:latin typeface="Bahnschrift Light" panose="020B0502040204020203" pitchFamily="34" charset="0"/>
              </a:rPr>
              <a:t>address_id</a:t>
            </a:r>
            <a:r>
              <a:rPr lang="en-US" sz="1600" dirty="0">
                <a:latin typeface="Bahnschrift Light" panose="020B0502040204020203" pitchFamily="34" charset="0"/>
              </a:rPr>
              <a:t> FROM address WHERE STATE NOT LIKE 'Karnataka’) </a:t>
            </a:r>
          </a:p>
          <a:p>
            <a:pPr>
              <a:lnSpc>
                <a:spcPct val="150000"/>
              </a:lnSpc>
            </a:pPr>
            <a:r>
              <a:rPr lang="en-US" sz="1600" dirty="0">
                <a:latin typeface="Bahnschrift Light" panose="020B0502040204020203" pitchFamily="34" charset="0"/>
              </a:rPr>
              <a:t>	AND </a:t>
            </a:r>
            <a:r>
              <a:rPr lang="en-US" sz="1600" dirty="0" err="1">
                <a:latin typeface="Bahnschrift Light" panose="020B0502040204020203" pitchFamily="34" charset="0"/>
              </a:rPr>
              <a:t>customers_ID</a:t>
            </a:r>
            <a:r>
              <a:rPr lang="en-US" sz="1600" dirty="0">
                <a:latin typeface="Bahnschrift Light" panose="020B0502040204020203" pitchFamily="34" charset="0"/>
              </a:rPr>
              <a:t> IN (SELECT </a:t>
            </a:r>
            <a:r>
              <a:rPr lang="en-US" sz="1600" dirty="0" err="1">
                <a:latin typeface="Bahnschrift Light" panose="020B0502040204020203" pitchFamily="34" charset="0"/>
              </a:rPr>
              <a:t>customers_ID</a:t>
            </a:r>
            <a:r>
              <a:rPr lang="en-US" sz="1600" dirty="0">
                <a:latin typeface="Bahnschrift Light" panose="020B0502040204020203" pitchFamily="34" charset="0"/>
              </a:rPr>
              <a:t> FROM  </a:t>
            </a:r>
            <a:r>
              <a:rPr lang="en-US" sz="1600" dirty="0" err="1">
                <a:latin typeface="Bahnschrift Light" panose="020B0502040204020203" pitchFamily="34" charset="0"/>
              </a:rPr>
              <a:t>order_header</a:t>
            </a:r>
            <a:r>
              <a:rPr lang="en-US" sz="1600" dirty="0">
                <a:latin typeface="Bahnschrift Light" panose="020B0502040204020203" pitchFamily="34" charset="0"/>
              </a:rPr>
              <a:t> WHERE </a:t>
            </a:r>
            <a:r>
              <a:rPr lang="en-US" sz="1600" dirty="0" err="1">
                <a:latin typeface="Bahnschrift Light" panose="020B0502040204020203" pitchFamily="34" charset="0"/>
              </a:rPr>
              <a:t>order_id</a:t>
            </a:r>
            <a:r>
              <a:rPr lang="en-US" sz="1600" dirty="0">
                <a:latin typeface="Bahnschrift Light" panose="020B0502040204020203" pitchFamily="34" charset="0"/>
              </a:rPr>
              <a:t> IN </a:t>
            </a:r>
          </a:p>
          <a:p>
            <a:pPr>
              <a:lnSpc>
                <a:spcPct val="150000"/>
              </a:lnSpc>
            </a:pPr>
            <a:r>
              <a:rPr lang="en-US" sz="1600" dirty="0">
                <a:latin typeface="Bahnschrift Light" panose="020B0502040204020203" pitchFamily="34" charset="0"/>
              </a:rPr>
              <a:t>		(SELECT </a:t>
            </a:r>
            <a:r>
              <a:rPr lang="en-US" sz="1600" dirty="0" err="1">
                <a:latin typeface="Bahnschrift Light" panose="020B0502040204020203" pitchFamily="34" charset="0"/>
              </a:rPr>
              <a:t>order_id</a:t>
            </a:r>
            <a:r>
              <a:rPr lang="en-US" sz="1600" dirty="0">
                <a:latin typeface="Bahnschrift Light" panose="020B0502040204020203" pitchFamily="34" charset="0"/>
              </a:rPr>
              <a:t> FROM </a:t>
            </a:r>
            <a:r>
              <a:rPr lang="en-US" sz="1600" dirty="0" err="1">
                <a:latin typeface="Bahnschrift Light" panose="020B0502040204020203" pitchFamily="34" charset="0"/>
              </a:rPr>
              <a:t>order_items</a:t>
            </a:r>
            <a:r>
              <a:rPr lang="en-US" sz="1600" dirty="0">
                <a:latin typeface="Bahnschrift Light" panose="020B0502040204020203" pitchFamily="34" charset="0"/>
              </a:rPr>
              <a:t> WHERE </a:t>
            </a:r>
            <a:r>
              <a:rPr lang="en-US" sz="1600" dirty="0" err="1">
                <a:latin typeface="Bahnschrift Light" panose="020B0502040204020203" pitchFamily="34" charset="0"/>
              </a:rPr>
              <a:t>product_id</a:t>
            </a:r>
            <a:r>
              <a:rPr lang="en-US" sz="1600" dirty="0">
                <a:latin typeface="Bahnschrift Light" panose="020B0502040204020203" pitchFamily="34" charset="0"/>
              </a:rPr>
              <a:t> IN </a:t>
            </a:r>
          </a:p>
          <a:p>
            <a:pPr>
              <a:lnSpc>
                <a:spcPct val="150000"/>
              </a:lnSpc>
            </a:pPr>
            <a:r>
              <a:rPr lang="en-US" sz="1600" dirty="0">
                <a:latin typeface="Bahnschrift Light" panose="020B0502040204020203" pitchFamily="34" charset="0"/>
              </a:rPr>
              <a:t>			(SELECT </a:t>
            </a:r>
            <a:r>
              <a:rPr lang="en-US" sz="1600" dirty="0" err="1">
                <a:latin typeface="Bahnschrift Light" panose="020B0502040204020203" pitchFamily="34" charset="0"/>
              </a:rPr>
              <a:t>product_id</a:t>
            </a:r>
            <a:r>
              <a:rPr lang="en-US" sz="1600" dirty="0">
                <a:latin typeface="Bahnschrift Light" panose="020B0502040204020203" pitchFamily="34" charset="0"/>
              </a:rPr>
              <a:t> FROM product  WHERE </a:t>
            </a:r>
            <a:r>
              <a:rPr lang="en-US" sz="1600" dirty="0" err="1">
                <a:latin typeface="Bahnschrift Light" panose="020B0502040204020203" pitchFamily="34" charset="0"/>
              </a:rPr>
              <a:t>product_class_code</a:t>
            </a:r>
            <a:r>
              <a:rPr lang="en-US" sz="1600" dirty="0">
                <a:latin typeface="Bahnschrift Light" panose="020B0502040204020203" pitchFamily="34" charset="0"/>
              </a:rPr>
              <a:t> IN </a:t>
            </a:r>
          </a:p>
          <a:p>
            <a:pPr>
              <a:lnSpc>
                <a:spcPct val="150000"/>
              </a:lnSpc>
            </a:pPr>
            <a:r>
              <a:rPr lang="en-US" sz="1600" dirty="0">
                <a:latin typeface="Bahnschrift Light" panose="020B0502040204020203" pitchFamily="34" charset="0"/>
              </a:rPr>
              <a:t>				(SELECT </a:t>
            </a:r>
            <a:r>
              <a:rPr lang="en-US" sz="1600" dirty="0" err="1">
                <a:latin typeface="Bahnschrift Light" panose="020B0502040204020203" pitchFamily="34" charset="0"/>
              </a:rPr>
              <a:t>product_class_code</a:t>
            </a:r>
            <a:r>
              <a:rPr lang="en-US" sz="1600" dirty="0">
                <a:latin typeface="Bahnschrift Light" panose="020B0502040204020203" pitchFamily="34" charset="0"/>
              </a:rPr>
              <a:t> FROM </a:t>
            </a:r>
            <a:r>
              <a:rPr lang="en-US" sz="1600" dirty="0" err="1">
                <a:latin typeface="Bahnschrift Light" panose="020B0502040204020203" pitchFamily="34" charset="0"/>
              </a:rPr>
              <a:t>product_class</a:t>
            </a:r>
            <a:r>
              <a:rPr lang="en-US" sz="1600" dirty="0">
                <a:latin typeface="Bahnschrift Light" panose="020B0502040204020203" pitchFamily="34" charset="0"/>
              </a:rPr>
              <a:t> WHERE </a:t>
            </a:r>
            <a:r>
              <a:rPr lang="en-US" sz="1600" dirty="0" err="1">
                <a:latin typeface="Bahnschrift Light" panose="020B0502040204020203" pitchFamily="34" charset="0"/>
              </a:rPr>
              <a:t>product_class_desc</a:t>
            </a:r>
            <a:r>
              <a:rPr lang="en-US" sz="1600" dirty="0">
                <a:latin typeface="Bahnschrift Light" panose="020B0502040204020203" pitchFamily="34" charset="0"/>
              </a:rPr>
              <a:t> NOT LIKE 'Toys' OR 						'Books’ ) ) ) ) ;</a:t>
            </a:r>
            <a:endParaRPr lang="en-IN" sz="1600" dirty="0">
              <a:latin typeface="Bahnschrift Light" panose="020B0502040204020203" pitchFamily="34" charset="0"/>
            </a:endParaRPr>
          </a:p>
        </p:txBody>
      </p:sp>
      <p:pic>
        <p:nvPicPr>
          <p:cNvPr id="11" name="Picture 10">
            <a:extLst>
              <a:ext uri="{FF2B5EF4-FFF2-40B4-BE49-F238E27FC236}">
                <a16:creationId xmlns:a16="http://schemas.microsoft.com/office/drawing/2014/main" id="{C50122E2-5D08-0EA4-EC9E-E28EB327D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524" y="3318297"/>
            <a:ext cx="4201159" cy="3413442"/>
          </a:xfrm>
          <a:prstGeom prst="rect">
            <a:avLst/>
          </a:prstGeom>
        </p:spPr>
      </p:pic>
      <p:sp>
        <p:nvSpPr>
          <p:cNvPr id="14" name="TextBox 13">
            <a:extLst>
              <a:ext uri="{FF2B5EF4-FFF2-40B4-BE49-F238E27FC236}">
                <a16:creationId xmlns:a16="http://schemas.microsoft.com/office/drawing/2014/main" id="{C0B3E2CB-E1FC-9109-8AAE-0386610F6E3E}"/>
              </a:ext>
            </a:extLst>
          </p:cNvPr>
          <p:cNvSpPr txBox="1"/>
          <p:nvPr/>
        </p:nvSpPr>
        <p:spPr>
          <a:xfrm>
            <a:off x="8197934" y="6488668"/>
            <a:ext cx="1922207" cy="369332"/>
          </a:xfrm>
          <a:prstGeom prst="rect">
            <a:avLst/>
          </a:prstGeom>
          <a:noFill/>
        </p:spPr>
        <p:txBody>
          <a:bodyPr wrap="square">
            <a:spAutoFit/>
          </a:bodyPr>
          <a:lstStyle/>
          <a:p>
            <a:r>
              <a:rPr lang="en-US" dirty="0"/>
              <a:t>*22 rows returned</a:t>
            </a:r>
            <a:endParaRPr lang="en-IN" dirty="0"/>
          </a:p>
        </p:txBody>
      </p:sp>
    </p:spTree>
    <p:extLst>
      <p:ext uri="{BB962C8B-B14F-4D97-AF65-F5344CB8AC3E}">
        <p14:creationId xmlns:p14="http://schemas.microsoft.com/office/powerpoint/2010/main" val="2746892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0">
            <a:extLst>
              <a:ext uri="{FF2B5EF4-FFF2-40B4-BE49-F238E27FC236}">
                <a16:creationId xmlns:a16="http://schemas.microsoft.com/office/drawing/2014/main" id="{E84ED6F9-2C22-3355-7EB4-BA1A5405A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2" name="Rectangle 1">
            <a:extLst>
              <a:ext uri="{FF2B5EF4-FFF2-40B4-BE49-F238E27FC236}">
                <a16:creationId xmlns:a16="http://schemas.microsoft.com/office/drawing/2014/main" id="{471C4019-2428-40A2-03A8-9DFD51FDBC2C}"/>
              </a:ext>
            </a:extLst>
          </p:cNvPr>
          <p:cNvSpPr/>
          <p:nvPr/>
        </p:nvSpPr>
        <p:spPr>
          <a:xfrm>
            <a:off x="403122" y="606890"/>
            <a:ext cx="410988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1"/>
                </a:solidFill>
              </a:rPr>
              <a:t>FUTURE STEPS</a:t>
            </a:r>
            <a:endParaRPr lang="en-IN" sz="3600" dirty="0">
              <a:solidFill>
                <a:schemeClr val="accent1"/>
              </a:solidFill>
            </a:endParaRPr>
          </a:p>
        </p:txBody>
      </p:sp>
      <p:pic>
        <p:nvPicPr>
          <p:cNvPr id="8" name="Picture 7">
            <a:extLst>
              <a:ext uri="{FF2B5EF4-FFF2-40B4-BE49-F238E27FC236}">
                <a16:creationId xmlns:a16="http://schemas.microsoft.com/office/drawing/2014/main" id="{D6D46F48-AF6D-358A-76B3-B1228F5E4C87}"/>
              </a:ext>
            </a:extLst>
          </p:cNvPr>
          <p:cNvPicPr>
            <a:picLocks noChangeAspect="1"/>
          </p:cNvPicPr>
          <p:nvPr/>
        </p:nvPicPr>
        <p:blipFill rotWithShape="1">
          <a:blip r:embed="rId3">
            <a:extLst>
              <a:ext uri="{28A0092B-C50C-407E-A947-70E740481C1C}">
                <a14:useLocalDpi xmlns:a14="http://schemas.microsoft.com/office/drawing/2010/main" val="0"/>
              </a:ext>
            </a:extLst>
          </a:blip>
          <a:srcRect t="12409"/>
          <a:stretch/>
        </p:blipFill>
        <p:spPr>
          <a:xfrm>
            <a:off x="8386916" y="606890"/>
            <a:ext cx="3805084" cy="3332920"/>
          </a:xfrm>
          <a:prstGeom prst="rect">
            <a:avLst/>
          </a:prstGeom>
        </p:spPr>
      </p:pic>
      <p:sp>
        <p:nvSpPr>
          <p:cNvPr id="4" name="TextBox 3">
            <a:extLst>
              <a:ext uri="{FF2B5EF4-FFF2-40B4-BE49-F238E27FC236}">
                <a16:creationId xmlns:a16="http://schemas.microsoft.com/office/drawing/2014/main" id="{D41CF6FA-3DA0-ED37-660C-EF8CFCFD066F}"/>
              </a:ext>
            </a:extLst>
          </p:cNvPr>
          <p:cNvSpPr txBox="1"/>
          <p:nvPr/>
        </p:nvSpPr>
        <p:spPr>
          <a:xfrm>
            <a:off x="640324" y="1246951"/>
            <a:ext cx="7746592" cy="4801314"/>
          </a:xfrm>
          <a:prstGeom prst="rect">
            <a:avLst/>
          </a:prstGeom>
          <a:noFill/>
        </p:spPr>
        <p:txBody>
          <a:bodyPr wrap="square">
            <a:spAutoFit/>
          </a:bodyPr>
          <a:lstStyle/>
          <a:p>
            <a:pPr marL="342900" indent="-342900">
              <a:buFont typeface="+mj-lt"/>
              <a:buAutoNum type="arabicPeriod"/>
            </a:pPr>
            <a:r>
              <a:rPr lang="en-US" dirty="0">
                <a:latin typeface="Bahnschrift Light" panose="020B0502040204020203" pitchFamily="34" charset="0"/>
              </a:rPr>
              <a:t>In the future, we can enhance the project by using transactional commands (TCL) to set a limit for each user and grant access to only authorized individuals. This will help us to ensure that only the appropriate individuals have access to the database, which will enhance the security and privacy of the system. </a:t>
            </a:r>
          </a:p>
          <a:p>
            <a:pPr marL="342900" indent="-342900">
              <a:buFont typeface="+mj-lt"/>
              <a:buAutoNum type="arabicPeriod"/>
            </a:pPr>
            <a:r>
              <a:rPr lang="en-US" dirty="0">
                <a:latin typeface="Bahnschrift Light" panose="020B0502040204020203" pitchFamily="34" charset="0"/>
              </a:rPr>
              <a:t>Furthermore, we can prevent loss of data and maintain the atomicity of the data by using rollback and commit commands. This will ensure that if any error occurs during a transaction, the data changes can be rolled back to their previous state, preventing data loss. </a:t>
            </a:r>
          </a:p>
          <a:p>
            <a:pPr marL="342900" indent="-342900">
              <a:buFont typeface="+mj-lt"/>
              <a:buAutoNum type="arabicPeriod"/>
            </a:pPr>
            <a:r>
              <a:rPr lang="en-US" dirty="0">
                <a:latin typeface="Bahnschrift Light" panose="020B0502040204020203" pitchFamily="34" charset="0"/>
              </a:rPr>
              <a:t>Additionally, we can isolate tables before inserting or updating using various isolation levels such as read uncommitted, read committed, repeatable read, and serializable. This will prevent conflicts and ensure that the data remains consistent and accurate throughout the transaction. </a:t>
            </a:r>
          </a:p>
          <a:p>
            <a:pPr marL="342900" indent="-342900">
              <a:buFont typeface="+mj-lt"/>
              <a:buAutoNum type="arabicPeriod"/>
            </a:pPr>
            <a:r>
              <a:rPr lang="en-US" dirty="0">
                <a:latin typeface="Bahnschrift Light" panose="020B0502040204020203" pitchFamily="34" charset="0"/>
              </a:rPr>
              <a:t>Overall, these future steps will help to enhance the security, privacy, and reliability of the database, making it a more robust and effective system. </a:t>
            </a:r>
            <a:endParaRPr lang="en-IN" dirty="0">
              <a:latin typeface="Bahnschrift Light" panose="020B0502040204020203" pitchFamily="34" charset="0"/>
            </a:endParaRPr>
          </a:p>
        </p:txBody>
      </p:sp>
    </p:spTree>
    <p:extLst>
      <p:ext uri="{BB962C8B-B14F-4D97-AF65-F5344CB8AC3E}">
        <p14:creationId xmlns:p14="http://schemas.microsoft.com/office/powerpoint/2010/main" val="623526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E878C-01C1-DEB1-C278-7F5AD638CBFD}"/>
              </a:ext>
            </a:extLst>
          </p:cNvPr>
          <p:cNvPicPr>
            <a:picLocks noChangeAspect="1"/>
          </p:cNvPicPr>
          <p:nvPr/>
        </p:nvPicPr>
        <p:blipFill rotWithShape="1">
          <a:blip r:embed="rId2">
            <a:extLst>
              <a:ext uri="{28A0092B-C50C-407E-A947-70E740481C1C}">
                <a14:useLocalDpi xmlns:a14="http://schemas.microsoft.com/office/drawing/2010/main" val="0"/>
              </a:ext>
            </a:extLst>
          </a:blip>
          <a:srcRect r="32742"/>
          <a:stretch/>
        </p:blipFill>
        <p:spPr>
          <a:xfrm>
            <a:off x="12541" y="3960871"/>
            <a:ext cx="3464092" cy="2897128"/>
          </a:xfrm>
          <a:prstGeom prst="rect">
            <a:avLst/>
          </a:prstGeom>
        </p:spPr>
      </p:pic>
      <p:pic>
        <p:nvPicPr>
          <p:cNvPr id="4" name="Content Placeholder 10">
            <a:extLst>
              <a:ext uri="{FF2B5EF4-FFF2-40B4-BE49-F238E27FC236}">
                <a16:creationId xmlns:a16="http://schemas.microsoft.com/office/drawing/2014/main" id="{B2AB0C7D-6363-BE03-0567-7F35F9633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6" name="Rectangle 5">
            <a:extLst>
              <a:ext uri="{FF2B5EF4-FFF2-40B4-BE49-F238E27FC236}">
                <a16:creationId xmlns:a16="http://schemas.microsoft.com/office/drawing/2014/main" id="{B7D06FE0-3AB9-381C-09FE-B08538EFEB97}"/>
              </a:ext>
            </a:extLst>
          </p:cNvPr>
          <p:cNvSpPr/>
          <p:nvPr/>
        </p:nvSpPr>
        <p:spPr>
          <a:xfrm>
            <a:off x="403122" y="606890"/>
            <a:ext cx="410988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1"/>
                </a:solidFill>
              </a:rPr>
              <a:t>CONCLUSION</a:t>
            </a:r>
            <a:endParaRPr lang="en-IN" sz="3600" dirty="0">
              <a:solidFill>
                <a:schemeClr val="accent1"/>
              </a:solidFill>
            </a:endParaRPr>
          </a:p>
        </p:txBody>
      </p:sp>
      <p:sp>
        <p:nvSpPr>
          <p:cNvPr id="5" name="TextBox 4">
            <a:extLst>
              <a:ext uri="{FF2B5EF4-FFF2-40B4-BE49-F238E27FC236}">
                <a16:creationId xmlns:a16="http://schemas.microsoft.com/office/drawing/2014/main" id="{73E5EC44-AF49-B975-E202-A9A19326DEE9}"/>
              </a:ext>
            </a:extLst>
          </p:cNvPr>
          <p:cNvSpPr txBox="1"/>
          <p:nvPr/>
        </p:nvSpPr>
        <p:spPr>
          <a:xfrm>
            <a:off x="403122" y="1098549"/>
            <a:ext cx="11385753" cy="2862322"/>
          </a:xfrm>
          <a:prstGeom prst="rect">
            <a:avLst/>
          </a:prstGeom>
          <a:noFill/>
        </p:spPr>
        <p:txBody>
          <a:bodyPr wrap="square">
            <a:spAutoFit/>
          </a:bodyPr>
          <a:lstStyle/>
          <a:p>
            <a:pPr marL="342900" indent="-342900">
              <a:buFont typeface="+mj-lt"/>
              <a:buAutoNum type="arabicPeriod"/>
            </a:pPr>
            <a:r>
              <a:rPr lang="en-US" dirty="0">
                <a:latin typeface="Bahnschrift Light" panose="020B0502040204020203" pitchFamily="34" charset="0"/>
              </a:rPr>
              <a:t>The objective of this report is to document the process of creating tables for data in the Bank Retail Case Study and inserting records into those tables while maintaining data integrity. This includes ensuring that all data entered into the tables conforms to the defined data types and constraints, and that all relationships between the tables are accurately established. </a:t>
            </a:r>
          </a:p>
          <a:p>
            <a:pPr marL="342900" indent="-342900">
              <a:buFont typeface="+mj-lt"/>
              <a:buAutoNum type="arabicPeriod"/>
            </a:pPr>
            <a:r>
              <a:rPr lang="en-US" dirty="0">
                <a:latin typeface="Bahnschrift Light" panose="020B0502040204020203" pitchFamily="34" charset="0"/>
              </a:rPr>
              <a:t>In this project, we have created separate tables for each entity - customer, employee, and account - and integrated them through referential integrity. We ensured data integrity in our database is accurately established. We have inserted few records into these tables and performed data retrieval using queries. This helped us fulfill some of the probable client-side requests from the database. Overall, the project was successful in achieving the objectives of creating and maintaining data integrity in the Bank Retail Case Study. </a:t>
            </a:r>
          </a:p>
        </p:txBody>
      </p:sp>
      <p:sp>
        <p:nvSpPr>
          <p:cNvPr id="8" name="TextBox 7">
            <a:extLst>
              <a:ext uri="{FF2B5EF4-FFF2-40B4-BE49-F238E27FC236}">
                <a16:creationId xmlns:a16="http://schemas.microsoft.com/office/drawing/2014/main" id="{33B7E0C4-B131-9A08-58BD-20353742B822}"/>
              </a:ext>
            </a:extLst>
          </p:cNvPr>
          <p:cNvSpPr txBox="1"/>
          <p:nvPr/>
        </p:nvSpPr>
        <p:spPr>
          <a:xfrm>
            <a:off x="3811353" y="3888564"/>
            <a:ext cx="7977521" cy="2585323"/>
          </a:xfrm>
          <a:prstGeom prst="rect">
            <a:avLst/>
          </a:prstGeom>
          <a:noFill/>
        </p:spPr>
        <p:txBody>
          <a:bodyPr wrap="square">
            <a:spAutoFit/>
          </a:bodyPr>
          <a:lstStyle/>
          <a:p>
            <a:r>
              <a:rPr lang="en-US" dirty="0">
                <a:latin typeface="Bahnschrift Light" panose="020B0502040204020203" pitchFamily="34" charset="0"/>
              </a:rPr>
              <a:t>One limitation of this project is that the database does not account for privacy concerns. The database contains sensitive information such as customer and employee details, which may not be suitable for unrestricted access. To overcome this limitation, we can create multiple views for each table and use those views to fetch records, which will reduce the access of the user towards the data. By using views, we can ensure that only the authorized individuals have access to the data that they require. This will enhance the privacy and security of the database and protect </a:t>
            </a:r>
          </a:p>
          <a:p>
            <a:r>
              <a:rPr lang="en-US" dirty="0">
                <a:latin typeface="Bahnschrift Light" panose="020B0502040204020203" pitchFamily="34" charset="0"/>
              </a:rPr>
              <a:t>sensitive information from unauthorized access.</a:t>
            </a:r>
            <a:endParaRPr lang="en-IN" dirty="0">
              <a:latin typeface="Bahnschrift Light" panose="020B0502040204020203" pitchFamily="34" charset="0"/>
            </a:endParaRPr>
          </a:p>
        </p:txBody>
      </p:sp>
      <p:sp>
        <p:nvSpPr>
          <p:cNvPr id="9" name="TextBox 8">
            <a:extLst>
              <a:ext uri="{FF2B5EF4-FFF2-40B4-BE49-F238E27FC236}">
                <a16:creationId xmlns:a16="http://schemas.microsoft.com/office/drawing/2014/main" id="{383FF6D8-BC70-96C7-D98E-0C639602B80B}"/>
              </a:ext>
            </a:extLst>
          </p:cNvPr>
          <p:cNvSpPr txBox="1"/>
          <p:nvPr/>
        </p:nvSpPr>
        <p:spPr>
          <a:xfrm>
            <a:off x="3447560" y="3886153"/>
            <a:ext cx="363794" cy="369332"/>
          </a:xfrm>
          <a:prstGeom prst="rect">
            <a:avLst/>
          </a:prstGeom>
          <a:noFill/>
        </p:spPr>
        <p:txBody>
          <a:bodyPr wrap="square" rtlCol="0">
            <a:spAutoFit/>
          </a:bodyPr>
          <a:lstStyle/>
          <a:p>
            <a:r>
              <a:rPr lang="en-US" dirty="0">
                <a:latin typeface="Bahnschrift Light" panose="020B0502040204020203" pitchFamily="34" charset="0"/>
              </a:rPr>
              <a:t>3.</a:t>
            </a:r>
            <a:endParaRPr lang="en-IN" dirty="0">
              <a:latin typeface="Bahnschrift Light" panose="020B0502040204020203" pitchFamily="34" charset="0"/>
            </a:endParaRPr>
          </a:p>
        </p:txBody>
      </p:sp>
    </p:spTree>
    <p:extLst>
      <p:ext uri="{BB962C8B-B14F-4D97-AF65-F5344CB8AC3E}">
        <p14:creationId xmlns:p14="http://schemas.microsoft.com/office/powerpoint/2010/main" val="2173236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a:t>THANK YOU</a:t>
            </a:r>
            <a:endParaRPr lang="ko-KR" altLang="en-US" dirty="0"/>
          </a:p>
        </p:txBody>
      </p:sp>
      <p:sp>
        <p:nvSpPr>
          <p:cNvPr id="15" name="직사각형 14"/>
          <p:cNvSpPr/>
          <p:nvPr/>
        </p:nvSpPr>
        <p:spPr>
          <a:xfrm>
            <a:off x="1179212" y="3430176"/>
            <a:ext cx="5218792" cy="149051"/>
          </a:xfrm>
          <a:prstGeom prst="rect">
            <a:avLst/>
          </a:prstGeom>
          <a:solidFill>
            <a:srgbClr val="304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DE0056-5EEE-62AC-F9B0-15C08251BCBC}"/>
              </a:ext>
            </a:extLst>
          </p:cNvPr>
          <p:cNvSpPr txBox="1"/>
          <p:nvPr/>
        </p:nvSpPr>
        <p:spPr>
          <a:xfrm>
            <a:off x="511277" y="1232408"/>
            <a:ext cx="11029616" cy="1754326"/>
          </a:xfrm>
          <a:prstGeom prst="rect">
            <a:avLst/>
          </a:prstGeom>
          <a:noFill/>
        </p:spPr>
        <p:txBody>
          <a:bodyPr wrap="square">
            <a:spAutoFit/>
          </a:bodyPr>
          <a:lstStyle/>
          <a:p>
            <a:r>
              <a:rPr lang="en-US" dirty="0">
                <a:latin typeface="Bahnschrift Light" panose="020B0502040204020203" pitchFamily="34" charset="0"/>
              </a:rPr>
              <a:t>The objective of this report is to document the process of creating tables for data in the Bank Retail Case Study and inserting records into those tables while maintaining data integrity. This includes ensuring that all data entered into the tables conforms to the defined data types and constraints, and that all relationships between the tables are accurately established. In this project, we aim to create separate tables for each entity - customer, employee, and account - and integrate them through referential integrity. We also need to ensure data integrity in our database is accurately established. </a:t>
            </a:r>
          </a:p>
        </p:txBody>
      </p:sp>
      <p:sp>
        <p:nvSpPr>
          <p:cNvPr id="15" name="TextBox 14">
            <a:extLst>
              <a:ext uri="{FF2B5EF4-FFF2-40B4-BE49-F238E27FC236}">
                <a16:creationId xmlns:a16="http://schemas.microsoft.com/office/drawing/2014/main" id="{335B61B4-D59B-F2D9-4691-D5755219820C}"/>
              </a:ext>
            </a:extLst>
          </p:cNvPr>
          <p:cNvSpPr txBox="1"/>
          <p:nvPr/>
        </p:nvSpPr>
        <p:spPr>
          <a:xfrm>
            <a:off x="3716597" y="4632773"/>
            <a:ext cx="7985182" cy="1200329"/>
          </a:xfrm>
          <a:prstGeom prst="rect">
            <a:avLst/>
          </a:prstGeom>
          <a:noFill/>
        </p:spPr>
        <p:txBody>
          <a:bodyPr wrap="square">
            <a:spAutoFit/>
          </a:bodyPr>
          <a:lstStyle/>
          <a:p>
            <a:r>
              <a:rPr lang="en-US" dirty="0">
                <a:latin typeface="Bahnschrift Light" panose="020B0502040204020203" pitchFamily="34" charset="0"/>
              </a:rPr>
              <a:t>MySQL is the software used for the project. We chose to use MySQL because it is a relational database management system. It stores data across multiple tables which can then be queried to get desired output. it is also free which would help us negate the cost of procurement.</a:t>
            </a:r>
            <a:endParaRPr lang="en-IN" dirty="0">
              <a:latin typeface="Bahnschrift Light" panose="020B0502040204020203" pitchFamily="34" charset="0"/>
            </a:endParaRPr>
          </a:p>
        </p:txBody>
      </p:sp>
      <p:pic>
        <p:nvPicPr>
          <p:cNvPr id="16" name="Content Placeholder 10">
            <a:extLst>
              <a:ext uri="{FF2B5EF4-FFF2-40B4-BE49-F238E27FC236}">
                <a16:creationId xmlns:a16="http://schemas.microsoft.com/office/drawing/2014/main" id="{582AED35-76D2-2FB2-5A70-A8914EA40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19" name="Rectangle 18">
            <a:extLst>
              <a:ext uri="{FF2B5EF4-FFF2-40B4-BE49-F238E27FC236}">
                <a16:creationId xmlns:a16="http://schemas.microsoft.com/office/drawing/2014/main" id="{7AE133A1-8098-6F87-BF0B-9EB566B96415}"/>
              </a:ext>
            </a:extLst>
          </p:cNvPr>
          <p:cNvSpPr/>
          <p:nvPr/>
        </p:nvSpPr>
        <p:spPr>
          <a:xfrm>
            <a:off x="511277" y="592347"/>
            <a:ext cx="5132439"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cap="none" dirty="0">
                <a:solidFill>
                  <a:schemeClr val="accent1"/>
                </a:solidFill>
              </a:rPr>
              <a:t>Problem Statement</a:t>
            </a:r>
            <a:endParaRPr lang="en-IN" sz="4800" cap="none" dirty="0">
              <a:solidFill>
                <a:schemeClr val="accent1"/>
              </a:solidFill>
            </a:endParaRPr>
          </a:p>
        </p:txBody>
      </p:sp>
      <p:sp>
        <p:nvSpPr>
          <p:cNvPr id="20" name="Rectangle 19">
            <a:extLst>
              <a:ext uri="{FF2B5EF4-FFF2-40B4-BE49-F238E27FC236}">
                <a16:creationId xmlns:a16="http://schemas.microsoft.com/office/drawing/2014/main" id="{A3A65717-91D2-DAD8-E17D-A9D60A98E95E}"/>
              </a:ext>
            </a:extLst>
          </p:cNvPr>
          <p:cNvSpPr/>
          <p:nvPr/>
        </p:nvSpPr>
        <p:spPr>
          <a:xfrm>
            <a:off x="3716597" y="3992712"/>
            <a:ext cx="654828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cap="none" dirty="0">
                <a:solidFill>
                  <a:schemeClr val="accent1"/>
                </a:solidFill>
              </a:rPr>
              <a:t>Technology Used </a:t>
            </a:r>
          </a:p>
        </p:txBody>
      </p:sp>
      <p:pic>
        <p:nvPicPr>
          <p:cNvPr id="24" name="Picture 23">
            <a:extLst>
              <a:ext uri="{FF2B5EF4-FFF2-40B4-BE49-F238E27FC236}">
                <a16:creationId xmlns:a16="http://schemas.microsoft.com/office/drawing/2014/main" id="{FC8F90FA-ADF4-EFC6-F8EC-E0CAD820C2F1}"/>
              </a:ext>
            </a:extLst>
          </p:cNvPr>
          <p:cNvPicPr>
            <a:picLocks noChangeAspect="1"/>
          </p:cNvPicPr>
          <p:nvPr/>
        </p:nvPicPr>
        <p:blipFill rotWithShape="1">
          <a:blip r:embed="rId3">
            <a:extLst>
              <a:ext uri="{28A0092B-C50C-407E-A947-70E740481C1C}">
                <a14:useLocalDpi xmlns:a14="http://schemas.microsoft.com/office/drawing/2010/main" val="0"/>
              </a:ext>
            </a:extLst>
          </a:blip>
          <a:srcRect l="9953" t="6227" r="7609" b="6353"/>
          <a:stretch/>
        </p:blipFill>
        <p:spPr>
          <a:xfrm>
            <a:off x="19666" y="3097126"/>
            <a:ext cx="3546513" cy="3760874"/>
          </a:xfrm>
          <a:prstGeom prst="rect">
            <a:avLst/>
          </a:prstGeom>
        </p:spPr>
      </p:pic>
    </p:spTree>
    <p:extLst>
      <p:ext uri="{BB962C8B-B14F-4D97-AF65-F5344CB8AC3E}">
        <p14:creationId xmlns:p14="http://schemas.microsoft.com/office/powerpoint/2010/main" val="349295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CBFD44-877E-15D7-3376-2E0FBB0E7B45}"/>
              </a:ext>
            </a:extLst>
          </p:cNvPr>
          <p:cNvSpPr txBox="1"/>
          <p:nvPr/>
        </p:nvSpPr>
        <p:spPr>
          <a:xfrm>
            <a:off x="610687" y="1233300"/>
            <a:ext cx="7589414" cy="3139321"/>
          </a:xfrm>
          <a:prstGeom prst="rect">
            <a:avLst/>
          </a:prstGeom>
          <a:noFill/>
        </p:spPr>
        <p:txBody>
          <a:bodyPr wrap="square">
            <a:spAutoFit/>
          </a:bodyPr>
          <a:lstStyle/>
          <a:p>
            <a:r>
              <a:rPr lang="en-US" dirty="0">
                <a:latin typeface="Bahnschrift Light" panose="020B0502040204020203" pitchFamily="34" charset="0"/>
              </a:rPr>
              <a:t>During the implementation of a MySQL we developed many skills:</a:t>
            </a:r>
          </a:p>
          <a:p>
            <a:pPr marL="342900" indent="-342900">
              <a:buFont typeface="+mj-lt"/>
              <a:buAutoNum type="arabicPeriod"/>
            </a:pPr>
            <a:r>
              <a:rPr lang="en-US" dirty="0">
                <a:latin typeface="Bahnschrift Light" panose="020B0502040204020203" pitchFamily="34" charset="0"/>
              </a:rPr>
              <a:t>Database creation &amp; Backup</a:t>
            </a:r>
          </a:p>
          <a:p>
            <a:pPr marL="342900" indent="-342900">
              <a:buFont typeface="+mj-lt"/>
              <a:buAutoNum type="arabicPeriod"/>
            </a:pPr>
            <a:r>
              <a:rPr lang="en-US" dirty="0">
                <a:latin typeface="Bahnschrift Light" panose="020B0502040204020203" pitchFamily="34" charset="0"/>
              </a:rPr>
              <a:t>DDL operations</a:t>
            </a:r>
          </a:p>
          <a:p>
            <a:pPr marL="342900" indent="-342900">
              <a:buFont typeface="+mj-lt"/>
              <a:buAutoNum type="arabicPeriod"/>
            </a:pPr>
            <a:r>
              <a:rPr lang="en-US" dirty="0">
                <a:latin typeface="Bahnschrift Light" panose="020B0502040204020203" pitchFamily="34" charset="0"/>
              </a:rPr>
              <a:t>DML operations</a:t>
            </a:r>
          </a:p>
          <a:p>
            <a:pPr marL="342900" indent="-342900">
              <a:buFont typeface="+mj-lt"/>
              <a:buAutoNum type="arabicPeriod"/>
            </a:pPr>
            <a:r>
              <a:rPr lang="en-US" dirty="0">
                <a:latin typeface="Bahnschrift Light" panose="020B0502040204020203" pitchFamily="34" charset="0"/>
              </a:rPr>
              <a:t>DQL operations</a:t>
            </a:r>
          </a:p>
          <a:p>
            <a:pPr marL="342900" indent="-342900">
              <a:buFont typeface="+mj-lt"/>
              <a:buAutoNum type="arabicPeriod"/>
            </a:pPr>
            <a:r>
              <a:rPr lang="en-US" dirty="0">
                <a:latin typeface="Bahnschrift Light" panose="020B0502040204020203" pitchFamily="34" charset="0"/>
              </a:rPr>
              <a:t>Views creation</a:t>
            </a:r>
          </a:p>
          <a:p>
            <a:pPr marL="342900" indent="-342900">
              <a:buFont typeface="+mj-lt"/>
              <a:buAutoNum type="arabicPeriod"/>
            </a:pPr>
            <a:r>
              <a:rPr lang="en-US" dirty="0">
                <a:latin typeface="Bahnschrift Light" panose="020B0502040204020203" pitchFamily="34" charset="0"/>
              </a:rPr>
              <a:t>Join statements</a:t>
            </a:r>
          </a:p>
          <a:p>
            <a:pPr marL="342900" indent="-342900">
              <a:buFont typeface="+mj-lt"/>
              <a:buAutoNum type="arabicPeriod"/>
            </a:pPr>
            <a:r>
              <a:rPr lang="en-US" dirty="0">
                <a:latin typeface="Bahnschrift Light" panose="020B0502040204020203" pitchFamily="34" charset="0"/>
              </a:rPr>
              <a:t>Subqueries.</a:t>
            </a:r>
          </a:p>
          <a:p>
            <a:pPr marL="342900" indent="-342900">
              <a:buFont typeface="+mj-lt"/>
              <a:buAutoNum type="arabicPeriod"/>
            </a:pPr>
            <a:r>
              <a:rPr lang="en-US" dirty="0">
                <a:latin typeface="Bahnschrift Light" panose="020B0502040204020203" pitchFamily="34" charset="0"/>
              </a:rPr>
              <a:t>Window functions</a:t>
            </a:r>
          </a:p>
          <a:p>
            <a:pPr marL="342900" indent="-342900">
              <a:buFont typeface="+mj-lt"/>
              <a:buAutoNum type="arabicPeriod"/>
            </a:pPr>
            <a:r>
              <a:rPr lang="en-US" dirty="0">
                <a:latin typeface="Bahnschrift Light" panose="020B0502040204020203" pitchFamily="34" charset="0"/>
              </a:rPr>
              <a:t>Case &amp; When statements</a:t>
            </a:r>
          </a:p>
          <a:p>
            <a:pPr marL="342900" indent="-342900">
              <a:buFont typeface="+mj-lt"/>
              <a:buAutoNum type="arabicPeriod"/>
            </a:pPr>
            <a:r>
              <a:rPr lang="en-US" dirty="0">
                <a:latin typeface="Bahnschrift Light" panose="020B0502040204020203" pitchFamily="34" charset="0"/>
              </a:rPr>
              <a:t>Trigger statements etc.</a:t>
            </a:r>
            <a:endParaRPr lang="en-IN" dirty="0">
              <a:latin typeface="Bahnschrift Light" panose="020B0502040204020203" pitchFamily="34" charset="0"/>
            </a:endParaRPr>
          </a:p>
        </p:txBody>
      </p:sp>
      <p:sp>
        <p:nvSpPr>
          <p:cNvPr id="7" name="Title 1">
            <a:extLst>
              <a:ext uri="{FF2B5EF4-FFF2-40B4-BE49-F238E27FC236}">
                <a16:creationId xmlns:a16="http://schemas.microsoft.com/office/drawing/2014/main" id="{E2149376-2249-4226-963D-E19CCA422438}"/>
              </a:ext>
            </a:extLst>
          </p:cNvPr>
          <p:cNvSpPr txBox="1">
            <a:spLocks/>
          </p:cNvSpPr>
          <p:nvPr/>
        </p:nvSpPr>
        <p:spPr>
          <a:xfrm>
            <a:off x="581192" y="620398"/>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600" cap="none" dirty="0">
              <a:latin typeface="Gill Sans MT (Headings)"/>
              <a:ea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8D054767-23EE-E355-9106-9513306D88F0}"/>
              </a:ext>
            </a:extLst>
          </p:cNvPr>
          <p:cNvSpPr txBox="1">
            <a:spLocks/>
          </p:cNvSpPr>
          <p:nvPr/>
        </p:nvSpPr>
        <p:spPr>
          <a:xfrm>
            <a:off x="586110" y="4607386"/>
            <a:ext cx="11029616" cy="517044"/>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500" cap="none" dirty="0"/>
          </a:p>
        </p:txBody>
      </p:sp>
      <p:sp>
        <p:nvSpPr>
          <p:cNvPr id="10" name="TextBox 9">
            <a:extLst>
              <a:ext uri="{FF2B5EF4-FFF2-40B4-BE49-F238E27FC236}">
                <a16:creationId xmlns:a16="http://schemas.microsoft.com/office/drawing/2014/main" id="{2E9757CA-7BF2-3F65-9251-D2A07EFFC3FE}"/>
              </a:ext>
            </a:extLst>
          </p:cNvPr>
          <p:cNvSpPr txBox="1"/>
          <p:nvPr/>
        </p:nvSpPr>
        <p:spPr>
          <a:xfrm>
            <a:off x="581192" y="5200624"/>
            <a:ext cx="9172408" cy="1477328"/>
          </a:xfrm>
          <a:prstGeom prst="rect">
            <a:avLst/>
          </a:prstGeom>
          <a:noFill/>
        </p:spPr>
        <p:txBody>
          <a:bodyPr wrap="square">
            <a:spAutoFit/>
          </a:bodyPr>
          <a:lstStyle/>
          <a:p>
            <a:r>
              <a:rPr lang="en-US" dirty="0">
                <a:latin typeface="Bahnschrift Light" panose="020B0502040204020203" pitchFamily="34" charset="0"/>
              </a:rPr>
              <a:t>We are provided with retail banking business model which contains two schemas. Schema Bank contains records of Branch, Employees, Customers and Accounts. Schema Customer contains order items, Carton, order header, address, online customer, shipper, product, product class. Each table has constraints with which they are related.</a:t>
            </a:r>
            <a:endParaRPr lang="en-IN" dirty="0">
              <a:latin typeface="Bahnschrift Light" panose="020B0502040204020203" pitchFamily="34" charset="0"/>
            </a:endParaRPr>
          </a:p>
        </p:txBody>
      </p:sp>
      <p:pic>
        <p:nvPicPr>
          <p:cNvPr id="11" name="Content Placeholder 10">
            <a:extLst>
              <a:ext uri="{FF2B5EF4-FFF2-40B4-BE49-F238E27FC236}">
                <a16:creationId xmlns:a16="http://schemas.microsoft.com/office/drawing/2014/main" id="{5A490C2B-C45F-470A-23D6-34A4D08EA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111342"/>
            <a:ext cx="1823844" cy="640061"/>
          </a:xfrm>
          <a:prstGeom prst="rect">
            <a:avLst/>
          </a:prstGeom>
        </p:spPr>
      </p:pic>
      <p:sp>
        <p:nvSpPr>
          <p:cNvPr id="14" name="Rectangle 13">
            <a:extLst>
              <a:ext uri="{FF2B5EF4-FFF2-40B4-BE49-F238E27FC236}">
                <a16:creationId xmlns:a16="http://schemas.microsoft.com/office/drawing/2014/main" id="{69252C6A-8C7C-68AA-23CA-9507528E8817}"/>
              </a:ext>
            </a:extLst>
          </p:cNvPr>
          <p:cNvSpPr/>
          <p:nvPr/>
        </p:nvSpPr>
        <p:spPr>
          <a:xfrm>
            <a:off x="586110" y="555142"/>
            <a:ext cx="5132439"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cap="none" dirty="0">
                <a:solidFill>
                  <a:schemeClr val="accent1"/>
                </a:solidFill>
                <a:latin typeface="Gill Sans MT (Headings)"/>
                <a:ea typeface="Calibri" panose="020F0502020204030204" pitchFamily="34" charset="0"/>
                <a:cs typeface="Calibri" panose="020F0502020204030204" pitchFamily="34" charset="0"/>
              </a:rPr>
              <a:t>Skills Developed</a:t>
            </a:r>
            <a:endParaRPr lang="en-IN" sz="4800" cap="none" dirty="0">
              <a:solidFill>
                <a:schemeClr val="accent1"/>
              </a:solidFill>
              <a:latin typeface="Gill Sans MT (Headings)"/>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647CF815-C062-8476-C4B9-9F08AE25D9B4}"/>
              </a:ext>
            </a:extLst>
          </p:cNvPr>
          <p:cNvSpPr/>
          <p:nvPr/>
        </p:nvSpPr>
        <p:spPr>
          <a:xfrm>
            <a:off x="576274" y="4609332"/>
            <a:ext cx="5132439"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cap="none" dirty="0">
                <a:solidFill>
                  <a:schemeClr val="accent1"/>
                </a:solidFill>
              </a:rPr>
              <a:t>Data Description</a:t>
            </a:r>
          </a:p>
        </p:txBody>
      </p:sp>
      <p:pic>
        <p:nvPicPr>
          <p:cNvPr id="19" name="Picture 18">
            <a:extLst>
              <a:ext uri="{FF2B5EF4-FFF2-40B4-BE49-F238E27FC236}">
                <a16:creationId xmlns:a16="http://schemas.microsoft.com/office/drawing/2014/main" id="{FB86D9C6-1378-59A8-FF7A-6AAC6395A7E2}"/>
              </a:ext>
            </a:extLst>
          </p:cNvPr>
          <p:cNvPicPr>
            <a:picLocks noChangeAspect="1"/>
          </p:cNvPicPr>
          <p:nvPr/>
        </p:nvPicPr>
        <p:blipFill rotWithShape="1">
          <a:blip r:embed="rId3">
            <a:extLst>
              <a:ext uri="{28A0092B-C50C-407E-A947-70E740481C1C}">
                <a14:useLocalDpi xmlns:a14="http://schemas.microsoft.com/office/drawing/2010/main" val="0"/>
              </a:ext>
            </a:extLst>
          </a:blip>
          <a:srcRect l="13734" t="8063" r="13301" b="5097"/>
          <a:stretch/>
        </p:blipFill>
        <p:spPr>
          <a:xfrm>
            <a:off x="8840287" y="555142"/>
            <a:ext cx="3263223" cy="3883743"/>
          </a:xfrm>
          <a:prstGeom prst="rect">
            <a:avLst/>
          </a:prstGeom>
        </p:spPr>
      </p:pic>
    </p:spTree>
    <p:extLst>
      <p:ext uri="{BB962C8B-B14F-4D97-AF65-F5344CB8AC3E}">
        <p14:creationId xmlns:p14="http://schemas.microsoft.com/office/powerpoint/2010/main" val="92230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583FE-43BA-C608-F7D6-78DCEBA75FE1}"/>
              </a:ext>
            </a:extLst>
          </p:cNvPr>
          <p:cNvSpPr>
            <a:spLocks noGrp="1"/>
          </p:cNvSpPr>
          <p:nvPr>
            <p:ph type="title"/>
          </p:nvPr>
        </p:nvSpPr>
        <p:spPr/>
        <p:txBody>
          <a:bodyPr>
            <a:normAutofit/>
          </a:bodyPr>
          <a:lstStyle/>
          <a:p>
            <a:pPr algn="ctr"/>
            <a:r>
              <a:rPr lang="en-US" sz="4800" cap="none" dirty="0">
                <a:solidFill>
                  <a:schemeClr val="bg1"/>
                </a:solidFill>
              </a:rPr>
              <a:t>Problem Solving</a:t>
            </a:r>
            <a:endParaRPr lang="en-IN" sz="4800" cap="none" dirty="0">
              <a:solidFill>
                <a:schemeClr val="bg1"/>
              </a:solidFill>
            </a:endParaRPr>
          </a:p>
        </p:txBody>
      </p:sp>
      <p:pic>
        <p:nvPicPr>
          <p:cNvPr id="8" name="Picture 7">
            <a:extLst>
              <a:ext uri="{FF2B5EF4-FFF2-40B4-BE49-F238E27FC236}">
                <a16:creationId xmlns:a16="http://schemas.microsoft.com/office/drawing/2014/main" id="{821312C3-3970-2AD5-03B5-EBE76E135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097" y="2063996"/>
            <a:ext cx="5675375" cy="372199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D64E61A-2C24-36D1-A256-2B28AABF5BE4}"/>
                  </a:ext>
                </a:extLst>
              </p14:cNvPr>
              <p14:cNvContentPartPr/>
              <p14:nvPr/>
            </p14:nvContentPartPr>
            <p14:xfrm>
              <a:off x="6876337" y="1909916"/>
              <a:ext cx="318240" cy="308160"/>
            </p14:xfrm>
          </p:contentPart>
        </mc:Choice>
        <mc:Fallback xmlns="">
          <p:pic>
            <p:nvPicPr>
              <p:cNvPr id="9" name="Ink 8">
                <a:extLst>
                  <a:ext uri="{FF2B5EF4-FFF2-40B4-BE49-F238E27FC236}">
                    <a16:creationId xmlns:a16="http://schemas.microsoft.com/office/drawing/2014/main" id="{FD64E61A-2C24-36D1-A256-2B28AABF5BE4}"/>
                  </a:ext>
                </a:extLst>
              </p:cNvPr>
              <p:cNvPicPr/>
              <p:nvPr/>
            </p:nvPicPr>
            <p:blipFill>
              <a:blip r:embed="rId4"/>
              <a:stretch>
                <a:fillRect/>
              </a:stretch>
            </p:blipFill>
            <p:spPr>
              <a:xfrm>
                <a:off x="6858337" y="1892276"/>
                <a:ext cx="3538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F69684F0-2225-7DF4-E655-4BEDFA1AAC71}"/>
                  </a:ext>
                </a:extLst>
              </p14:cNvPr>
              <p14:cNvContentPartPr/>
              <p14:nvPr/>
            </p14:nvContentPartPr>
            <p14:xfrm>
              <a:off x="7144897" y="2488076"/>
              <a:ext cx="319320" cy="243360"/>
            </p14:xfrm>
          </p:contentPart>
        </mc:Choice>
        <mc:Fallback xmlns="">
          <p:pic>
            <p:nvPicPr>
              <p:cNvPr id="10" name="Ink 9">
                <a:extLst>
                  <a:ext uri="{FF2B5EF4-FFF2-40B4-BE49-F238E27FC236}">
                    <a16:creationId xmlns:a16="http://schemas.microsoft.com/office/drawing/2014/main" id="{F69684F0-2225-7DF4-E655-4BEDFA1AAC71}"/>
                  </a:ext>
                </a:extLst>
              </p:cNvPr>
              <p:cNvPicPr/>
              <p:nvPr/>
            </p:nvPicPr>
            <p:blipFill>
              <a:blip r:embed="rId6"/>
              <a:stretch>
                <a:fillRect/>
              </a:stretch>
            </p:blipFill>
            <p:spPr>
              <a:xfrm>
                <a:off x="7126897" y="2470436"/>
                <a:ext cx="3549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FD8039D-730F-DD50-4FBB-65BFB7392462}"/>
                  </a:ext>
                </a:extLst>
              </p14:cNvPr>
              <p14:cNvContentPartPr/>
              <p14:nvPr/>
            </p14:nvContentPartPr>
            <p14:xfrm>
              <a:off x="7284217" y="3438116"/>
              <a:ext cx="388440" cy="300240"/>
            </p14:xfrm>
          </p:contentPart>
        </mc:Choice>
        <mc:Fallback xmlns="">
          <p:pic>
            <p:nvPicPr>
              <p:cNvPr id="11" name="Ink 10">
                <a:extLst>
                  <a:ext uri="{FF2B5EF4-FFF2-40B4-BE49-F238E27FC236}">
                    <a16:creationId xmlns:a16="http://schemas.microsoft.com/office/drawing/2014/main" id="{DFD8039D-730F-DD50-4FBB-65BFB7392462}"/>
                  </a:ext>
                </a:extLst>
              </p:cNvPr>
              <p:cNvPicPr/>
              <p:nvPr/>
            </p:nvPicPr>
            <p:blipFill>
              <a:blip r:embed="rId8"/>
              <a:stretch>
                <a:fillRect/>
              </a:stretch>
            </p:blipFill>
            <p:spPr>
              <a:xfrm>
                <a:off x="7266577" y="3420116"/>
                <a:ext cx="4240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499D0C27-E5A3-56D9-EA81-00588BE9DDD6}"/>
                  </a:ext>
                </a:extLst>
              </p14:cNvPr>
              <p14:cNvContentPartPr/>
              <p14:nvPr/>
            </p14:nvContentPartPr>
            <p14:xfrm>
              <a:off x="-1691303" y="4599476"/>
              <a:ext cx="360" cy="2160"/>
            </p14:xfrm>
          </p:contentPart>
        </mc:Choice>
        <mc:Fallback xmlns="">
          <p:pic>
            <p:nvPicPr>
              <p:cNvPr id="13" name="Ink 12">
                <a:extLst>
                  <a:ext uri="{FF2B5EF4-FFF2-40B4-BE49-F238E27FC236}">
                    <a16:creationId xmlns:a16="http://schemas.microsoft.com/office/drawing/2014/main" id="{499D0C27-E5A3-56D9-EA81-00588BE9DDD6}"/>
                  </a:ext>
                </a:extLst>
              </p:cNvPr>
              <p:cNvPicPr/>
              <p:nvPr/>
            </p:nvPicPr>
            <p:blipFill>
              <a:blip r:embed="rId10"/>
              <a:stretch>
                <a:fillRect/>
              </a:stretch>
            </p:blipFill>
            <p:spPr>
              <a:xfrm>
                <a:off x="-1708943" y="4581836"/>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DA8D36E1-CD2B-2111-9EEF-1CBC0C6359E5}"/>
                  </a:ext>
                </a:extLst>
              </p14:cNvPr>
              <p14:cNvContentPartPr/>
              <p14:nvPr/>
            </p14:nvContentPartPr>
            <p14:xfrm>
              <a:off x="-1484865" y="3431636"/>
              <a:ext cx="360" cy="360"/>
            </p14:xfrm>
          </p:contentPart>
        </mc:Choice>
        <mc:Fallback xmlns="">
          <p:pic>
            <p:nvPicPr>
              <p:cNvPr id="14" name="Ink 13">
                <a:extLst>
                  <a:ext uri="{FF2B5EF4-FFF2-40B4-BE49-F238E27FC236}">
                    <a16:creationId xmlns:a16="http://schemas.microsoft.com/office/drawing/2014/main" id="{DA8D36E1-CD2B-2111-9EEF-1CBC0C6359E5}"/>
                  </a:ext>
                </a:extLst>
              </p:cNvPr>
              <p:cNvPicPr/>
              <p:nvPr/>
            </p:nvPicPr>
            <p:blipFill>
              <a:blip r:embed="rId12"/>
              <a:stretch>
                <a:fillRect/>
              </a:stretch>
            </p:blipFill>
            <p:spPr>
              <a:xfrm>
                <a:off x="-1502505" y="341363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57E7AE26-391F-3C3D-D304-B27368BA7C1A}"/>
                  </a:ext>
                </a:extLst>
              </p14:cNvPr>
              <p14:cNvContentPartPr/>
              <p14:nvPr/>
            </p14:nvContentPartPr>
            <p14:xfrm>
              <a:off x="11287575" y="5683076"/>
              <a:ext cx="360" cy="360"/>
            </p14:xfrm>
          </p:contentPart>
        </mc:Choice>
        <mc:Fallback xmlns="">
          <p:pic>
            <p:nvPicPr>
              <p:cNvPr id="15" name="Ink 14">
                <a:extLst>
                  <a:ext uri="{FF2B5EF4-FFF2-40B4-BE49-F238E27FC236}">
                    <a16:creationId xmlns:a16="http://schemas.microsoft.com/office/drawing/2014/main" id="{57E7AE26-391F-3C3D-D304-B27368BA7C1A}"/>
                  </a:ext>
                </a:extLst>
              </p:cNvPr>
              <p:cNvPicPr/>
              <p:nvPr/>
            </p:nvPicPr>
            <p:blipFill>
              <a:blip r:embed="rId12"/>
              <a:stretch>
                <a:fillRect/>
              </a:stretch>
            </p:blipFill>
            <p:spPr>
              <a:xfrm>
                <a:off x="11269575" y="5665076"/>
                <a:ext cx="36000" cy="36000"/>
              </a:xfrm>
              <a:prstGeom prst="rect">
                <a:avLst/>
              </a:prstGeom>
            </p:spPr>
          </p:pic>
        </mc:Fallback>
      </mc:AlternateContent>
      <p:grpSp>
        <p:nvGrpSpPr>
          <p:cNvPr id="18" name="Group 17">
            <a:extLst>
              <a:ext uri="{FF2B5EF4-FFF2-40B4-BE49-F238E27FC236}">
                <a16:creationId xmlns:a16="http://schemas.microsoft.com/office/drawing/2014/main" id="{A15EF23C-F0F8-E53A-6EE7-5C0FF4EB80E7}"/>
              </a:ext>
            </a:extLst>
          </p:cNvPr>
          <p:cNvGrpSpPr/>
          <p:nvPr/>
        </p:nvGrpSpPr>
        <p:grpSpPr>
          <a:xfrm>
            <a:off x="9252135" y="5781356"/>
            <a:ext cx="360" cy="360"/>
            <a:chOff x="9252135" y="5781356"/>
            <a:chExt cx="360" cy="360"/>
          </a:xfrm>
        </p:grpSpPr>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B514ECEC-DE96-D1B2-D195-D4A3C6AEE6A3}"/>
                    </a:ext>
                  </a:extLst>
                </p14:cNvPr>
                <p14:cNvContentPartPr/>
                <p14:nvPr/>
              </p14:nvContentPartPr>
              <p14:xfrm>
                <a:off x="9252135" y="5781356"/>
                <a:ext cx="360" cy="360"/>
              </p14:xfrm>
            </p:contentPart>
          </mc:Choice>
          <mc:Fallback xmlns="">
            <p:pic>
              <p:nvPicPr>
                <p:cNvPr id="16" name="Ink 15">
                  <a:extLst>
                    <a:ext uri="{FF2B5EF4-FFF2-40B4-BE49-F238E27FC236}">
                      <a16:creationId xmlns:a16="http://schemas.microsoft.com/office/drawing/2014/main" id="{B514ECEC-DE96-D1B2-D195-D4A3C6AEE6A3}"/>
                    </a:ext>
                  </a:extLst>
                </p:cNvPr>
                <p:cNvPicPr/>
                <p:nvPr/>
              </p:nvPicPr>
              <p:blipFill>
                <a:blip r:embed="rId12"/>
                <a:stretch>
                  <a:fillRect/>
                </a:stretch>
              </p:blipFill>
              <p:spPr>
                <a:xfrm>
                  <a:off x="9234135" y="576371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72524E1D-2272-3431-25F8-0AA4E1CE072B}"/>
                    </a:ext>
                  </a:extLst>
                </p14:cNvPr>
                <p14:cNvContentPartPr/>
                <p14:nvPr/>
              </p14:nvContentPartPr>
              <p14:xfrm>
                <a:off x="9252135" y="5781356"/>
                <a:ext cx="360" cy="360"/>
              </p14:xfrm>
            </p:contentPart>
          </mc:Choice>
          <mc:Fallback xmlns="">
            <p:pic>
              <p:nvPicPr>
                <p:cNvPr id="17" name="Ink 16">
                  <a:extLst>
                    <a:ext uri="{FF2B5EF4-FFF2-40B4-BE49-F238E27FC236}">
                      <a16:creationId xmlns:a16="http://schemas.microsoft.com/office/drawing/2014/main" id="{72524E1D-2272-3431-25F8-0AA4E1CE072B}"/>
                    </a:ext>
                  </a:extLst>
                </p:cNvPr>
                <p:cNvPicPr/>
                <p:nvPr/>
              </p:nvPicPr>
              <p:blipFill>
                <a:blip r:embed="rId12"/>
                <a:stretch>
                  <a:fillRect/>
                </a:stretch>
              </p:blipFill>
              <p:spPr>
                <a:xfrm>
                  <a:off x="9234135" y="5763716"/>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0E0D49F3-B1F5-5977-5023-9F7E54FA8FC9}"/>
                  </a:ext>
                </a:extLst>
              </p14:cNvPr>
              <p14:cNvContentPartPr/>
              <p14:nvPr/>
            </p14:nvContentPartPr>
            <p14:xfrm>
              <a:off x="-442305" y="2674196"/>
              <a:ext cx="360" cy="360"/>
            </p14:xfrm>
          </p:contentPart>
        </mc:Choice>
        <mc:Fallback xmlns="">
          <p:pic>
            <p:nvPicPr>
              <p:cNvPr id="19" name="Ink 18">
                <a:extLst>
                  <a:ext uri="{FF2B5EF4-FFF2-40B4-BE49-F238E27FC236}">
                    <a16:creationId xmlns:a16="http://schemas.microsoft.com/office/drawing/2014/main" id="{0E0D49F3-B1F5-5977-5023-9F7E54FA8FC9}"/>
                  </a:ext>
                </a:extLst>
              </p:cNvPr>
              <p:cNvPicPr/>
              <p:nvPr/>
            </p:nvPicPr>
            <p:blipFill>
              <a:blip r:embed="rId12"/>
              <a:stretch>
                <a:fillRect/>
              </a:stretch>
            </p:blipFill>
            <p:spPr>
              <a:xfrm>
                <a:off x="-460305" y="2656556"/>
                <a:ext cx="36000" cy="36000"/>
              </a:xfrm>
              <a:prstGeom prst="rect">
                <a:avLst/>
              </a:prstGeom>
            </p:spPr>
          </p:pic>
        </mc:Fallback>
      </mc:AlternateContent>
      <p:sp>
        <p:nvSpPr>
          <p:cNvPr id="7" name="Title 3">
            <a:extLst>
              <a:ext uri="{FF2B5EF4-FFF2-40B4-BE49-F238E27FC236}">
                <a16:creationId xmlns:a16="http://schemas.microsoft.com/office/drawing/2014/main" id="{91040A2F-7374-7F37-0E48-68B2D425431C}"/>
              </a:ext>
            </a:extLst>
          </p:cNvPr>
          <p:cNvSpPr txBox="1">
            <a:spLocks/>
          </p:cNvSpPr>
          <p:nvPr/>
        </p:nvSpPr>
        <p:spPr>
          <a:xfrm>
            <a:off x="8501602" y="5634176"/>
            <a:ext cx="3935438" cy="98833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cap="none" dirty="0">
                <a:solidFill>
                  <a:schemeClr val="accent1"/>
                </a:solidFill>
              </a:rPr>
              <a:t>Part </a:t>
            </a:r>
            <a:r>
              <a:rPr lang="en-US" sz="5400" dirty="0">
                <a:solidFill>
                  <a:schemeClr val="accent1"/>
                </a:solidFill>
              </a:rPr>
              <a:t>-  A</a:t>
            </a:r>
            <a:endParaRPr lang="en-IN" sz="5400" dirty="0">
              <a:solidFill>
                <a:schemeClr val="accent1"/>
              </a:solidFill>
            </a:endParaRPr>
          </a:p>
        </p:txBody>
      </p:sp>
      <p:grpSp>
        <p:nvGrpSpPr>
          <p:cNvPr id="20" name="Group 19">
            <a:extLst>
              <a:ext uri="{FF2B5EF4-FFF2-40B4-BE49-F238E27FC236}">
                <a16:creationId xmlns:a16="http://schemas.microsoft.com/office/drawing/2014/main" id="{E3B042F3-F5E4-A95A-F598-BF0980640CA0}"/>
              </a:ext>
            </a:extLst>
          </p:cNvPr>
          <p:cNvGrpSpPr/>
          <p:nvPr/>
        </p:nvGrpSpPr>
        <p:grpSpPr>
          <a:xfrm>
            <a:off x="6892335" y="2945230"/>
            <a:ext cx="397800" cy="324000"/>
            <a:chOff x="6892335" y="2945230"/>
            <a:chExt cx="397800" cy="324000"/>
          </a:xfrm>
        </p:grpSpPr>
        <mc:AlternateContent xmlns:mc="http://schemas.openxmlformats.org/markup-compatibility/2006" xmlns:p14="http://schemas.microsoft.com/office/powerpoint/2010/main">
          <mc:Choice Requires="p14">
            <p:contentPart p14:bwMode="auto" r:id="rId17">
              <p14:nvContentPartPr>
                <p14:cNvPr id="2" name="Ink 1">
                  <a:extLst>
                    <a:ext uri="{FF2B5EF4-FFF2-40B4-BE49-F238E27FC236}">
                      <a16:creationId xmlns:a16="http://schemas.microsoft.com/office/drawing/2014/main" id="{757231AC-D31A-61E2-D803-AC175C8FC27B}"/>
                    </a:ext>
                  </a:extLst>
                </p14:cNvPr>
                <p14:cNvContentPartPr/>
                <p14:nvPr/>
              </p14:nvContentPartPr>
              <p14:xfrm>
                <a:off x="6892335" y="3018670"/>
                <a:ext cx="360" cy="360"/>
              </p14:xfrm>
            </p:contentPart>
          </mc:Choice>
          <mc:Fallback xmlns="">
            <p:pic>
              <p:nvPicPr>
                <p:cNvPr id="2" name="Ink 1">
                  <a:extLst>
                    <a:ext uri="{FF2B5EF4-FFF2-40B4-BE49-F238E27FC236}">
                      <a16:creationId xmlns:a16="http://schemas.microsoft.com/office/drawing/2014/main" id="{757231AC-D31A-61E2-D803-AC175C8FC27B}"/>
                    </a:ext>
                  </a:extLst>
                </p:cNvPr>
                <p:cNvPicPr/>
                <p:nvPr/>
              </p:nvPicPr>
              <p:blipFill>
                <a:blip r:embed="rId18"/>
                <a:stretch>
                  <a:fillRect/>
                </a:stretch>
              </p:blipFill>
              <p:spPr>
                <a:xfrm>
                  <a:off x="6888015" y="301435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 name="Ink 2">
                  <a:extLst>
                    <a:ext uri="{FF2B5EF4-FFF2-40B4-BE49-F238E27FC236}">
                      <a16:creationId xmlns:a16="http://schemas.microsoft.com/office/drawing/2014/main" id="{CB32A8BC-C31A-EDA0-3705-4479EB43DF88}"/>
                    </a:ext>
                  </a:extLst>
                </p14:cNvPr>
                <p14:cNvContentPartPr/>
                <p14:nvPr/>
              </p14:nvContentPartPr>
              <p14:xfrm>
                <a:off x="6951375" y="2945230"/>
                <a:ext cx="338760" cy="324000"/>
              </p14:xfrm>
            </p:contentPart>
          </mc:Choice>
          <mc:Fallback xmlns="">
            <p:pic>
              <p:nvPicPr>
                <p:cNvPr id="3" name="Ink 2">
                  <a:extLst>
                    <a:ext uri="{FF2B5EF4-FFF2-40B4-BE49-F238E27FC236}">
                      <a16:creationId xmlns:a16="http://schemas.microsoft.com/office/drawing/2014/main" id="{CB32A8BC-C31A-EDA0-3705-4479EB43DF88}"/>
                    </a:ext>
                  </a:extLst>
                </p:cNvPr>
                <p:cNvPicPr/>
                <p:nvPr/>
              </p:nvPicPr>
              <p:blipFill>
                <a:blip r:embed="rId20"/>
                <a:stretch>
                  <a:fillRect/>
                </a:stretch>
              </p:blipFill>
              <p:spPr>
                <a:xfrm>
                  <a:off x="6947055" y="2940910"/>
                  <a:ext cx="34740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 name="Ink 5">
                  <a:extLst>
                    <a:ext uri="{FF2B5EF4-FFF2-40B4-BE49-F238E27FC236}">
                      <a16:creationId xmlns:a16="http://schemas.microsoft.com/office/drawing/2014/main" id="{CE8493D4-DB15-43F7-ED8E-249610B0935E}"/>
                    </a:ext>
                  </a:extLst>
                </p14:cNvPr>
                <p14:cNvContentPartPr/>
                <p14:nvPr/>
              </p14:nvContentPartPr>
              <p14:xfrm>
                <a:off x="6957495" y="2957830"/>
                <a:ext cx="309600" cy="285120"/>
              </p14:xfrm>
            </p:contentPart>
          </mc:Choice>
          <mc:Fallback xmlns="">
            <p:pic>
              <p:nvPicPr>
                <p:cNvPr id="6" name="Ink 5">
                  <a:extLst>
                    <a:ext uri="{FF2B5EF4-FFF2-40B4-BE49-F238E27FC236}">
                      <a16:creationId xmlns:a16="http://schemas.microsoft.com/office/drawing/2014/main" id="{CE8493D4-DB15-43F7-ED8E-249610B0935E}"/>
                    </a:ext>
                  </a:extLst>
                </p:cNvPr>
                <p:cNvPicPr/>
                <p:nvPr/>
              </p:nvPicPr>
              <p:blipFill>
                <a:blip r:embed="rId22"/>
                <a:stretch>
                  <a:fillRect/>
                </a:stretch>
              </p:blipFill>
              <p:spPr>
                <a:xfrm>
                  <a:off x="6894495" y="2895190"/>
                  <a:ext cx="435240" cy="410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80812B32-6A1D-85D7-D24F-44A468658333}"/>
                  </a:ext>
                </a:extLst>
              </p14:cNvPr>
              <p14:cNvContentPartPr/>
              <p14:nvPr/>
            </p14:nvContentPartPr>
            <p14:xfrm>
              <a:off x="7232175" y="3627790"/>
              <a:ext cx="142200" cy="38160"/>
            </p14:xfrm>
          </p:contentPart>
        </mc:Choice>
        <mc:Fallback xmlns="">
          <p:pic>
            <p:nvPicPr>
              <p:cNvPr id="12" name="Ink 11">
                <a:extLst>
                  <a:ext uri="{FF2B5EF4-FFF2-40B4-BE49-F238E27FC236}">
                    <a16:creationId xmlns:a16="http://schemas.microsoft.com/office/drawing/2014/main" id="{80812B32-6A1D-85D7-D24F-44A468658333}"/>
                  </a:ext>
                </a:extLst>
              </p:cNvPr>
              <p:cNvPicPr/>
              <p:nvPr/>
            </p:nvPicPr>
            <p:blipFill>
              <a:blip r:embed="rId24"/>
              <a:stretch>
                <a:fillRect/>
              </a:stretch>
            </p:blipFill>
            <p:spPr>
              <a:xfrm>
                <a:off x="7169535" y="3564790"/>
                <a:ext cx="2678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31762EBC-AC88-6194-0067-958EF82568F1}"/>
                  </a:ext>
                </a:extLst>
              </p14:cNvPr>
              <p14:cNvContentPartPr/>
              <p14:nvPr/>
            </p14:nvContentPartPr>
            <p14:xfrm>
              <a:off x="7344495" y="4385230"/>
              <a:ext cx="184320" cy="257760"/>
            </p14:xfrm>
          </p:contentPart>
        </mc:Choice>
        <mc:Fallback xmlns="">
          <p:pic>
            <p:nvPicPr>
              <p:cNvPr id="21" name="Ink 20">
                <a:extLst>
                  <a:ext uri="{FF2B5EF4-FFF2-40B4-BE49-F238E27FC236}">
                    <a16:creationId xmlns:a16="http://schemas.microsoft.com/office/drawing/2014/main" id="{31762EBC-AC88-6194-0067-958EF82568F1}"/>
                  </a:ext>
                </a:extLst>
              </p:cNvPr>
              <p:cNvPicPr/>
              <p:nvPr/>
            </p:nvPicPr>
            <p:blipFill>
              <a:blip r:embed="rId26"/>
              <a:stretch>
                <a:fillRect/>
              </a:stretch>
            </p:blipFill>
            <p:spPr>
              <a:xfrm>
                <a:off x="7281855" y="4322230"/>
                <a:ext cx="309960" cy="383400"/>
              </a:xfrm>
              <a:prstGeom prst="rect">
                <a:avLst/>
              </a:prstGeom>
            </p:spPr>
          </p:pic>
        </mc:Fallback>
      </mc:AlternateContent>
    </p:spTree>
    <p:extLst>
      <p:ext uri="{BB962C8B-B14F-4D97-AF65-F5344CB8AC3E}">
        <p14:creationId xmlns:p14="http://schemas.microsoft.com/office/powerpoint/2010/main" val="368756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333ABC-E61C-E9ED-A227-4D5F2492A075}"/>
              </a:ext>
            </a:extLst>
          </p:cNvPr>
          <p:cNvSpPr>
            <a:spLocks noGrp="1"/>
          </p:cNvSpPr>
          <p:nvPr>
            <p:ph type="title"/>
          </p:nvPr>
        </p:nvSpPr>
        <p:spPr>
          <a:xfrm>
            <a:off x="581191" y="1077859"/>
            <a:ext cx="11029616" cy="536709"/>
          </a:xfrm>
        </p:spPr>
        <p:txBody>
          <a:bodyPr>
            <a:noAutofit/>
          </a:bodyPr>
          <a:lstStyle/>
          <a:p>
            <a:r>
              <a:rPr lang="en-IN" cap="none" dirty="0">
                <a:effectLst/>
                <a:latin typeface="Calibri" panose="020F0502020204030204" pitchFamily="34" charset="0"/>
                <a:ea typeface="Calibri" panose="020F0502020204030204" pitchFamily="34" charset="0"/>
              </a:rPr>
              <a:t>1. Create Database BANK And Write SQL Query To Create Above Schema With Constraints</a:t>
            </a:r>
            <a:endParaRPr lang="en-IN" cap="none" dirty="0"/>
          </a:p>
        </p:txBody>
      </p:sp>
      <p:pic>
        <p:nvPicPr>
          <p:cNvPr id="11" name="Content Placeholder 10">
            <a:extLst>
              <a:ext uri="{FF2B5EF4-FFF2-40B4-BE49-F238E27FC236}">
                <a16:creationId xmlns:a16="http://schemas.microsoft.com/office/drawing/2014/main" id="{3CC43EE6-56C5-D4E9-27EE-C213EAE75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188231-7C0C-4B55-5B6D-158601555D03}"/>
                  </a:ext>
                </a:extLst>
              </p14:cNvPr>
              <p14:cNvContentPartPr/>
              <p14:nvPr/>
            </p14:nvContentPartPr>
            <p14:xfrm>
              <a:off x="1130737" y="4247756"/>
              <a:ext cx="360" cy="360"/>
            </p14:xfrm>
          </p:contentPart>
        </mc:Choice>
        <mc:Fallback xmlns="">
          <p:pic>
            <p:nvPicPr>
              <p:cNvPr id="7" name="Ink 6">
                <a:extLst>
                  <a:ext uri="{FF2B5EF4-FFF2-40B4-BE49-F238E27FC236}">
                    <a16:creationId xmlns:a16="http://schemas.microsoft.com/office/drawing/2014/main" id="{83188231-7C0C-4B55-5B6D-158601555D03}"/>
                  </a:ext>
                </a:extLst>
              </p:cNvPr>
              <p:cNvPicPr/>
              <p:nvPr/>
            </p:nvPicPr>
            <p:blipFill>
              <a:blip r:embed="rId4"/>
              <a:stretch>
                <a:fillRect/>
              </a:stretch>
            </p:blipFill>
            <p:spPr>
              <a:xfrm>
                <a:off x="1113097" y="422975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199CC8-49B9-B5A9-2C60-B6846F28684F}"/>
                  </a:ext>
                </a:extLst>
              </p14:cNvPr>
              <p14:cNvContentPartPr/>
              <p14:nvPr/>
            </p14:nvContentPartPr>
            <p14:xfrm>
              <a:off x="1818697" y="914156"/>
              <a:ext cx="7920" cy="4320"/>
            </p14:xfrm>
          </p:contentPart>
        </mc:Choice>
        <mc:Fallback xmlns="">
          <p:pic>
            <p:nvPicPr>
              <p:cNvPr id="8" name="Ink 7">
                <a:extLst>
                  <a:ext uri="{FF2B5EF4-FFF2-40B4-BE49-F238E27FC236}">
                    <a16:creationId xmlns:a16="http://schemas.microsoft.com/office/drawing/2014/main" id="{D5199CC8-49B9-B5A9-2C60-B6846F28684F}"/>
                  </a:ext>
                </a:extLst>
              </p:cNvPr>
              <p:cNvPicPr/>
              <p:nvPr/>
            </p:nvPicPr>
            <p:blipFill>
              <a:blip r:embed="rId6"/>
              <a:stretch>
                <a:fillRect/>
              </a:stretch>
            </p:blipFill>
            <p:spPr>
              <a:xfrm>
                <a:off x="1801057" y="896516"/>
                <a:ext cx="435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0D4C913-713D-7CF4-6475-9EC5F56B38FC}"/>
                  </a:ext>
                </a:extLst>
              </p14:cNvPr>
              <p14:cNvContentPartPr/>
              <p14:nvPr/>
            </p14:nvContentPartPr>
            <p14:xfrm>
              <a:off x="-1730543" y="684116"/>
              <a:ext cx="360" cy="4320"/>
            </p14:xfrm>
          </p:contentPart>
        </mc:Choice>
        <mc:Fallback xmlns="">
          <p:pic>
            <p:nvPicPr>
              <p:cNvPr id="9" name="Ink 8">
                <a:extLst>
                  <a:ext uri="{FF2B5EF4-FFF2-40B4-BE49-F238E27FC236}">
                    <a16:creationId xmlns:a16="http://schemas.microsoft.com/office/drawing/2014/main" id="{40D4C913-713D-7CF4-6475-9EC5F56B38FC}"/>
                  </a:ext>
                </a:extLst>
              </p:cNvPr>
              <p:cNvPicPr/>
              <p:nvPr/>
            </p:nvPicPr>
            <p:blipFill>
              <a:blip r:embed="rId8"/>
              <a:stretch>
                <a:fillRect/>
              </a:stretch>
            </p:blipFill>
            <p:spPr>
              <a:xfrm>
                <a:off x="-1734863" y="679796"/>
                <a:ext cx="9000" cy="12960"/>
              </a:xfrm>
              <a:prstGeom prst="rect">
                <a:avLst/>
              </a:prstGeom>
            </p:spPr>
          </p:pic>
        </mc:Fallback>
      </mc:AlternateContent>
      <p:sp>
        <p:nvSpPr>
          <p:cNvPr id="12" name="TextBox 11">
            <a:extLst>
              <a:ext uri="{FF2B5EF4-FFF2-40B4-BE49-F238E27FC236}">
                <a16:creationId xmlns:a16="http://schemas.microsoft.com/office/drawing/2014/main" id="{8770C9A0-5107-FEAE-A83E-DCBB0D8D3CAF}"/>
              </a:ext>
            </a:extLst>
          </p:cNvPr>
          <p:cNvSpPr txBox="1"/>
          <p:nvPr/>
        </p:nvSpPr>
        <p:spPr>
          <a:xfrm>
            <a:off x="511280" y="1859339"/>
            <a:ext cx="4886273" cy="3139321"/>
          </a:xfrm>
          <a:prstGeom prst="rect">
            <a:avLst/>
          </a:prstGeom>
          <a:noFill/>
        </p:spPr>
        <p:txBody>
          <a:bodyPr wrap="square" rtlCol="0">
            <a:spAutoFit/>
          </a:bodyPr>
          <a:lstStyle/>
          <a:p>
            <a:r>
              <a:rPr lang="en-US" dirty="0">
                <a:latin typeface="Bahnschrift Light" panose="020B0502040204020203" pitchFamily="34" charset="0"/>
                <a:cs typeface="Arial" panose="020B0604020202020204" pitchFamily="34" charset="0"/>
              </a:rPr>
              <a:t>CREATE DATABASE dbms_project1;</a:t>
            </a:r>
          </a:p>
          <a:p>
            <a:r>
              <a:rPr lang="en-US" dirty="0">
                <a:latin typeface="Bahnschrift Light" panose="020B0502040204020203" pitchFamily="34" charset="0"/>
                <a:cs typeface="Arial" panose="020B0604020202020204" pitchFamily="34" charset="0"/>
              </a:rPr>
              <a:t>USE dbms_project1;</a:t>
            </a:r>
          </a:p>
          <a:p>
            <a:endParaRPr lang="en-IN" dirty="0">
              <a:latin typeface="Bahnschrift Light" panose="020B0502040204020203" pitchFamily="34" charset="0"/>
              <a:cs typeface="Arial" panose="020B0604020202020204" pitchFamily="34" charset="0"/>
            </a:endParaRPr>
          </a:p>
          <a:p>
            <a:endParaRPr lang="en-IN" dirty="0">
              <a:latin typeface="Bahnschrift Light" panose="020B0502040204020203" pitchFamily="34" charset="0"/>
              <a:cs typeface="Arial" panose="020B0604020202020204" pitchFamily="34" charset="0"/>
            </a:endParaRPr>
          </a:p>
          <a:p>
            <a:r>
              <a:rPr lang="en-IN" u="sng" dirty="0">
                <a:latin typeface="Bahnschrift Light" panose="020B0502040204020203" pitchFamily="34" charset="0"/>
                <a:cs typeface="Arial" panose="020B0604020202020204" pitchFamily="34" charset="0"/>
              </a:rPr>
              <a:t>Part-1. CREATE TABLE BRANCH</a:t>
            </a:r>
          </a:p>
          <a:p>
            <a:r>
              <a:rPr lang="en-IN" dirty="0">
                <a:latin typeface="Bahnschrift Light" panose="020B0502040204020203" pitchFamily="34" charset="0"/>
                <a:cs typeface="Arial" panose="020B0604020202020204" pitchFamily="34" charset="0"/>
              </a:rPr>
              <a:t>CREATE TABLE branch(</a:t>
            </a:r>
          </a:p>
          <a:p>
            <a:r>
              <a:rPr lang="en-IN" dirty="0" err="1">
                <a:latin typeface="Bahnschrift Light" panose="020B0502040204020203" pitchFamily="34" charset="0"/>
                <a:cs typeface="Arial" panose="020B0604020202020204" pitchFamily="34" charset="0"/>
              </a:rPr>
              <a:t>branch_no</a:t>
            </a:r>
            <a:r>
              <a:rPr lang="en-IN" dirty="0">
                <a:latin typeface="Bahnschrift Light" panose="020B0502040204020203" pitchFamily="34" charset="0"/>
                <a:cs typeface="Arial" panose="020B0604020202020204" pitchFamily="34" charset="0"/>
              </a:rPr>
              <a:t> INT AUTO_INCREMENT ,</a:t>
            </a:r>
          </a:p>
          <a:p>
            <a:r>
              <a:rPr lang="en-IN" dirty="0">
                <a:latin typeface="Bahnschrift Light" panose="020B0502040204020203" pitchFamily="34" charset="0"/>
                <a:cs typeface="Arial" panose="020B0604020202020204" pitchFamily="34" charset="0"/>
              </a:rPr>
              <a:t>name CHAR(50) NOT NULL</a:t>
            </a:r>
          </a:p>
          <a:p>
            <a:r>
              <a:rPr lang="en-IN" dirty="0">
                <a:latin typeface="Bahnschrift Light" panose="020B0502040204020203" pitchFamily="34" charset="0"/>
                <a:cs typeface="Arial" panose="020B0604020202020204" pitchFamily="34" charset="0"/>
              </a:rPr>
              <a:t>PRIMARY KEY (</a:t>
            </a:r>
            <a:r>
              <a:rPr lang="en-IN" dirty="0" err="1">
                <a:latin typeface="Bahnschrift Light" panose="020B0502040204020203" pitchFamily="34" charset="0"/>
                <a:cs typeface="Arial" panose="020B0604020202020204" pitchFamily="34" charset="0"/>
              </a:rPr>
              <a:t>branch_no</a:t>
            </a:r>
            <a:r>
              <a:rPr lang="en-IN" dirty="0">
                <a:latin typeface="Bahnschrift Light" panose="020B0502040204020203" pitchFamily="34" charset="0"/>
                <a:cs typeface="Arial" panose="020B0604020202020204" pitchFamily="34" charset="0"/>
              </a:rPr>
              <a:t>) ); </a:t>
            </a:r>
            <a:br>
              <a:rPr lang="en-IN" dirty="0">
                <a:latin typeface="Bahnschrift Light" panose="020B0502040204020203" pitchFamily="34" charset="0"/>
                <a:cs typeface="Arial" panose="020B0604020202020204" pitchFamily="34" charset="0"/>
              </a:rPr>
            </a:br>
            <a:br>
              <a:rPr lang="en-IN" dirty="0">
                <a:latin typeface="Bahnschrift Light" panose="020B0502040204020203" pitchFamily="34" charset="0"/>
                <a:cs typeface="Arial" panose="020B0604020202020204" pitchFamily="34" charset="0"/>
              </a:rPr>
            </a:br>
            <a:endParaRPr lang="en-IN" dirty="0">
              <a:latin typeface="Bahnschrift Light" panose="020B0502040204020203" pitchFamily="34" charset="0"/>
              <a:cs typeface="Arial" panose="020B0604020202020204" pitchFamily="34" charset="0"/>
            </a:endParaRPr>
          </a:p>
        </p:txBody>
      </p:sp>
      <p:pic>
        <p:nvPicPr>
          <p:cNvPr id="18" name="Picture 17">
            <a:extLst>
              <a:ext uri="{FF2B5EF4-FFF2-40B4-BE49-F238E27FC236}">
                <a16:creationId xmlns:a16="http://schemas.microsoft.com/office/drawing/2014/main" id="{2BA77CDC-BB1F-6EEF-1A99-32F684FAE2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191" y="4655562"/>
            <a:ext cx="2290916" cy="620097"/>
          </a:xfrm>
          <a:prstGeom prst="rect">
            <a:avLst/>
          </a:prstGeom>
        </p:spPr>
      </p:pic>
      <p:sp>
        <p:nvSpPr>
          <p:cNvPr id="19" name="TextBox 18">
            <a:extLst>
              <a:ext uri="{FF2B5EF4-FFF2-40B4-BE49-F238E27FC236}">
                <a16:creationId xmlns:a16="http://schemas.microsoft.com/office/drawing/2014/main" id="{7B991E3F-7CBE-FFB0-4077-A0EED93D99A0}"/>
              </a:ext>
            </a:extLst>
          </p:cNvPr>
          <p:cNvSpPr txBox="1"/>
          <p:nvPr/>
        </p:nvSpPr>
        <p:spPr>
          <a:xfrm>
            <a:off x="5574887" y="1859339"/>
            <a:ext cx="6617113" cy="3416320"/>
          </a:xfrm>
          <a:prstGeom prst="rect">
            <a:avLst/>
          </a:prstGeom>
          <a:noFill/>
        </p:spPr>
        <p:txBody>
          <a:bodyPr wrap="square" rtlCol="0">
            <a:spAutoFit/>
          </a:bodyPr>
          <a:lstStyle/>
          <a:p>
            <a:r>
              <a:rPr lang="en-IN" u="sng" dirty="0">
                <a:latin typeface="Bahnschrift Light" panose="020B0502040204020203" pitchFamily="34" charset="0"/>
                <a:cs typeface="Arial" panose="020B0604020202020204" pitchFamily="34" charset="0"/>
              </a:rPr>
              <a:t>Part-2. CREATE TABLE EMPLOYEES</a:t>
            </a:r>
          </a:p>
          <a:p>
            <a:r>
              <a:rPr lang="en-IN" dirty="0">
                <a:latin typeface="Bahnschrift Light" panose="020B0502040204020203" pitchFamily="34" charset="0"/>
                <a:cs typeface="Arial" panose="020B0604020202020204" pitchFamily="34" charset="0"/>
              </a:rPr>
              <a:t>CREATE TABLE employees(</a:t>
            </a:r>
          </a:p>
          <a:p>
            <a:r>
              <a:rPr lang="en-IN" dirty="0" err="1">
                <a:latin typeface="Bahnschrift Light" panose="020B0502040204020203" pitchFamily="34" charset="0"/>
                <a:cs typeface="Arial" panose="020B0604020202020204" pitchFamily="34" charset="0"/>
              </a:rPr>
              <a:t>emp_no</a:t>
            </a:r>
            <a:r>
              <a:rPr lang="en-IN" dirty="0">
                <a:latin typeface="Bahnschrift Light" panose="020B0502040204020203" pitchFamily="34" charset="0"/>
                <a:cs typeface="Arial" panose="020B0604020202020204" pitchFamily="34" charset="0"/>
              </a:rPr>
              <a:t> INT AUTO_INCREMENT,</a:t>
            </a:r>
          </a:p>
          <a:p>
            <a:r>
              <a:rPr lang="en-IN" dirty="0" err="1">
                <a:latin typeface="Bahnschrift Light" panose="020B0502040204020203" pitchFamily="34" charset="0"/>
                <a:cs typeface="Arial" panose="020B0604020202020204" pitchFamily="34" charset="0"/>
              </a:rPr>
              <a:t>branch_no</a:t>
            </a:r>
            <a:r>
              <a:rPr lang="en-IN" dirty="0">
                <a:latin typeface="Bahnschrift Light" panose="020B0502040204020203" pitchFamily="34" charset="0"/>
                <a:cs typeface="Arial" panose="020B0604020202020204" pitchFamily="34" charset="0"/>
              </a:rPr>
              <a:t> INT,</a:t>
            </a:r>
          </a:p>
          <a:p>
            <a:r>
              <a:rPr lang="en-IN" dirty="0" err="1">
                <a:latin typeface="Bahnschrift Light" panose="020B0502040204020203" pitchFamily="34" charset="0"/>
                <a:cs typeface="Arial" panose="020B0604020202020204" pitchFamily="34" charset="0"/>
              </a:rPr>
              <a:t>fname</a:t>
            </a:r>
            <a:r>
              <a:rPr lang="en-IN" dirty="0">
                <a:latin typeface="Bahnschrift Light" panose="020B0502040204020203" pitchFamily="34" charset="0"/>
                <a:cs typeface="Arial" panose="020B0604020202020204" pitchFamily="34" charset="0"/>
              </a:rPr>
              <a:t> CHAR(20),</a:t>
            </a:r>
          </a:p>
          <a:p>
            <a:r>
              <a:rPr lang="en-IN" dirty="0" err="1">
                <a:latin typeface="Bahnschrift Light" panose="020B0502040204020203" pitchFamily="34" charset="0"/>
                <a:cs typeface="Arial" panose="020B0604020202020204" pitchFamily="34" charset="0"/>
              </a:rPr>
              <a:t>mname</a:t>
            </a:r>
            <a:r>
              <a:rPr lang="en-IN" dirty="0">
                <a:latin typeface="Bahnschrift Light" panose="020B0502040204020203" pitchFamily="34" charset="0"/>
                <a:cs typeface="Arial" panose="020B0604020202020204" pitchFamily="34" charset="0"/>
              </a:rPr>
              <a:t> CHAR(20),</a:t>
            </a:r>
          </a:p>
          <a:p>
            <a:r>
              <a:rPr lang="en-IN" dirty="0" err="1">
                <a:latin typeface="Bahnschrift Light" panose="020B0502040204020203" pitchFamily="34" charset="0"/>
                <a:cs typeface="Arial" panose="020B0604020202020204" pitchFamily="34" charset="0"/>
              </a:rPr>
              <a:t>lname</a:t>
            </a:r>
            <a:r>
              <a:rPr lang="en-IN" dirty="0">
                <a:latin typeface="Bahnschrift Light" panose="020B0502040204020203" pitchFamily="34" charset="0"/>
                <a:cs typeface="Arial" panose="020B0604020202020204" pitchFamily="34" charset="0"/>
              </a:rPr>
              <a:t> CHAR(20),</a:t>
            </a:r>
          </a:p>
          <a:p>
            <a:r>
              <a:rPr lang="en-IN" dirty="0">
                <a:latin typeface="Bahnschrift Light" panose="020B0502040204020203" pitchFamily="34" charset="0"/>
                <a:cs typeface="Arial" panose="020B0604020202020204" pitchFamily="34" charset="0"/>
              </a:rPr>
              <a:t>dept CHAR(20),</a:t>
            </a:r>
          </a:p>
          <a:p>
            <a:r>
              <a:rPr lang="en-IN" dirty="0" err="1">
                <a:latin typeface="Bahnschrift Light" panose="020B0502040204020203" pitchFamily="34" charset="0"/>
                <a:cs typeface="Arial" panose="020B0604020202020204" pitchFamily="34" charset="0"/>
              </a:rPr>
              <a:t>desig</a:t>
            </a:r>
            <a:r>
              <a:rPr lang="en-IN" dirty="0">
                <a:latin typeface="Bahnschrift Light" panose="020B0502040204020203" pitchFamily="34" charset="0"/>
                <a:cs typeface="Arial" panose="020B0604020202020204" pitchFamily="34" charset="0"/>
              </a:rPr>
              <a:t> CHAR(10),</a:t>
            </a:r>
          </a:p>
          <a:p>
            <a:r>
              <a:rPr lang="en-IN" dirty="0" err="1">
                <a:latin typeface="Bahnschrift Light" panose="020B0502040204020203" pitchFamily="34" charset="0"/>
                <a:cs typeface="Arial" panose="020B0604020202020204" pitchFamily="34" charset="0"/>
              </a:rPr>
              <a:t>mngr_no</a:t>
            </a:r>
            <a:r>
              <a:rPr lang="en-IN" dirty="0">
                <a:latin typeface="Bahnschrift Light" panose="020B0502040204020203" pitchFamily="34" charset="0"/>
                <a:cs typeface="Arial" panose="020B0604020202020204" pitchFamily="34" charset="0"/>
              </a:rPr>
              <a:t> INT  NOT NULL,</a:t>
            </a:r>
          </a:p>
          <a:p>
            <a:r>
              <a:rPr lang="en-IN" dirty="0">
                <a:latin typeface="Bahnschrift Light" panose="020B0502040204020203" pitchFamily="34" charset="0"/>
                <a:cs typeface="Arial" panose="020B0604020202020204" pitchFamily="34" charset="0"/>
              </a:rPr>
              <a:t>PRIMARY KEY (</a:t>
            </a:r>
            <a:r>
              <a:rPr lang="en-IN" dirty="0" err="1">
                <a:latin typeface="Bahnschrift Light" panose="020B0502040204020203" pitchFamily="34" charset="0"/>
                <a:cs typeface="Arial" panose="020B0604020202020204" pitchFamily="34" charset="0"/>
              </a:rPr>
              <a:t>emp_no</a:t>
            </a:r>
            <a:r>
              <a:rPr lang="en-IN" dirty="0">
                <a:latin typeface="Bahnschrift Light" panose="020B0502040204020203" pitchFamily="34" charset="0"/>
                <a:cs typeface="Arial" panose="020B0604020202020204" pitchFamily="34" charset="0"/>
              </a:rPr>
              <a:t>),</a:t>
            </a:r>
          </a:p>
          <a:p>
            <a:r>
              <a:rPr lang="en-IN" dirty="0">
                <a:latin typeface="Bahnschrift Light" panose="020B0502040204020203" pitchFamily="34" charset="0"/>
                <a:cs typeface="Arial" panose="020B0604020202020204" pitchFamily="34" charset="0"/>
              </a:rPr>
              <a:t>FOREIGN KEY (</a:t>
            </a:r>
            <a:r>
              <a:rPr lang="en-IN" dirty="0" err="1">
                <a:latin typeface="Bahnschrift Light" panose="020B0502040204020203" pitchFamily="34" charset="0"/>
                <a:cs typeface="Arial" panose="020B0604020202020204" pitchFamily="34" charset="0"/>
              </a:rPr>
              <a:t>branch_no</a:t>
            </a:r>
            <a:r>
              <a:rPr lang="en-IN" dirty="0">
                <a:latin typeface="Bahnschrift Light" panose="020B0502040204020203" pitchFamily="34" charset="0"/>
                <a:cs typeface="Arial" panose="020B0604020202020204" pitchFamily="34" charset="0"/>
              </a:rPr>
              <a:t>) REFERENCES branch (</a:t>
            </a:r>
            <a:r>
              <a:rPr lang="en-IN" dirty="0" err="1">
                <a:latin typeface="Bahnschrift Light" panose="020B0502040204020203" pitchFamily="34" charset="0"/>
                <a:cs typeface="Arial" panose="020B0604020202020204" pitchFamily="34" charset="0"/>
              </a:rPr>
              <a:t>branch_no</a:t>
            </a:r>
            <a:r>
              <a:rPr lang="en-IN" dirty="0">
                <a:latin typeface="Bahnschrift Light" panose="020B0502040204020203" pitchFamily="34" charset="0"/>
                <a:cs typeface="Arial" panose="020B0604020202020204" pitchFamily="34" charset="0"/>
              </a:rPr>
              <a:t>));</a:t>
            </a:r>
          </a:p>
        </p:txBody>
      </p:sp>
      <p:pic>
        <p:nvPicPr>
          <p:cNvPr id="24" name="Picture 23">
            <a:extLst>
              <a:ext uri="{FF2B5EF4-FFF2-40B4-BE49-F238E27FC236}">
                <a16:creationId xmlns:a16="http://schemas.microsoft.com/office/drawing/2014/main" id="{B251B242-0CE2-AD27-1F04-B6B52472F3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63379" y="5357207"/>
            <a:ext cx="6479459" cy="567326"/>
          </a:xfrm>
          <a:prstGeom prst="rect">
            <a:avLst/>
          </a:prstGeom>
        </p:spPr>
      </p:pic>
    </p:spTree>
    <p:extLst>
      <p:ext uri="{BB962C8B-B14F-4D97-AF65-F5344CB8AC3E}">
        <p14:creationId xmlns:p14="http://schemas.microsoft.com/office/powerpoint/2010/main" val="31349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43DA72-8DBB-6D79-025C-0358D7D4B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55" y="4486012"/>
            <a:ext cx="5534307" cy="550607"/>
          </a:xfrm>
          <a:prstGeom prst="rect">
            <a:avLst/>
          </a:prstGeom>
        </p:spPr>
      </p:pic>
      <p:sp>
        <p:nvSpPr>
          <p:cNvPr id="6" name="TextBox 5">
            <a:extLst>
              <a:ext uri="{FF2B5EF4-FFF2-40B4-BE49-F238E27FC236}">
                <a16:creationId xmlns:a16="http://schemas.microsoft.com/office/drawing/2014/main" id="{BA8B8AF0-098C-C04A-EE06-66CEA26187CB}"/>
              </a:ext>
            </a:extLst>
          </p:cNvPr>
          <p:cNvSpPr txBox="1"/>
          <p:nvPr/>
        </p:nvSpPr>
        <p:spPr>
          <a:xfrm>
            <a:off x="506555" y="674972"/>
            <a:ext cx="5928853" cy="3693319"/>
          </a:xfrm>
          <a:prstGeom prst="rect">
            <a:avLst/>
          </a:prstGeom>
          <a:noFill/>
        </p:spPr>
        <p:txBody>
          <a:bodyPr wrap="square" rtlCol="0">
            <a:spAutoFit/>
          </a:bodyPr>
          <a:lstStyle/>
          <a:p>
            <a:r>
              <a:rPr lang="en-IN" u="sng" dirty="0">
                <a:latin typeface="Bahnschrift Light" panose="020B0502040204020203" pitchFamily="34" charset="0"/>
              </a:rPr>
              <a:t>Part-3. CREATE TABLE accounts</a:t>
            </a:r>
          </a:p>
          <a:p>
            <a:r>
              <a:rPr lang="en-IN" dirty="0">
                <a:latin typeface="Bahnschrift Light" panose="020B0502040204020203" pitchFamily="34" charset="0"/>
              </a:rPr>
              <a:t>CREATE TABLE accounts(</a:t>
            </a:r>
          </a:p>
          <a:p>
            <a:r>
              <a:rPr lang="en-IN" dirty="0" err="1">
                <a:latin typeface="Bahnschrift Light" panose="020B0502040204020203" pitchFamily="34" charset="0"/>
              </a:rPr>
              <a:t>acnumber</a:t>
            </a:r>
            <a:r>
              <a:rPr lang="en-IN" dirty="0">
                <a:latin typeface="Bahnschrift Light" panose="020B0502040204020203" pitchFamily="34" charset="0"/>
              </a:rPr>
              <a:t> INT,</a:t>
            </a:r>
          </a:p>
          <a:p>
            <a:r>
              <a:rPr lang="en-IN" dirty="0" err="1">
                <a:latin typeface="Bahnschrift Light" panose="020B0502040204020203" pitchFamily="34" charset="0"/>
              </a:rPr>
              <a:t>custid</a:t>
            </a:r>
            <a:r>
              <a:rPr lang="en-IN" dirty="0">
                <a:latin typeface="Bahnschrift Light" panose="020B0502040204020203" pitchFamily="34" charset="0"/>
              </a:rPr>
              <a:t> INT,</a:t>
            </a:r>
          </a:p>
          <a:p>
            <a:r>
              <a:rPr lang="en-IN" dirty="0" err="1">
                <a:latin typeface="Bahnschrift Light" panose="020B0502040204020203" pitchFamily="34" charset="0"/>
              </a:rPr>
              <a:t>branch_no</a:t>
            </a:r>
            <a:r>
              <a:rPr lang="en-IN" dirty="0">
                <a:latin typeface="Bahnschrift Light" panose="020B0502040204020203" pitchFamily="34" charset="0"/>
              </a:rPr>
              <a:t> INT,</a:t>
            </a:r>
          </a:p>
          <a:p>
            <a:r>
              <a:rPr lang="en-IN" dirty="0" err="1">
                <a:latin typeface="Bahnschrift Light" panose="020B0502040204020203" pitchFamily="34" charset="0"/>
              </a:rPr>
              <a:t>curbal</a:t>
            </a:r>
            <a:r>
              <a:rPr lang="en-IN" dirty="0">
                <a:latin typeface="Bahnschrift Light" panose="020B0502040204020203" pitchFamily="34" charset="0"/>
              </a:rPr>
              <a:t> INT,</a:t>
            </a:r>
          </a:p>
          <a:p>
            <a:r>
              <a:rPr lang="en-IN" dirty="0" err="1">
                <a:latin typeface="Bahnschrift Light" panose="020B0502040204020203" pitchFamily="34" charset="0"/>
              </a:rPr>
              <a:t>atype</a:t>
            </a:r>
            <a:r>
              <a:rPr lang="en-IN" dirty="0">
                <a:latin typeface="Bahnschrift Light" panose="020B0502040204020203" pitchFamily="34" charset="0"/>
              </a:rPr>
              <a:t> CHAR(10),</a:t>
            </a:r>
          </a:p>
          <a:p>
            <a:r>
              <a:rPr lang="en-IN" dirty="0" err="1">
                <a:latin typeface="Bahnschrift Light" panose="020B0502040204020203" pitchFamily="34" charset="0"/>
              </a:rPr>
              <a:t>opndt</a:t>
            </a:r>
            <a:r>
              <a:rPr lang="en-IN" dirty="0">
                <a:latin typeface="Bahnschrift Light" panose="020B0502040204020203" pitchFamily="34" charset="0"/>
              </a:rPr>
              <a:t> DATE,</a:t>
            </a:r>
          </a:p>
          <a:p>
            <a:r>
              <a:rPr lang="en-IN" dirty="0" err="1">
                <a:latin typeface="Bahnschrift Light" panose="020B0502040204020203" pitchFamily="34" charset="0"/>
              </a:rPr>
              <a:t>astatus</a:t>
            </a:r>
            <a:r>
              <a:rPr lang="en-IN" dirty="0">
                <a:latin typeface="Bahnschrift Light" panose="020B0502040204020203" pitchFamily="34" charset="0"/>
              </a:rPr>
              <a:t> CHAR(10),</a:t>
            </a:r>
          </a:p>
          <a:p>
            <a:r>
              <a:rPr lang="en-IN" dirty="0">
                <a:latin typeface="Bahnschrift Light" panose="020B0502040204020203" pitchFamily="34" charset="0"/>
              </a:rPr>
              <a:t>PRIMARY KEY (</a:t>
            </a:r>
            <a:r>
              <a:rPr lang="en-IN" dirty="0" err="1">
                <a:latin typeface="Bahnschrift Light" panose="020B0502040204020203" pitchFamily="34" charset="0"/>
              </a:rPr>
              <a:t>acnumber</a:t>
            </a:r>
            <a:r>
              <a:rPr lang="en-IN" dirty="0">
                <a:latin typeface="Bahnschrift Light" panose="020B0502040204020203" pitchFamily="34" charset="0"/>
              </a:rPr>
              <a:t>),</a:t>
            </a:r>
          </a:p>
          <a:p>
            <a:r>
              <a:rPr lang="en-IN" dirty="0">
                <a:latin typeface="Bahnschrift Light" panose="020B0502040204020203" pitchFamily="34" charset="0"/>
              </a:rPr>
              <a:t>FOREIGN KEY (</a:t>
            </a:r>
            <a:r>
              <a:rPr lang="en-IN" dirty="0" err="1">
                <a:latin typeface="Bahnschrift Light" panose="020B0502040204020203" pitchFamily="34" charset="0"/>
              </a:rPr>
              <a:t>custid</a:t>
            </a:r>
            <a:r>
              <a:rPr lang="en-IN" dirty="0">
                <a:latin typeface="Bahnschrift Light" panose="020B0502040204020203" pitchFamily="34" charset="0"/>
              </a:rPr>
              <a:t>) REFERENCES customers(</a:t>
            </a:r>
            <a:r>
              <a:rPr lang="en-IN" dirty="0" err="1">
                <a:latin typeface="Bahnschrift Light" panose="020B0502040204020203" pitchFamily="34" charset="0"/>
              </a:rPr>
              <a:t>custid</a:t>
            </a:r>
            <a:r>
              <a:rPr lang="en-IN" dirty="0">
                <a:latin typeface="Bahnschrift Light" panose="020B0502040204020203" pitchFamily="34" charset="0"/>
              </a:rPr>
              <a:t>),</a:t>
            </a:r>
          </a:p>
          <a:p>
            <a:r>
              <a:rPr lang="en-IN" dirty="0">
                <a:latin typeface="Bahnschrift Light" panose="020B0502040204020203" pitchFamily="34" charset="0"/>
              </a:rPr>
              <a:t>FOREIGN KEY (</a:t>
            </a:r>
            <a:r>
              <a:rPr lang="en-IN" dirty="0" err="1">
                <a:latin typeface="Bahnschrift Light" panose="020B0502040204020203" pitchFamily="34" charset="0"/>
              </a:rPr>
              <a:t>branch_no</a:t>
            </a:r>
            <a:r>
              <a:rPr lang="en-IN" dirty="0">
                <a:latin typeface="Bahnschrift Light" panose="020B0502040204020203" pitchFamily="34" charset="0"/>
              </a:rPr>
              <a:t>) REFERENCES branch(</a:t>
            </a:r>
            <a:r>
              <a:rPr lang="en-IN" dirty="0" err="1">
                <a:latin typeface="Bahnschrift Light" panose="020B0502040204020203" pitchFamily="34" charset="0"/>
              </a:rPr>
              <a:t>branch_no</a:t>
            </a:r>
            <a:r>
              <a:rPr lang="en-IN" dirty="0">
                <a:latin typeface="Bahnschrift Light" panose="020B0502040204020203" pitchFamily="34" charset="0"/>
              </a:rPr>
              <a:t>));</a:t>
            </a:r>
          </a:p>
        </p:txBody>
      </p:sp>
      <p:pic>
        <p:nvPicPr>
          <p:cNvPr id="9" name="Content Placeholder 10">
            <a:extLst>
              <a:ext uri="{FF2B5EF4-FFF2-40B4-BE49-F238E27FC236}">
                <a16:creationId xmlns:a16="http://schemas.microsoft.com/office/drawing/2014/main" id="{598741E7-A16C-EDF7-1BA1-DA435C187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11" name="TextBox 10">
            <a:extLst>
              <a:ext uri="{FF2B5EF4-FFF2-40B4-BE49-F238E27FC236}">
                <a16:creationId xmlns:a16="http://schemas.microsoft.com/office/drawing/2014/main" id="{1E044C3D-100C-2B05-CE51-FC314D6CF110}"/>
              </a:ext>
            </a:extLst>
          </p:cNvPr>
          <p:cNvSpPr txBox="1"/>
          <p:nvPr/>
        </p:nvSpPr>
        <p:spPr>
          <a:xfrm>
            <a:off x="6877860" y="674972"/>
            <a:ext cx="3915503" cy="2862322"/>
          </a:xfrm>
          <a:prstGeom prst="rect">
            <a:avLst/>
          </a:prstGeom>
          <a:noFill/>
        </p:spPr>
        <p:txBody>
          <a:bodyPr wrap="square">
            <a:spAutoFit/>
          </a:bodyPr>
          <a:lstStyle/>
          <a:p>
            <a:r>
              <a:rPr lang="en-IN" sz="1800" u="sng" dirty="0">
                <a:latin typeface="Bahnschrift Light" panose="020B0502040204020203" pitchFamily="34" charset="0"/>
              </a:rPr>
              <a:t>Part-4. CREATE TABLE customers </a:t>
            </a:r>
          </a:p>
          <a:p>
            <a:r>
              <a:rPr lang="en-IN" sz="1800" dirty="0">
                <a:latin typeface="Bahnschrift Light" panose="020B0502040204020203" pitchFamily="34" charset="0"/>
              </a:rPr>
              <a:t>CREATE TABLE customers(</a:t>
            </a:r>
          </a:p>
          <a:p>
            <a:r>
              <a:rPr lang="en-IN" sz="1800" dirty="0" err="1">
                <a:latin typeface="Bahnschrift Light" panose="020B0502040204020203" pitchFamily="34" charset="0"/>
              </a:rPr>
              <a:t>custid</a:t>
            </a:r>
            <a:r>
              <a:rPr lang="en-IN" sz="1800" dirty="0">
                <a:latin typeface="Bahnschrift Light" panose="020B0502040204020203" pitchFamily="34" charset="0"/>
              </a:rPr>
              <a:t> INT AUTO_INCREMENT,</a:t>
            </a:r>
          </a:p>
          <a:p>
            <a:r>
              <a:rPr lang="en-IN" sz="1800" dirty="0" err="1">
                <a:latin typeface="Bahnschrift Light" panose="020B0502040204020203" pitchFamily="34" charset="0"/>
              </a:rPr>
              <a:t>fname</a:t>
            </a:r>
            <a:r>
              <a:rPr lang="en-IN" sz="1800" dirty="0">
                <a:latin typeface="Bahnschrift Light" panose="020B0502040204020203" pitchFamily="34" charset="0"/>
              </a:rPr>
              <a:t> CHAR(30),</a:t>
            </a:r>
          </a:p>
          <a:p>
            <a:r>
              <a:rPr lang="en-IN" sz="1800" dirty="0" err="1">
                <a:latin typeface="Bahnschrift Light" panose="020B0502040204020203" pitchFamily="34" charset="0"/>
              </a:rPr>
              <a:t>mname</a:t>
            </a:r>
            <a:r>
              <a:rPr lang="en-IN" sz="1800" dirty="0">
                <a:latin typeface="Bahnschrift Light" panose="020B0502040204020203" pitchFamily="34" charset="0"/>
              </a:rPr>
              <a:t> CHAR(30),</a:t>
            </a:r>
          </a:p>
          <a:p>
            <a:r>
              <a:rPr lang="en-IN" sz="1800" dirty="0" err="1">
                <a:latin typeface="Bahnschrift Light" panose="020B0502040204020203" pitchFamily="34" charset="0"/>
              </a:rPr>
              <a:t>lname</a:t>
            </a:r>
            <a:r>
              <a:rPr lang="en-IN" sz="1800" dirty="0">
                <a:latin typeface="Bahnschrift Light" panose="020B0502040204020203" pitchFamily="34" charset="0"/>
              </a:rPr>
              <a:t> CHAR(30),</a:t>
            </a:r>
          </a:p>
          <a:p>
            <a:r>
              <a:rPr lang="en-IN" sz="1800" dirty="0">
                <a:latin typeface="Bahnschrift Light" panose="020B0502040204020203" pitchFamily="34" charset="0"/>
              </a:rPr>
              <a:t>occupation CHAR(10),</a:t>
            </a:r>
          </a:p>
          <a:p>
            <a:r>
              <a:rPr lang="en-IN" sz="1800" dirty="0">
                <a:latin typeface="Bahnschrift Light" panose="020B0502040204020203" pitchFamily="34" charset="0"/>
              </a:rPr>
              <a:t>dob DATE,</a:t>
            </a:r>
          </a:p>
          <a:p>
            <a:r>
              <a:rPr lang="en-IN" sz="1800" dirty="0">
                <a:latin typeface="Bahnschrift Light" panose="020B0502040204020203" pitchFamily="34" charset="0"/>
              </a:rPr>
              <a:t>PRIMARY KEY (</a:t>
            </a:r>
            <a:r>
              <a:rPr lang="en-IN" sz="1800" dirty="0" err="1">
                <a:latin typeface="Bahnschrift Light" panose="020B0502040204020203" pitchFamily="34" charset="0"/>
              </a:rPr>
              <a:t>custid</a:t>
            </a:r>
            <a:r>
              <a:rPr lang="en-IN" sz="1800" dirty="0">
                <a:latin typeface="Bahnschrift Light" panose="020B0502040204020203" pitchFamily="34" charset="0"/>
              </a:rPr>
              <a:t>));</a:t>
            </a:r>
          </a:p>
          <a:p>
            <a:endParaRPr lang="en-IN" sz="1800" dirty="0">
              <a:latin typeface="Bahnschrift Light" panose="020B0502040204020203" pitchFamily="34" charset="0"/>
            </a:endParaRPr>
          </a:p>
        </p:txBody>
      </p:sp>
      <p:pic>
        <p:nvPicPr>
          <p:cNvPr id="14" name="Picture 13">
            <a:extLst>
              <a:ext uri="{FF2B5EF4-FFF2-40B4-BE49-F238E27FC236}">
                <a16:creationId xmlns:a16="http://schemas.microsoft.com/office/drawing/2014/main" id="{2BAEF168-6275-F711-D8DE-A79D28077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097" y="3340314"/>
            <a:ext cx="4916129" cy="578368"/>
          </a:xfrm>
          <a:prstGeom prst="rect">
            <a:avLst/>
          </a:prstGeom>
        </p:spPr>
      </p:pic>
    </p:spTree>
    <p:extLst>
      <p:ext uri="{BB962C8B-B14F-4D97-AF65-F5344CB8AC3E}">
        <p14:creationId xmlns:p14="http://schemas.microsoft.com/office/powerpoint/2010/main" val="129158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C9D8B-ED66-D0B7-D3C0-FCDE57B2CAA5}"/>
              </a:ext>
            </a:extLst>
          </p:cNvPr>
          <p:cNvSpPr>
            <a:spLocks noGrp="1"/>
          </p:cNvSpPr>
          <p:nvPr>
            <p:ph type="title"/>
          </p:nvPr>
        </p:nvSpPr>
        <p:spPr>
          <a:xfrm>
            <a:off x="487404" y="670664"/>
            <a:ext cx="11029616" cy="988332"/>
          </a:xfrm>
        </p:spPr>
        <p:txBody>
          <a:bodyPr anchor="t"/>
          <a:lstStyle/>
          <a:p>
            <a:pPr algn="ctr"/>
            <a:r>
              <a:rPr lang="en-US" dirty="0"/>
              <a:t>ER DIAGRAM</a:t>
            </a:r>
            <a:endParaRPr lang="en-IN" dirty="0"/>
          </a:p>
        </p:txBody>
      </p:sp>
      <p:sp>
        <p:nvSpPr>
          <p:cNvPr id="7" name="Rectangle 6">
            <a:extLst>
              <a:ext uri="{FF2B5EF4-FFF2-40B4-BE49-F238E27FC236}">
                <a16:creationId xmlns:a16="http://schemas.microsoft.com/office/drawing/2014/main" id="{9BA54928-5F9E-2648-9A9A-BF5C9B3E4B21}"/>
              </a:ext>
            </a:extLst>
          </p:cNvPr>
          <p:cNvSpPr/>
          <p:nvPr/>
        </p:nvSpPr>
        <p:spPr>
          <a:xfrm>
            <a:off x="344128" y="1251754"/>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4106AAD-6DDE-BE87-13E3-CB0F0F3D5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178" y="1396182"/>
            <a:ext cx="8799539" cy="5247770"/>
          </a:xfrm>
          <a:prstGeom prst="rect">
            <a:avLst/>
          </a:prstGeom>
        </p:spPr>
      </p:pic>
    </p:spTree>
    <p:extLst>
      <p:ext uri="{BB962C8B-B14F-4D97-AF65-F5344CB8AC3E}">
        <p14:creationId xmlns:p14="http://schemas.microsoft.com/office/powerpoint/2010/main" val="372858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014CF06-DE5F-99C5-C177-1AE75B462174}"/>
              </a:ext>
            </a:extLst>
          </p:cNvPr>
          <p:cNvSpPr/>
          <p:nvPr/>
        </p:nvSpPr>
        <p:spPr>
          <a:xfrm>
            <a:off x="373624" y="1282255"/>
            <a:ext cx="11503744" cy="64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ED0D4AF-64A0-EAAC-E25D-CC0B2D4B8CCB}"/>
              </a:ext>
            </a:extLst>
          </p:cNvPr>
          <p:cNvSpPr>
            <a:spLocks noGrp="1"/>
          </p:cNvSpPr>
          <p:nvPr>
            <p:ph type="title"/>
          </p:nvPr>
        </p:nvSpPr>
        <p:spPr/>
        <p:txBody>
          <a:bodyPr anchor="t">
            <a:normAutofit/>
          </a:bodyPr>
          <a:lstStyle/>
          <a:p>
            <a:r>
              <a:rPr lang="en-US" sz="2600" cap="none" dirty="0"/>
              <a:t>2. </a:t>
            </a:r>
            <a:r>
              <a:rPr lang="en-IN" sz="2600" cap="none" dirty="0">
                <a:effectLst/>
                <a:latin typeface="Calibri" panose="020F0502020204030204" pitchFamily="34" charset="0"/>
                <a:ea typeface="Calibri" panose="020F0502020204030204" pitchFamily="34" charset="0"/>
              </a:rPr>
              <a:t>Inserting Records Into Created Tables</a:t>
            </a:r>
            <a:endParaRPr lang="en-IN" sz="2600" cap="none" dirty="0"/>
          </a:p>
        </p:txBody>
      </p:sp>
      <p:pic>
        <p:nvPicPr>
          <p:cNvPr id="4" name="Content Placeholder 10">
            <a:extLst>
              <a:ext uri="{FF2B5EF4-FFF2-40B4-BE49-F238E27FC236}">
                <a16:creationId xmlns:a16="http://schemas.microsoft.com/office/drawing/2014/main" id="{94072C0D-0F29-77FE-722A-64EE53C9C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666" y="6091678"/>
            <a:ext cx="1823844" cy="640061"/>
          </a:xfrm>
          <a:prstGeom prst="rect">
            <a:avLst/>
          </a:prstGeom>
        </p:spPr>
      </p:pic>
      <p:sp>
        <p:nvSpPr>
          <p:cNvPr id="7" name="TextBox 6">
            <a:extLst>
              <a:ext uri="{FF2B5EF4-FFF2-40B4-BE49-F238E27FC236}">
                <a16:creationId xmlns:a16="http://schemas.microsoft.com/office/drawing/2014/main" id="{464F8916-223E-7883-6ACB-620A29B2E4F8}"/>
              </a:ext>
            </a:extLst>
          </p:cNvPr>
          <p:cNvSpPr txBox="1"/>
          <p:nvPr/>
        </p:nvSpPr>
        <p:spPr>
          <a:xfrm>
            <a:off x="427661" y="1381570"/>
            <a:ext cx="5928853" cy="5355312"/>
          </a:xfrm>
          <a:prstGeom prst="rect">
            <a:avLst/>
          </a:prstGeom>
          <a:noFill/>
        </p:spPr>
        <p:txBody>
          <a:bodyPr wrap="square" rtlCol="0">
            <a:spAutoFit/>
          </a:bodyPr>
          <a:lstStyle/>
          <a:p>
            <a:endParaRPr lang="en-IN" dirty="0">
              <a:latin typeface="Bahnschrift Light" panose="020B0502040204020203" pitchFamily="34" charset="0"/>
            </a:endParaRPr>
          </a:p>
          <a:p>
            <a:r>
              <a:rPr lang="en-IN" dirty="0">
                <a:latin typeface="Bahnschrift Light" panose="020B0502040204020203" pitchFamily="34" charset="0"/>
              </a:rPr>
              <a:t>INSERT INTO branch VALUES (1, 'Delhi'), (2, 'Mumbai’);</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INSERT INTO customers VALUES </a:t>
            </a:r>
          </a:p>
          <a:p>
            <a:r>
              <a:rPr lang="en-IN" dirty="0">
                <a:latin typeface="Bahnschrift Light" panose="020B0502040204020203" pitchFamily="34" charset="0"/>
              </a:rPr>
              <a:t>(1,'Ramesh','Chandra', 'Sharma', 'Service', '1976-12-06’),</a:t>
            </a:r>
          </a:p>
          <a:p>
            <a:r>
              <a:rPr lang="en-IN" dirty="0">
                <a:latin typeface="Bahnschrift Light" panose="020B0502040204020203" pitchFamily="34" charset="0"/>
              </a:rPr>
              <a:t>(2,'Avinash','Sunder', '</a:t>
            </a:r>
            <a:r>
              <a:rPr lang="en-IN" dirty="0" err="1">
                <a:latin typeface="Bahnschrift Light" panose="020B0502040204020203" pitchFamily="34" charset="0"/>
              </a:rPr>
              <a:t>Minha</a:t>
            </a:r>
            <a:r>
              <a:rPr lang="en-IN" dirty="0">
                <a:latin typeface="Bahnschrift Light" panose="020B0502040204020203" pitchFamily="34" charset="0"/>
              </a:rPr>
              <a:t>', 'Business', '1974-10-16’);</a:t>
            </a:r>
          </a:p>
          <a:p>
            <a:endParaRPr lang="en-IN" dirty="0">
              <a:latin typeface="Bahnschrift Light" panose="020B0502040204020203" pitchFamily="34" charset="0"/>
            </a:endParaRP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INSERT INTO employees VALUES </a:t>
            </a:r>
          </a:p>
          <a:p>
            <a:r>
              <a:rPr lang="en-IN" dirty="0">
                <a:latin typeface="Bahnschrift Light" panose="020B0502040204020203" pitchFamily="34" charset="0"/>
              </a:rPr>
              <a:t>(1, 1, '</a:t>
            </a:r>
            <a:r>
              <a:rPr lang="en-IN" dirty="0" err="1">
                <a:latin typeface="Bahnschrift Light" panose="020B0502040204020203" pitchFamily="34" charset="0"/>
              </a:rPr>
              <a:t>Mark','Steve</a:t>
            </a:r>
            <a:r>
              <a:rPr lang="en-IN" dirty="0">
                <a:latin typeface="Bahnschrift Light" panose="020B0502040204020203" pitchFamily="34" charset="0"/>
              </a:rPr>
              <a:t>', 'Lara', 'Account', 'Accountant', 2),</a:t>
            </a:r>
          </a:p>
          <a:p>
            <a:r>
              <a:rPr lang="en-IN" dirty="0">
                <a:latin typeface="Bahnschrift Light" panose="020B0502040204020203" pitchFamily="34" charset="0"/>
              </a:rPr>
              <a:t>(2, 2, '</a:t>
            </a:r>
            <a:r>
              <a:rPr lang="en-IN" dirty="0" err="1">
                <a:latin typeface="Bahnschrift Light" panose="020B0502040204020203" pitchFamily="34" charset="0"/>
              </a:rPr>
              <a:t>Bella','James</a:t>
            </a:r>
            <a:r>
              <a:rPr lang="en-IN" dirty="0">
                <a:latin typeface="Bahnschrift Light" panose="020B0502040204020203" pitchFamily="34" charset="0"/>
              </a:rPr>
              <a:t>', 'Ronald', 'Loan', 'Manager', 1);</a:t>
            </a:r>
          </a:p>
          <a:p>
            <a:endParaRPr lang="en-IN" dirty="0">
              <a:latin typeface="Bahnschrift Light" panose="020B0502040204020203" pitchFamily="34" charset="0"/>
            </a:endParaRP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INSERT INTO accounts VALUES </a:t>
            </a:r>
          </a:p>
          <a:p>
            <a:r>
              <a:rPr lang="en-IN" dirty="0">
                <a:latin typeface="Bahnschrift Light" panose="020B0502040204020203" pitchFamily="34" charset="0"/>
              </a:rPr>
              <a:t>(1, 1, 1, 100000, 'Saving', '2012-12-15','Active’),</a:t>
            </a:r>
          </a:p>
          <a:p>
            <a:r>
              <a:rPr lang="en-IN" dirty="0">
                <a:latin typeface="Bahnschrift Light" panose="020B0502040204020203" pitchFamily="34" charset="0"/>
              </a:rPr>
              <a:t>(2, 2, 2, 5000, 'Saving', '2012-06-12','Active');</a:t>
            </a:r>
          </a:p>
        </p:txBody>
      </p:sp>
      <p:pic>
        <p:nvPicPr>
          <p:cNvPr id="9" name="Picture 8">
            <a:extLst>
              <a:ext uri="{FF2B5EF4-FFF2-40B4-BE49-F238E27FC236}">
                <a16:creationId xmlns:a16="http://schemas.microsoft.com/office/drawing/2014/main" id="{9696555A-8864-E6C1-1489-B1E644D7CD8D}"/>
              </a:ext>
            </a:extLst>
          </p:cNvPr>
          <p:cNvPicPr>
            <a:picLocks noChangeAspect="1"/>
          </p:cNvPicPr>
          <p:nvPr/>
        </p:nvPicPr>
        <p:blipFill>
          <a:blip r:embed="rId3"/>
          <a:stretch>
            <a:fillRect/>
          </a:stretch>
        </p:blipFill>
        <p:spPr>
          <a:xfrm>
            <a:off x="6273720" y="2527339"/>
            <a:ext cx="4712379" cy="759216"/>
          </a:xfrm>
          <a:prstGeom prst="rect">
            <a:avLst/>
          </a:prstGeom>
        </p:spPr>
      </p:pic>
      <p:pic>
        <p:nvPicPr>
          <p:cNvPr id="11" name="Picture 10">
            <a:extLst>
              <a:ext uri="{FF2B5EF4-FFF2-40B4-BE49-F238E27FC236}">
                <a16:creationId xmlns:a16="http://schemas.microsoft.com/office/drawing/2014/main" id="{DE9CF500-1B61-ADAB-CA6E-EAF53A8E0CBF}"/>
              </a:ext>
            </a:extLst>
          </p:cNvPr>
          <p:cNvPicPr>
            <a:picLocks noChangeAspect="1"/>
          </p:cNvPicPr>
          <p:nvPr/>
        </p:nvPicPr>
        <p:blipFill>
          <a:blip r:embed="rId4"/>
          <a:stretch>
            <a:fillRect/>
          </a:stretch>
        </p:blipFill>
        <p:spPr>
          <a:xfrm>
            <a:off x="6283551" y="1321339"/>
            <a:ext cx="2002311" cy="716781"/>
          </a:xfrm>
          <a:prstGeom prst="rect">
            <a:avLst/>
          </a:prstGeom>
        </p:spPr>
      </p:pic>
      <p:pic>
        <p:nvPicPr>
          <p:cNvPr id="13" name="Picture 12">
            <a:extLst>
              <a:ext uri="{FF2B5EF4-FFF2-40B4-BE49-F238E27FC236}">
                <a16:creationId xmlns:a16="http://schemas.microsoft.com/office/drawing/2014/main" id="{A4B8AC29-990D-EA30-6818-8E12F00CDCBB}"/>
              </a:ext>
            </a:extLst>
          </p:cNvPr>
          <p:cNvPicPr>
            <a:picLocks noChangeAspect="1"/>
          </p:cNvPicPr>
          <p:nvPr/>
        </p:nvPicPr>
        <p:blipFill>
          <a:blip r:embed="rId5"/>
          <a:stretch>
            <a:fillRect/>
          </a:stretch>
        </p:blipFill>
        <p:spPr>
          <a:xfrm>
            <a:off x="6230181" y="4175107"/>
            <a:ext cx="4980376" cy="726821"/>
          </a:xfrm>
          <a:prstGeom prst="rect">
            <a:avLst/>
          </a:prstGeom>
        </p:spPr>
      </p:pic>
      <p:pic>
        <p:nvPicPr>
          <p:cNvPr id="15" name="Picture 14">
            <a:extLst>
              <a:ext uri="{FF2B5EF4-FFF2-40B4-BE49-F238E27FC236}">
                <a16:creationId xmlns:a16="http://schemas.microsoft.com/office/drawing/2014/main" id="{DB37490E-06BE-91D5-42ED-DE9B6E119DA9}"/>
              </a:ext>
            </a:extLst>
          </p:cNvPr>
          <p:cNvPicPr>
            <a:picLocks noChangeAspect="1"/>
          </p:cNvPicPr>
          <p:nvPr/>
        </p:nvPicPr>
        <p:blipFill>
          <a:blip r:embed="rId6"/>
          <a:stretch>
            <a:fillRect/>
          </a:stretch>
        </p:blipFill>
        <p:spPr>
          <a:xfrm>
            <a:off x="6231577" y="5844145"/>
            <a:ext cx="4177307" cy="726821"/>
          </a:xfrm>
          <a:prstGeom prst="rect">
            <a:avLst/>
          </a:prstGeom>
        </p:spPr>
      </p:pic>
    </p:spTree>
    <p:extLst>
      <p:ext uri="{BB962C8B-B14F-4D97-AF65-F5344CB8AC3E}">
        <p14:creationId xmlns:p14="http://schemas.microsoft.com/office/powerpoint/2010/main" val="37043025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
  <TotalTime>339</TotalTime>
  <Words>3005</Words>
  <Application>Microsoft Office PowerPoint</Application>
  <PresentationFormat>Widescreen</PresentationFormat>
  <Paragraphs>307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굴림체</vt:lpstr>
      <vt:lpstr>Bahnschrift Light</vt:lpstr>
      <vt:lpstr>Baskerville Old Face</vt:lpstr>
      <vt:lpstr>Calibri</vt:lpstr>
      <vt:lpstr>Gill Sans MT</vt:lpstr>
      <vt:lpstr>Gill Sans MT (Headings)</vt:lpstr>
      <vt:lpstr>Wingdings 2</vt:lpstr>
      <vt:lpstr>Dividend</vt:lpstr>
      <vt:lpstr>PowerPoint Presentation</vt:lpstr>
      <vt:lpstr>PowerPoint Presentation</vt:lpstr>
      <vt:lpstr>PowerPoint Presentation</vt:lpstr>
      <vt:lpstr>PowerPoint Presentation</vt:lpstr>
      <vt:lpstr>Problem Solving</vt:lpstr>
      <vt:lpstr>1. Create Database BANK And Write SQL Query To Create Above Schema With Constraints</vt:lpstr>
      <vt:lpstr>PowerPoint Presentation</vt:lpstr>
      <vt:lpstr>ER DIAGRAM</vt:lpstr>
      <vt:lpstr>2. Inserting Records Into Created Tables</vt:lpstr>
      <vt:lpstr>3. Select Unique Occupation From Customer Table</vt:lpstr>
      <vt:lpstr>6. Add Column City To Branch Table </vt:lpstr>
      <vt:lpstr>9. List The Names Of Customers Having ‘A’ As The Second Letter In Their Names </vt:lpstr>
      <vt:lpstr>12. Write A Query To Find The Name (First_name, Last_name) of the Employees Who Are Managers.</vt:lpstr>
      <vt:lpstr>15.  Write a query to display the customers number, customers firstname, account number for the customers' who are born after 15th of any month.</vt:lpstr>
      <vt:lpstr>17. Create a virtual table to store the customers who are having the accounts in the same city as they live </vt:lpstr>
      <vt:lpstr>18. Create a Transaction Table. </vt:lpstr>
      <vt:lpstr>a.  Write trigger to update balance in account table on Deposit or Withdraw in transaction table b. Insert values in transaction table to show trigger success</vt:lpstr>
      <vt:lpstr>19. Write a query to display the details of customers with second highest balance </vt:lpstr>
      <vt:lpstr>PART -  B</vt:lpstr>
      <vt:lpstr>ER DIAGRAM</vt:lpstr>
      <vt:lpstr>PowerPoint Presentation</vt:lpstr>
      <vt:lpstr>2. List the Product Description, Class Description And Price of All Products Which Are Shipped.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Aris Fernandes</dc:creator>
  <cp:lastModifiedBy>Aris Fernandes</cp:lastModifiedBy>
  <cp:revision>8</cp:revision>
  <dcterms:created xsi:type="dcterms:W3CDTF">2023-03-31T19:05:46Z</dcterms:created>
  <dcterms:modified xsi:type="dcterms:W3CDTF">2023-04-19T14:21:10Z</dcterms:modified>
</cp:coreProperties>
</file>