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187"/>
    <a:srgbClr val="2A5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17/09/2024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82B8429-5220-D6E2-0D71-27FF3ABB29AE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40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7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0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C6ABCC1-7AEE-E914-A482-E55DCE37B5A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79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4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8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8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3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70FE10-F406-47AF-8AE1-E9BA4C7E25F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16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Leveraging Web Scraping to Extract and Analyze Key Company Insights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Arish Manasia</a:t>
            </a:r>
          </a:p>
        </p:txBody>
      </p:sp>
      <p:pic>
        <p:nvPicPr>
          <p:cNvPr id="11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C4370EEF-B1A9-033C-3BDB-061034269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45" y="1785321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70" y="450041"/>
            <a:ext cx="10748358" cy="1169585"/>
          </a:xfrm>
        </p:spPr>
        <p:txBody>
          <a:bodyPr anchor="b">
            <a:normAutofit/>
          </a:bodyPr>
          <a:lstStyle/>
          <a:p>
            <a:r>
              <a:rPr lang="en-GB" sz="3700" b="1" dirty="0">
                <a:solidFill>
                  <a:srgbClr val="255187"/>
                </a:solidFill>
              </a:rPr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1" y="1633428"/>
            <a:ext cx="7741922" cy="2481286"/>
          </a:xfrm>
        </p:spPr>
        <p:txBody>
          <a:bodyPr anchor="ctr">
            <a:normAutofit/>
          </a:bodyPr>
          <a:lstStyle/>
          <a:p>
            <a:r>
              <a:rPr lang="en-GB" sz="2000" dirty="0"/>
              <a:t>From cleaning 1000 reviews given by the customers, we obtained </a:t>
            </a:r>
          </a:p>
          <a:p>
            <a:r>
              <a:rPr lang="en-US" sz="2000" dirty="0"/>
              <a:t>Positive Reviews - 553</a:t>
            </a:r>
          </a:p>
          <a:p>
            <a:r>
              <a:rPr lang="en-US" sz="2000" dirty="0"/>
              <a:t>Negative Reviews - 409 </a:t>
            </a:r>
          </a:p>
          <a:p>
            <a:r>
              <a:rPr lang="en-US" sz="2000" dirty="0"/>
              <a:t>Neutral Reviews – 38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788581-46EC-8905-4B1C-E5D98BD676F3}"/>
              </a:ext>
            </a:extLst>
          </p:cNvPr>
          <p:cNvCxnSpPr/>
          <p:nvPr/>
        </p:nvCxnSpPr>
        <p:spPr>
          <a:xfrm>
            <a:off x="404551" y="1814941"/>
            <a:ext cx="11499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B4B866-DF97-40AF-3DFC-C026BB9E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59" y="2175436"/>
            <a:ext cx="4725011" cy="426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2D3584C-C593-8BD2-2A0B-DA9998489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7" y="3822622"/>
            <a:ext cx="5691449" cy="291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</TotalTime>
  <Words>39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Tw Cen MT</vt:lpstr>
      <vt:lpstr>Tw Cen MT Condensed</vt:lpstr>
      <vt:lpstr>Wingdings 3</vt:lpstr>
      <vt:lpstr>Integral</vt:lpstr>
      <vt:lpstr>Leveraging Web Scraping to Extract and Analyze Key Company Insights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Mahedi Manasia</cp:lastModifiedBy>
  <cp:revision>2</cp:revision>
  <dcterms:created xsi:type="dcterms:W3CDTF">2022-12-06T11:13:27Z</dcterms:created>
  <dcterms:modified xsi:type="dcterms:W3CDTF">2024-09-17T06:02:58Z</dcterms:modified>
</cp:coreProperties>
</file>