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C9A"/>
    <a:srgbClr val="255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17/09/2024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82B8429-5220-D6E2-0D71-27FF3ABB29AE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40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7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0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C6ABCC1-7AEE-E914-A482-E55DCE37B5A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79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4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8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8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3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16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Predicting customer buying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Arish Manasia</a:t>
            </a:r>
          </a:p>
        </p:txBody>
      </p:sp>
      <p:pic>
        <p:nvPicPr>
          <p:cNvPr id="11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C4370EEF-B1A9-033C-3BDB-061034269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45" y="1785321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07" y="554599"/>
            <a:ext cx="11007441" cy="1169585"/>
          </a:xfrm>
        </p:spPr>
        <p:txBody>
          <a:bodyPr anchor="b">
            <a:normAutofit/>
          </a:bodyPr>
          <a:lstStyle/>
          <a:p>
            <a:r>
              <a:rPr lang="en-US" sz="3700" b="1" dirty="0">
                <a:solidFill>
                  <a:srgbClr val="255187"/>
                </a:solidFill>
              </a:rPr>
              <a:t>predictive model to understand factors that influence buying behavior</a:t>
            </a:r>
            <a:endParaRPr lang="en-GB" sz="3700" b="1" dirty="0">
              <a:solidFill>
                <a:srgbClr val="25518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1814941"/>
            <a:ext cx="3848794" cy="248128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 have trained the data set with Random forest classifier model, Logistic Regression and SVM.</a:t>
            </a:r>
          </a:p>
          <a:p>
            <a:r>
              <a:rPr lang="en-US" sz="2000" dirty="0"/>
              <a:t>Random Forest Accuracy: 85.10 </a:t>
            </a:r>
          </a:p>
          <a:p>
            <a:r>
              <a:rPr lang="en-US" sz="2000" dirty="0"/>
              <a:t>Logistic Regression Accuracy: 85.29</a:t>
            </a:r>
          </a:p>
          <a:p>
            <a:r>
              <a:rPr lang="en-US" sz="2000" dirty="0"/>
              <a:t>SVM Accuracy: 85.22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788581-46EC-8905-4B1C-E5D98BD676F3}"/>
              </a:ext>
            </a:extLst>
          </p:cNvPr>
          <p:cNvCxnSpPr/>
          <p:nvPr/>
        </p:nvCxnSpPr>
        <p:spPr>
          <a:xfrm>
            <a:off x="404551" y="1814941"/>
            <a:ext cx="11499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BFC8FEF3-280C-966A-B902-5B03DFD5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45" y="2192486"/>
            <a:ext cx="7879328" cy="438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F5E2EB-CE8A-1877-A08D-0E090FC6DBF1}"/>
              </a:ext>
            </a:extLst>
          </p:cNvPr>
          <p:cNvSpPr txBox="1">
            <a:spLocks/>
          </p:cNvSpPr>
          <p:nvPr/>
        </p:nvSpPr>
        <p:spPr>
          <a:xfrm>
            <a:off x="182879" y="4100195"/>
            <a:ext cx="3848794" cy="2481286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rgbClr val="2A5C9A"/>
                </a:solidFill>
              </a:rPr>
              <a:t>The Diagram to the right side shows top 10 Feature which influence Customer buying behavior.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DC914B-2916-B5B9-4A87-83C023E12715}"/>
              </a:ext>
            </a:extLst>
          </p:cNvPr>
          <p:cNvCxnSpPr>
            <a:cxnSpLocks/>
          </p:cNvCxnSpPr>
          <p:nvPr/>
        </p:nvCxnSpPr>
        <p:spPr>
          <a:xfrm>
            <a:off x="182879" y="4511674"/>
            <a:ext cx="3848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</TotalTime>
  <Words>62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Tw Cen MT</vt:lpstr>
      <vt:lpstr>Tw Cen MT Condensed</vt:lpstr>
      <vt:lpstr>Wingdings 3</vt:lpstr>
      <vt:lpstr>Integral</vt:lpstr>
      <vt:lpstr>Predicting customer buying behavior</vt:lpstr>
      <vt:lpstr>predictive model to understand factors that influence buying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Mahedi Manasia</cp:lastModifiedBy>
  <cp:revision>3</cp:revision>
  <dcterms:created xsi:type="dcterms:W3CDTF">2022-12-06T11:13:27Z</dcterms:created>
  <dcterms:modified xsi:type="dcterms:W3CDTF">2024-09-17T10:44:55Z</dcterms:modified>
</cp:coreProperties>
</file>