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9144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F2F85-AD61-005E-8A7B-4BAFF9BC9901}" v="5" dt="2023-03-24T08:19:04.174"/>
    <p1510:client id="{103DCCBD-9008-514B-0785-137444E7086D}" v="9" dt="2023-03-23T16:22:59.096"/>
    <p1510:client id="{13AC770D-FDA4-98B1-533A-05AB793E7C98}" v="284" dt="2023-03-24T17:15:30.164"/>
    <p1510:client id="{25194486-E19A-7047-F115-41D7745DAADC}" v="1" dt="2023-03-23T17:10:04.388"/>
    <p1510:client id="{6912EB7C-F215-31F0-DF06-38171A4FAEE0}" v="113" dt="2023-03-10T10:02:53.472"/>
    <p1510:client id="{C04B326B-B6B6-0F8F-147A-44E90C15CF61}" v="77" dt="2023-03-24T17:05:09.706"/>
    <p1510:client id="{C7623E6A-FBFE-1F37-BFB0-3C856E3BABE3}" v="92" dt="2023-03-23T17:42:53.517"/>
    <p1510:client id="{C99C2824-57A4-39E5-F8A8-6017087459B2}" v="14" dt="2023-03-24T09:25:45.688"/>
    <p1510:client id="{CDAEFC19-A34D-F689-BCDF-14352FEA5645}" v="6" dt="2023-03-24T09:23:13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D2D77-E8DB-4B03-B390-ED4F704C7176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18310-EFE9-4EFF-B773-CC7AEEA57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58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39184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f1b9dc9b5_0_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gcf1b9dc9b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f1b9dc9b5_0_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gcf1b9dc9b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f1b9dc9b5_0_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gcf1b9dc9b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f1b9dc9b5_0_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gcf1b9dc9b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f1b9dc9b5_0_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gcf1b9dc9b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f1b9dc9b5_0_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gcf1b9dc9b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f1b9dc9b5_0_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gcf1b9dc9b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f1b9dc9b5_0_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gcf1b9dc9b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f1b9dc9b5_0_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gcf1b9dc9b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f1b9dc9b5_0_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gcf1b9dc9b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XRtrulIl6xs?feature=oembed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" y="-20450"/>
            <a:ext cx="566975" cy="687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9950" y="-20450"/>
            <a:ext cx="209675" cy="546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389" y="-20457"/>
            <a:ext cx="566958" cy="546113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8257406" y="2740265"/>
            <a:ext cx="3733500" cy="2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rgbClr val="C00000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182000" y="1634625"/>
            <a:ext cx="10904400" cy="4240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>
                <a:solidFill>
                  <a:srgbClr val="05235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Year 2022-23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IN" sz="2000" b="1">
              <a:solidFill>
                <a:srgbClr val="052358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SzPts val="2800"/>
            </a:pPr>
            <a:r>
              <a:rPr lang="en-IN" sz="2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&lt;&lt;Job Portal&gt;&gt;</a:t>
            </a:r>
            <a:endParaRPr sz="2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SzPts val="1800"/>
            </a:pPr>
            <a:r>
              <a:rPr lang="en-IN" sz="1800" b="1">
                <a:latin typeface="Times New Roman"/>
                <a:ea typeface="Times New Roman"/>
                <a:cs typeface="Times New Roman"/>
                <a:sym typeface="Times New Roman"/>
              </a:rPr>
              <a:t>       Rishikesh Giridhar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ctr"/>
            <a:r>
              <a:rPr lang="en-IN" sz="1800" b="1">
                <a:latin typeface="Times New Roman"/>
                <a:ea typeface="Times New Roman"/>
                <a:cs typeface="Times New Roman"/>
                <a:sym typeface="Times New Roman"/>
              </a:rPr>
              <a:t>        Oam Bhanushali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ctr"/>
            <a:r>
              <a:rPr lang="en-IN" sz="1800" b="1">
                <a:latin typeface="Times New Roman"/>
                <a:ea typeface="Times New Roman"/>
                <a:cs typeface="Times New Roman"/>
                <a:sym typeface="Times New Roman"/>
              </a:rPr>
              <a:t>         Mihir Patel</a:t>
            </a:r>
            <a:endParaRPr lang="en-IN"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ctr"/>
            <a:r>
              <a:rPr lang="en-IN" sz="2400" b="1">
                <a:latin typeface="Times New Roman"/>
                <a:ea typeface="Times New Roman"/>
                <a:cs typeface="Times New Roman"/>
                <a:sym typeface="Times New Roman"/>
              </a:rPr>
              <a:t>              </a:t>
            </a:r>
            <a:r>
              <a:rPr lang="en-IN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IN" sz="2400" b="1">
                <a:latin typeface="Times New Roman"/>
                <a:ea typeface="Times New Roman"/>
                <a:cs typeface="Times New Roman"/>
                <a:sym typeface="Times New Roman"/>
              </a:rPr>
              <a:t>Second Year </a:t>
            </a:r>
            <a:r>
              <a:rPr lang="en-IN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Engineering)</a:t>
            </a:r>
            <a:r>
              <a:rPr lang="en-IN" sz="2400" b="1">
                <a:latin typeface="Times New Roman"/>
                <a:ea typeface="Times New Roman"/>
                <a:cs typeface="Times New Roman"/>
                <a:sym typeface="Times New Roman"/>
              </a:rPr>
              <a:t>         </a:t>
            </a:r>
            <a:endParaRPr lang="en-IN"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523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6E3F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						</a:t>
            </a:r>
            <a:r>
              <a:rPr lang="en-IN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      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9626" y="1481559"/>
            <a:ext cx="1089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KJSIT-IET INTECH 2K23 National Level Poster cum Project Competition</a:t>
            </a:r>
          </a:p>
        </p:txBody>
      </p:sp>
      <p:pic>
        <p:nvPicPr>
          <p:cNvPr id="1026" name="Picture 2" descr="IET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587" y="81537"/>
            <a:ext cx="3468414" cy="112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arti Sahitya\Desktop\collegelogo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25" y="48720"/>
            <a:ext cx="7655189" cy="130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" y="-20450"/>
            <a:ext cx="566975" cy="687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9950" y="-20450"/>
            <a:ext cx="209675" cy="546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389" y="-20457"/>
            <a:ext cx="566958" cy="546113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8257406" y="2740265"/>
            <a:ext cx="3733500" cy="2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rgbClr val="C00000"/>
              </a:solidFill>
            </a:endParaRPr>
          </a:p>
        </p:txBody>
      </p:sp>
      <p:sp>
        <p:nvSpPr>
          <p:cNvPr id="2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ET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587" y="81537"/>
            <a:ext cx="3468414" cy="112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arti Sahitya\Desktop\collegelogo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25" y="48720"/>
            <a:ext cx="7655189" cy="130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67575" y="6474373"/>
            <a:ext cx="11624425" cy="383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2775" y="6474373"/>
            <a:ext cx="1134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KJSIT-IET INTECH 2K23 National Level Poster cum Project Competition </a:t>
            </a:r>
          </a:p>
        </p:txBody>
      </p:sp>
      <p:sp>
        <p:nvSpPr>
          <p:cNvPr id="14" name="Google Shape;103;p14"/>
          <p:cNvSpPr txBox="1"/>
          <p:nvPr/>
        </p:nvSpPr>
        <p:spPr>
          <a:xfrm>
            <a:off x="1394292" y="1436943"/>
            <a:ext cx="7980935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SzPts val="3100"/>
            </a:pPr>
            <a: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Century Gothic"/>
              </a:rPr>
              <a:t>References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lang="en-IN" sz="2000" b="1">
              <a:solidFill>
                <a:srgbClr val="C00000"/>
              </a:solidFill>
              <a:latin typeface="Times New Roman" pitchFamily="18" charset="0"/>
              <a:ea typeface="Century Gothic"/>
              <a:cs typeface="Times New Roman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lang="en-IN" sz="2000" b="1" i="0" u="none" strike="noStrike" cap="none">
              <a:solidFill>
                <a:srgbClr val="C00000"/>
              </a:solidFill>
              <a:latin typeface="Times New Roman" pitchFamily="18" charset="0"/>
              <a:ea typeface="Century Gothic"/>
              <a:cs typeface="Times New Roman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2400" b="0" i="0" u="none" strike="noStrike" cap="none">
              <a:solidFill>
                <a:srgbClr val="C00000"/>
              </a:solidFill>
              <a:latin typeface="Times New Roman" pitchFamily="18" charset="0"/>
              <a:ea typeface="Century Gothic"/>
              <a:cs typeface="Times New Roman" pitchFamily="18" charset="0"/>
              <a:sym typeface="Century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AB3E6-5B39-2982-D498-F4731C35994E}"/>
              </a:ext>
            </a:extLst>
          </p:cNvPr>
          <p:cNvSpPr txBox="1"/>
          <p:nvPr/>
        </p:nvSpPr>
        <p:spPr>
          <a:xfrm>
            <a:off x="1636888" y="2304815"/>
            <a:ext cx="530577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400" b="1"/>
              <a:t>Github.com</a:t>
            </a:r>
          </a:p>
          <a:p>
            <a:pPr marL="285750" indent="-285750">
              <a:buFont typeface="Wingdings"/>
              <a:buChar char="Ø"/>
            </a:pPr>
            <a:r>
              <a:rPr lang="en-US" sz="2400" b="1"/>
              <a:t>Geeksforgeeks.com</a:t>
            </a:r>
          </a:p>
          <a:p>
            <a:pPr marL="285750" indent="-285750" algn="l">
              <a:buFont typeface="Wingdings"/>
              <a:buChar char="Ø"/>
            </a:pPr>
            <a:r>
              <a:rPr lang="en-US" sz="2400" b="1"/>
              <a:t>Python.org</a:t>
            </a:r>
          </a:p>
          <a:p>
            <a:pPr marL="285750" indent="-285750">
              <a:buFont typeface="Wingdings"/>
              <a:buChar char="Ø"/>
            </a:pP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5027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" y="-20450"/>
            <a:ext cx="566975" cy="687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9950" y="-20450"/>
            <a:ext cx="209675" cy="546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389" y="-20457"/>
            <a:ext cx="566958" cy="546113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8257406" y="2740265"/>
            <a:ext cx="3733500" cy="2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rgbClr val="C00000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182000" y="1634625"/>
            <a:ext cx="11010000" cy="4240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3100"/>
              <a:buFont typeface="Arial"/>
              <a:buNone/>
            </a:pPr>
            <a:r>
              <a:rPr lang="en-IN" sz="2000">
                <a:solidFill>
                  <a:srgbClr val="05235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</a:p>
          <a:p>
            <a:pPr marL="0" lvl="0" indent="0">
              <a:buSzPts val="3100"/>
              <a:buFont typeface="Arial"/>
              <a:buNone/>
            </a:pPr>
            <a:endParaRPr lang="en-IN" sz="2000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3100"/>
              <a:buFont typeface="Arial"/>
              <a:buNone/>
            </a:pPr>
            <a:endParaRPr lang="en-IN" sz="2000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3100"/>
              <a:buFont typeface="Arial"/>
              <a:buNone/>
            </a:pPr>
            <a:endParaRPr lang="en-IN" sz="2000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3100"/>
              <a:buFont typeface="Arial"/>
              <a:buNone/>
            </a:pPr>
            <a:endParaRPr lang="en-IN" sz="2000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3100"/>
              <a:buFont typeface="Arial"/>
              <a:buNone/>
            </a:pPr>
            <a:endParaRPr lang="en-IN" sz="2000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3100"/>
              <a:buFont typeface="Arial"/>
              <a:buNone/>
            </a:pPr>
            <a:endParaRPr lang="en-IN" sz="2000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523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6E3F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						</a:t>
            </a:r>
            <a:r>
              <a:rPr lang="en-IN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      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ET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587" y="81537"/>
            <a:ext cx="3468414" cy="112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arti Sahitya\Desktop\collegelogo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25" y="48720"/>
            <a:ext cx="7655189" cy="130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67575" y="6474373"/>
            <a:ext cx="11624425" cy="383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7575" y="6474373"/>
            <a:ext cx="113931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KJSIT-IET INTECH 2K23 National Level Poster cum Project Competition </a:t>
            </a:r>
          </a:p>
        </p:txBody>
      </p:sp>
      <p:sp>
        <p:nvSpPr>
          <p:cNvPr id="14" name="Google Shape;103;p14"/>
          <p:cNvSpPr txBox="1"/>
          <p:nvPr/>
        </p:nvSpPr>
        <p:spPr>
          <a:xfrm>
            <a:off x="1394292" y="1436943"/>
            <a:ext cx="7980935" cy="503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IN" sz="3100" b="1" i="0" u="none" strike="noStrike" cap="none">
                <a:solidFill>
                  <a:srgbClr val="C00000"/>
                </a:solidFill>
                <a:latin typeface="Times New Roman" pitchFamily="18" charset="0"/>
                <a:ea typeface="Century Gothic"/>
                <a:cs typeface="Times New Roman" pitchFamily="18" charset="0"/>
                <a:sym typeface="Century Gothic"/>
              </a:rPr>
              <a:t>Outline of Presentation</a:t>
            </a:r>
          </a:p>
          <a:p>
            <a:pPr marL="457200" indent="-457200">
              <a:lnSpc>
                <a:spcPct val="150000"/>
              </a:lnSpc>
              <a:buSzPts val="3100"/>
              <a:buFont typeface="Wingdings" pitchFamily="2" charset="2"/>
              <a:buChar char="Ø"/>
            </a:pPr>
            <a:r>
              <a:rPr lang="en-IN" sz="2400">
                <a:solidFill>
                  <a:srgbClr val="05235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lang="en-IN" sz="2400"/>
          </a:p>
          <a:p>
            <a:pPr marL="457200" lvl="0" indent="-457200">
              <a:lnSpc>
                <a:spcPct val="150000"/>
              </a:lnSpc>
              <a:buSzPts val="3100"/>
              <a:buFont typeface="Wingdings" pitchFamily="2" charset="2"/>
              <a:buChar char="Ø"/>
            </a:pPr>
            <a:r>
              <a:rPr lang="en-IN" sz="2400">
                <a:solidFill>
                  <a:srgbClr val="052358"/>
                </a:solidFill>
                <a:latin typeface="Times New Roman"/>
                <a:ea typeface="Times New Roman"/>
                <a:cs typeface="Times New Roman"/>
                <a:sym typeface="Century Gothic"/>
              </a:rPr>
              <a:t>Summary / Finding of Literature Survey</a:t>
            </a:r>
          </a:p>
          <a:p>
            <a:pPr marL="457200" lvl="0" indent="-457200">
              <a:lnSpc>
                <a:spcPct val="150000"/>
              </a:lnSpc>
              <a:buSzPts val="3100"/>
              <a:buFont typeface="Wingdings" pitchFamily="2" charset="2"/>
              <a:buChar char="Ø"/>
            </a:pPr>
            <a:r>
              <a:rPr lang="en-IN" sz="2400">
                <a:solidFill>
                  <a:srgbClr val="052358"/>
                </a:solidFill>
                <a:latin typeface="Times New Roman"/>
                <a:ea typeface="Times New Roman"/>
                <a:cs typeface="Times New Roman"/>
                <a:sym typeface="Century Gothic"/>
              </a:rPr>
              <a:t>System Design &amp; Architecture</a:t>
            </a:r>
          </a:p>
          <a:p>
            <a:pPr marL="457200" lvl="0" indent="-457200">
              <a:lnSpc>
                <a:spcPct val="150000"/>
              </a:lnSpc>
              <a:buSzPts val="3100"/>
              <a:buFont typeface="Wingdings" pitchFamily="2" charset="2"/>
              <a:buChar char="Ø"/>
            </a:pPr>
            <a:r>
              <a:rPr lang="en-IN" sz="2400">
                <a:solidFill>
                  <a:srgbClr val="052358"/>
                </a:solidFill>
                <a:latin typeface="Times New Roman"/>
                <a:ea typeface="Times New Roman"/>
                <a:cs typeface="Times New Roman"/>
                <a:sym typeface="Century Gothic"/>
              </a:rPr>
              <a:t>Proposed Methodology( Algorithm / Flowchart </a:t>
            </a:r>
            <a:r>
              <a:rPr lang="en-IN" sz="2400" err="1">
                <a:solidFill>
                  <a:srgbClr val="052358"/>
                </a:solidFill>
                <a:latin typeface="Times New Roman"/>
                <a:ea typeface="Times New Roman"/>
                <a:cs typeface="Times New Roman"/>
                <a:sym typeface="Century Gothic"/>
              </a:rPr>
              <a:t>etc</a:t>
            </a:r>
            <a:r>
              <a:rPr lang="en-IN" sz="2400">
                <a:solidFill>
                  <a:srgbClr val="052358"/>
                </a:solidFill>
                <a:latin typeface="Times New Roman"/>
                <a:ea typeface="Times New Roman"/>
                <a:cs typeface="Times New Roman"/>
                <a:sym typeface="Century Gothic"/>
              </a:rPr>
              <a:t>)</a:t>
            </a:r>
          </a:p>
          <a:p>
            <a:pPr marL="457200" lvl="0" indent="-457200">
              <a:lnSpc>
                <a:spcPct val="150000"/>
              </a:lnSpc>
              <a:buSzPts val="3100"/>
              <a:buFont typeface="Wingdings" pitchFamily="2" charset="2"/>
              <a:buChar char="Ø"/>
            </a:pPr>
            <a:r>
              <a:rPr lang="en-IN" sz="2400">
                <a:solidFill>
                  <a:srgbClr val="052358"/>
                </a:solidFill>
                <a:latin typeface="Times New Roman"/>
                <a:ea typeface="Times New Roman"/>
                <a:cs typeface="Times New Roman"/>
                <a:sym typeface="Century Gothic"/>
              </a:rPr>
              <a:t>Video &amp; Audio demonstration of Running Project(5Mins)</a:t>
            </a:r>
          </a:p>
          <a:p>
            <a:pPr marL="457200" lvl="0" indent="-457200">
              <a:lnSpc>
                <a:spcPct val="150000"/>
              </a:lnSpc>
              <a:buSzPts val="3100"/>
              <a:buFont typeface="Wingdings" pitchFamily="2" charset="2"/>
              <a:buChar char="Ø"/>
            </a:pPr>
            <a:r>
              <a:rPr lang="en-IN" sz="2400">
                <a:solidFill>
                  <a:srgbClr val="052358"/>
                </a:solidFill>
                <a:latin typeface="Times New Roman"/>
                <a:ea typeface="Times New Roman"/>
                <a:cs typeface="Times New Roman"/>
                <a:sym typeface="Century Gothic"/>
              </a:rPr>
              <a:t>Results</a:t>
            </a:r>
          </a:p>
          <a:p>
            <a:pPr marL="457200" lvl="0" indent="-457200">
              <a:lnSpc>
                <a:spcPct val="150000"/>
              </a:lnSpc>
              <a:buSzPts val="3100"/>
              <a:buFont typeface="Wingdings" pitchFamily="2" charset="2"/>
              <a:buChar char="Ø"/>
            </a:pPr>
            <a:r>
              <a:rPr lang="en-IN" sz="2400">
                <a:solidFill>
                  <a:srgbClr val="052358"/>
                </a:solidFill>
                <a:latin typeface="Times New Roman"/>
                <a:ea typeface="Times New Roman"/>
                <a:cs typeface="Times New Roman"/>
                <a:sym typeface="Century Gothic"/>
              </a:rPr>
              <a:t>Conclusion </a:t>
            </a:r>
          </a:p>
          <a:p>
            <a:pPr marL="457200" lvl="0" indent="-457200">
              <a:lnSpc>
                <a:spcPct val="150000"/>
              </a:lnSpc>
              <a:buSzPts val="3100"/>
              <a:buFont typeface="Wingdings" pitchFamily="2" charset="2"/>
              <a:buChar char="Ø"/>
            </a:pPr>
            <a:r>
              <a:rPr lang="en-IN" sz="2400">
                <a:solidFill>
                  <a:srgbClr val="052358"/>
                </a:solidFill>
                <a:latin typeface="Times New Roman"/>
                <a:ea typeface="Times New Roman"/>
                <a:cs typeface="Times New Roman"/>
                <a:sym typeface="Century Gothic"/>
              </a:rPr>
              <a:t>References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lang="en-IN" sz="2000" b="1">
              <a:solidFill>
                <a:srgbClr val="C00000"/>
              </a:solidFill>
              <a:latin typeface="Times New Roman" pitchFamily="18" charset="0"/>
              <a:ea typeface="Century Gothic"/>
              <a:cs typeface="Times New Roman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lang="en-IN" sz="2000" b="1" i="0" u="none" strike="noStrike" cap="none">
              <a:solidFill>
                <a:srgbClr val="C00000"/>
              </a:solidFill>
              <a:latin typeface="Times New Roman" pitchFamily="18" charset="0"/>
              <a:ea typeface="Century Gothic"/>
              <a:cs typeface="Times New Roman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2400" b="0" i="0" u="none" strike="noStrike" cap="none">
              <a:solidFill>
                <a:srgbClr val="C00000"/>
              </a:solidFill>
              <a:latin typeface="Times New Roman" pitchFamily="18" charset="0"/>
              <a:ea typeface="Century Gothic"/>
              <a:cs typeface="Times New Roman" pitchFamily="18" charset="0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5127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" y="-20450"/>
            <a:ext cx="566975" cy="687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9950" y="-20450"/>
            <a:ext cx="209675" cy="546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389" y="-20457"/>
            <a:ext cx="566958" cy="546113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8257406" y="2740265"/>
            <a:ext cx="3733500" cy="2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rgbClr val="C00000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182000" y="1634625"/>
            <a:ext cx="11010000" cy="4240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3100"/>
              <a:buFont typeface="Arial"/>
              <a:buNone/>
            </a:pPr>
            <a:r>
              <a:rPr lang="en-IN" sz="2000">
                <a:solidFill>
                  <a:srgbClr val="05235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</a:p>
          <a:p>
            <a:pPr marL="0" lvl="0" indent="0">
              <a:buSzPts val="3100"/>
              <a:buFont typeface="Arial"/>
              <a:buNone/>
            </a:pPr>
            <a:endParaRPr lang="en-IN" sz="2000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3100"/>
              <a:buFont typeface="Arial"/>
              <a:buNone/>
            </a:pPr>
            <a:endParaRPr lang="en-IN" sz="2000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3100"/>
              <a:buFont typeface="Arial"/>
              <a:buNone/>
            </a:pPr>
            <a:endParaRPr lang="en-IN" sz="2000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3100"/>
              <a:buFont typeface="Arial"/>
              <a:buNone/>
            </a:pPr>
            <a:endParaRPr lang="en-IN" sz="2000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3100"/>
              <a:buFont typeface="Arial"/>
              <a:buNone/>
            </a:pPr>
            <a:endParaRPr lang="en-IN" sz="2000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3100"/>
              <a:buFont typeface="Arial"/>
              <a:buNone/>
            </a:pPr>
            <a:endParaRPr lang="en-IN" sz="2000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523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6E3F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						</a:t>
            </a:r>
            <a:r>
              <a:rPr lang="en-IN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      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ET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587" y="81537"/>
            <a:ext cx="3468414" cy="112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arti Sahitya\Desktop\collegelogo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25" y="48720"/>
            <a:ext cx="7655189" cy="130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67575" y="6474373"/>
            <a:ext cx="11624425" cy="383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2775" y="6474373"/>
            <a:ext cx="1134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KJSIT-IET INTECH 2K23 National Level Poster cum Project Competition </a:t>
            </a:r>
          </a:p>
        </p:txBody>
      </p:sp>
      <p:sp>
        <p:nvSpPr>
          <p:cNvPr id="14" name="Google Shape;103;p14"/>
          <p:cNvSpPr txBox="1"/>
          <p:nvPr/>
        </p:nvSpPr>
        <p:spPr>
          <a:xfrm>
            <a:off x="1394292" y="1436943"/>
            <a:ext cx="7980935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SzPts val="3100"/>
            </a:pPr>
            <a:r>
              <a:rPr lang="en-IN" sz="32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Introduction:</a:t>
            </a:r>
            <a:endParaRPr lang="en-IN" sz="3200" b="1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lang="en-IN" sz="2000" b="1">
              <a:solidFill>
                <a:srgbClr val="C00000"/>
              </a:solidFill>
              <a:latin typeface="Times New Roman" pitchFamily="18" charset="0"/>
              <a:ea typeface="Century Gothic"/>
              <a:cs typeface="Times New Roman" pitchFamily="18" charset="0"/>
              <a:sym typeface="Century Gothic"/>
            </a:endParaRPr>
          </a:p>
          <a:p>
            <a:pPr>
              <a:buSzPts val="3100"/>
            </a:pPr>
            <a:endParaRPr lang="en-IN" sz="2000" b="1" i="0" u="none" strike="noStrike" cap="none">
              <a:solidFill>
                <a:srgbClr val="C00000"/>
              </a:solidFill>
              <a:latin typeface="Times New Roman" pitchFamily="18" charset="0"/>
              <a:ea typeface="Century Gothic"/>
              <a:cs typeface="Times New Roman" pitchFamily="18" charset="0"/>
              <a:sym typeface="Century Gothic"/>
            </a:endParaRPr>
          </a:p>
          <a:p>
            <a:pPr>
              <a:buSzPts val="3100"/>
            </a:pPr>
            <a:endParaRPr lang="en-IN" sz="2400">
              <a:solidFill>
                <a:srgbClr val="C00000"/>
              </a:solidFill>
              <a:latin typeface="Times New Roman" pitchFamily="18" charset="0"/>
              <a:ea typeface="Century Gothic"/>
              <a:cs typeface="Times New Roman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8C12D0-AF02-0118-F612-CE812DDEAA1F}"/>
              </a:ext>
            </a:extLst>
          </p:cNvPr>
          <p:cNvSpPr>
            <a:spLocks noGrp="1"/>
          </p:cNvSpPr>
          <p:nvPr/>
        </p:nvSpPr>
        <p:spPr>
          <a:xfrm>
            <a:off x="1396540" y="2078403"/>
            <a:ext cx="10336766" cy="4066810"/>
          </a:xfrm>
          <a:prstGeom prst="rect">
            <a:avLst/>
          </a:prstGeom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20B0604020202020204" pitchFamily="34" charset="0"/>
              <a:buChar char="Ø"/>
            </a:pPr>
            <a:r>
              <a:rPr lang="en-GB" b="1" dirty="0">
                <a:ea typeface="Meiryo"/>
              </a:rPr>
              <a:t>To create a web portal which allows employees/employers to find jobs/recruit</a:t>
            </a:r>
            <a:endParaRPr lang="en-US" b="1">
              <a:cs typeface="Arial"/>
            </a:endParaRPr>
          </a:p>
          <a:p>
            <a:pPr algn="just">
              <a:lnSpc>
                <a:spcPct val="113999"/>
              </a:lnSpc>
              <a:buFont typeface="Wingdings" panose="020B0604020202020204" pitchFamily="34" charset="0"/>
              <a:buChar char="Ø"/>
            </a:pPr>
            <a:r>
              <a:rPr lang="en-GB" b="1" dirty="0">
                <a:ea typeface="Meiryo"/>
              </a:rPr>
              <a:t>To make a software which is clutter free and only provides the relevant details </a:t>
            </a:r>
            <a:endParaRPr lang="en-GB" b="1" dirty="0">
              <a:ea typeface="Meiryo"/>
              <a:cs typeface="Arial"/>
            </a:endParaRPr>
          </a:p>
          <a:p>
            <a:pPr algn="just">
              <a:lnSpc>
                <a:spcPct val="113999"/>
              </a:lnSpc>
              <a:buFont typeface="Wingdings" panose="020B0604020202020204" pitchFamily="34" charset="0"/>
              <a:buChar char="Ø"/>
            </a:pPr>
            <a:r>
              <a:rPr lang="en-GB" b="1" dirty="0">
                <a:ea typeface="Meiryo"/>
              </a:rPr>
              <a:t>Easy to use and access</a:t>
            </a:r>
            <a:endParaRPr lang="en-GB" b="1">
              <a:ea typeface="Meiryo"/>
              <a:cs typeface="Arial"/>
            </a:endParaRPr>
          </a:p>
          <a:p>
            <a:pPr algn="just">
              <a:lnSpc>
                <a:spcPct val="113999"/>
              </a:lnSpc>
              <a:buFont typeface="Wingdings" panose="020B0604020202020204" pitchFamily="34" charset="0"/>
              <a:buChar char="Ø"/>
            </a:pPr>
            <a:r>
              <a:rPr lang="en-GB" b="1" dirty="0">
                <a:ea typeface="Meiryo"/>
              </a:rPr>
              <a:t>Doesn't require high technical knowledge to operate</a:t>
            </a:r>
            <a:endParaRPr lang="en-GB" b="1">
              <a:ea typeface="Meiry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753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" y="-20450"/>
            <a:ext cx="566975" cy="687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9950" y="-20450"/>
            <a:ext cx="209675" cy="546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389" y="-20457"/>
            <a:ext cx="566958" cy="54611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ET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587" y="81537"/>
            <a:ext cx="3468414" cy="112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arti Sahitya\Desktop\collegelogo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25" y="48720"/>
            <a:ext cx="7655189" cy="130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67575" y="6474373"/>
            <a:ext cx="11624425" cy="383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2775" y="6474373"/>
            <a:ext cx="1134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KJSIT-IET INTECH 2K23 National Level Poster cum Project Competition </a:t>
            </a:r>
          </a:p>
        </p:txBody>
      </p:sp>
      <p:sp>
        <p:nvSpPr>
          <p:cNvPr id="14" name="Google Shape;103;p14"/>
          <p:cNvSpPr txBox="1"/>
          <p:nvPr/>
        </p:nvSpPr>
        <p:spPr>
          <a:xfrm>
            <a:off x="1394292" y="1436943"/>
            <a:ext cx="7980935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SzPts val="3100"/>
            </a:pPr>
            <a: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Century Gothic"/>
              </a:rPr>
              <a:t>Summary / Finding of Literature Survey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lang="en-IN" sz="2000" b="1">
              <a:solidFill>
                <a:srgbClr val="C00000"/>
              </a:solidFill>
              <a:latin typeface="Times New Roman" pitchFamily="18" charset="0"/>
              <a:ea typeface="Century Gothic"/>
              <a:cs typeface="Times New Roman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lang="en-IN" sz="2000" b="1" i="0" u="none" strike="noStrike" cap="none">
              <a:solidFill>
                <a:srgbClr val="C00000"/>
              </a:solidFill>
              <a:latin typeface="Times New Roman" pitchFamily="18" charset="0"/>
              <a:ea typeface="Century Gothic"/>
              <a:cs typeface="Times New Roman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2400" b="0" i="0" u="none" strike="noStrike" cap="none">
              <a:solidFill>
                <a:srgbClr val="C00000"/>
              </a:solidFill>
              <a:latin typeface="Times New Roman" pitchFamily="18" charset="0"/>
              <a:ea typeface="Century Gothic"/>
              <a:cs typeface="Times New Roman" pitchFamily="18" charset="0"/>
              <a:sym typeface="Century Gothic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113A86-0050-93B8-3012-C04C577FFBF5}"/>
              </a:ext>
            </a:extLst>
          </p:cNvPr>
          <p:cNvSpPr>
            <a:spLocks noGrp="1"/>
          </p:cNvSpPr>
          <p:nvPr/>
        </p:nvSpPr>
        <p:spPr>
          <a:xfrm>
            <a:off x="1525494" y="1949450"/>
            <a:ext cx="10207812" cy="4195763"/>
          </a:xfrm>
          <a:prstGeom prst="rect">
            <a:avLst/>
          </a:prstGeom>
        </p:spPr>
        <p:txBody>
          <a:bodyPr lIns="109728" tIns="109728" rIns="109728" bIns="91440" anchor="t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https://palletsprojects.com/p/flask/ </a:t>
            </a:r>
            <a:r>
              <a:rPr lang="en-GB" b="1" dirty="0">
                <a:ea typeface="+mn-lt"/>
                <a:cs typeface="+mn-lt"/>
              </a:rPr>
              <a:t>(for learning about flask)</a:t>
            </a:r>
            <a:endParaRPr lang="en-GB" b="1" dirty="0">
              <a:ea typeface="Meiryo"/>
              <a:cs typeface="+mn-lt"/>
            </a:endParaRPr>
          </a:p>
          <a:p>
            <a:pPr algn="just">
              <a:lnSpc>
                <a:spcPct val="113999"/>
              </a:lnSpc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https://flask.palletsprojects.com/en/2.2.x/quickstart/#html-escaping </a:t>
            </a:r>
            <a:r>
              <a:rPr lang="en-GB" b="1" dirty="0">
                <a:ea typeface="+mn-lt"/>
                <a:cs typeface="+mn-lt"/>
              </a:rPr>
              <a:t>(to learn HTML and connect it with Python)</a:t>
            </a:r>
            <a:endParaRPr lang="en-GB" b="1" dirty="0">
              <a:ea typeface="Meiryo"/>
              <a:cs typeface="+mn-lt"/>
            </a:endParaRPr>
          </a:p>
          <a:p>
            <a:pPr algn="just">
              <a:lnSpc>
                <a:spcPct val="113999"/>
              </a:lnSpc>
              <a:buFont typeface="Wingdings" panose="020B0604020202020204" pitchFamily="34" charset="0"/>
              <a:buChar char="Ø"/>
            </a:pPr>
            <a:r>
              <a:rPr lang="en-GB" dirty="0">
                <a:ea typeface="+mn-lt"/>
                <a:cs typeface="+mn-lt"/>
              </a:rPr>
              <a:t>https://flask.palletsprojects.com/en/2.2.x/appcontext/#storing-data   </a:t>
            </a:r>
            <a:r>
              <a:rPr lang="en-GB" b="1" dirty="0">
                <a:ea typeface="+mn-lt"/>
                <a:cs typeface="+mn-lt"/>
              </a:rPr>
              <a:t>(to learn about connection with database)</a:t>
            </a:r>
            <a:endParaRPr lang="en-GB" b="1" dirty="0">
              <a:ea typeface="Meiryo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342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" y="-20450"/>
            <a:ext cx="566975" cy="687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9950" y="-20450"/>
            <a:ext cx="209675" cy="546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389" y="-20457"/>
            <a:ext cx="566958" cy="54611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ET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587" y="81537"/>
            <a:ext cx="3468414" cy="112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arti Sahitya\Desktop\collegelogo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25" y="48720"/>
            <a:ext cx="7655189" cy="130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67575" y="6474373"/>
            <a:ext cx="11624425" cy="383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2775" y="6474373"/>
            <a:ext cx="1134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KJSIT-IET INTECH 2K23 National Level Poster cum Project Competition </a:t>
            </a:r>
          </a:p>
        </p:txBody>
      </p:sp>
      <p:sp>
        <p:nvSpPr>
          <p:cNvPr id="14" name="Google Shape;103;p14"/>
          <p:cNvSpPr txBox="1"/>
          <p:nvPr/>
        </p:nvSpPr>
        <p:spPr>
          <a:xfrm>
            <a:off x="1394292" y="1436943"/>
            <a:ext cx="7980935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SzPts val="3100"/>
            </a:pPr>
            <a: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Century Gothic"/>
              </a:rPr>
              <a:t>System Design &amp; Architecture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lang="en-IN" sz="2000" b="1">
              <a:solidFill>
                <a:srgbClr val="C00000"/>
              </a:solidFill>
              <a:latin typeface="Times New Roman" pitchFamily="18" charset="0"/>
              <a:ea typeface="Century Gothic"/>
              <a:cs typeface="Times New Roman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lang="en-IN" sz="2000" b="1" i="0" u="none" strike="noStrike" cap="none">
              <a:solidFill>
                <a:srgbClr val="C00000"/>
              </a:solidFill>
              <a:latin typeface="Times New Roman" pitchFamily="18" charset="0"/>
              <a:ea typeface="Century Gothic"/>
              <a:cs typeface="Times New Roman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2400" b="0" i="0" u="none" strike="noStrike" cap="none">
              <a:solidFill>
                <a:srgbClr val="C00000"/>
              </a:solidFill>
              <a:latin typeface="Times New Roman" pitchFamily="18" charset="0"/>
              <a:ea typeface="Century Gothic"/>
              <a:cs typeface="Times New Roman" pitchFamily="18" charset="0"/>
              <a:sym typeface="Century Gothic"/>
            </a:endParaRPr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5D475828-DA6B-E550-6B55-83435C1A1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1827" y="5658136"/>
            <a:ext cx="1113838" cy="64199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5AC7FB-4B8D-77AA-D574-FF4C03045F0C}"/>
              </a:ext>
            </a:extLst>
          </p:cNvPr>
          <p:cNvSpPr/>
          <p:nvPr/>
        </p:nvSpPr>
        <p:spPr>
          <a:xfrm>
            <a:off x="1439333" y="4308592"/>
            <a:ext cx="3762961" cy="1777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Arial"/>
              </a:rPr>
              <a:t>SQLITE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D92A46-0165-A83C-2C68-E2F19361DC6C}"/>
              </a:ext>
            </a:extLst>
          </p:cNvPr>
          <p:cNvSpPr/>
          <p:nvPr/>
        </p:nvSpPr>
        <p:spPr>
          <a:xfrm>
            <a:off x="1439333" y="2201188"/>
            <a:ext cx="3767160" cy="1777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cs typeface="Arial"/>
              </a:rPr>
              <a:t>FRONT-END WITH HTML AND CSS</a:t>
            </a:r>
            <a:endParaRPr lang="en-US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48B0C8-16E2-F13A-70AF-53E1A500755B}"/>
              </a:ext>
            </a:extLst>
          </p:cNvPr>
          <p:cNvSpPr/>
          <p:nvPr/>
        </p:nvSpPr>
        <p:spPr>
          <a:xfrm>
            <a:off x="6887958" y="3284487"/>
            <a:ext cx="3767160" cy="1777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>
                <a:cs typeface="Arial"/>
              </a:rPr>
              <a:t>USER-FRIENDLY INTERFACE FOR THE EMPLOYEE/COMPANY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5695F03-7848-4FBA-4A4D-F0B076ACF94A}"/>
              </a:ext>
            </a:extLst>
          </p:cNvPr>
          <p:cNvSpPr/>
          <p:nvPr/>
        </p:nvSpPr>
        <p:spPr>
          <a:xfrm>
            <a:off x="5205046" y="3083169"/>
            <a:ext cx="1676399" cy="1090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BD85743-86EB-54D6-783F-659D20E7E349}"/>
              </a:ext>
            </a:extLst>
          </p:cNvPr>
          <p:cNvSpPr/>
          <p:nvPr/>
        </p:nvSpPr>
        <p:spPr>
          <a:xfrm>
            <a:off x="5209387" y="4178481"/>
            <a:ext cx="1676399" cy="1090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835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" y="-20450"/>
            <a:ext cx="566975" cy="687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9950" y="-20450"/>
            <a:ext cx="209675" cy="546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389" y="-20457"/>
            <a:ext cx="566958" cy="54611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ET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587" y="81537"/>
            <a:ext cx="3468414" cy="112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arti Sahitya\Desktop\collegelogo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25" y="48720"/>
            <a:ext cx="7655189" cy="130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67575" y="6474373"/>
            <a:ext cx="11624425" cy="383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2775" y="6474373"/>
            <a:ext cx="1134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KJSIT-IET INTECH 2K23 National Level Poster cum Project Competition </a:t>
            </a:r>
          </a:p>
        </p:txBody>
      </p:sp>
      <p:sp>
        <p:nvSpPr>
          <p:cNvPr id="14" name="Google Shape;103;p14"/>
          <p:cNvSpPr txBox="1"/>
          <p:nvPr/>
        </p:nvSpPr>
        <p:spPr>
          <a:xfrm>
            <a:off x="1394292" y="1436943"/>
            <a:ext cx="7980935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SzPts val="3100"/>
            </a:pPr>
            <a: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Century Gothic"/>
              </a:rPr>
              <a:t>Proposed Methodology( Algorithm / Flowchart etc)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FEFECA6-FE7D-4776-279B-C9E7F7B8F5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55681" y="5687323"/>
            <a:ext cx="1279117" cy="51877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A962DA-E09C-2EEB-78F3-42F11ADF2F85}"/>
              </a:ext>
            </a:extLst>
          </p:cNvPr>
          <p:cNvSpPr/>
          <p:nvPr/>
        </p:nvSpPr>
        <p:spPr>
          <a:xfrm>
            <a:off x="4807185" y="2276592"/>
            <a:ext cx="2558814" cy="837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USERS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75044F-CA1A-5C53-AF90-F9C8AC2C265E}"/>
              </a:ext>
            </a:extLst>
          </p:cNvPr>
          <p:cNvSpPr/>
          <p:nvPr/>
        </p:nvSpPr>
        <p:spPr>
          <a:xfrm>
            <a:off x="7676444" y="3414888"/>
            <a:ext cx="2558814" cy="837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RECRUITERS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7DA3DE-AD04-FDAC-54F8-ED2B74AC81E3}"/>
              </a:ext>
            </a:extLst>
          </p:cNvPr>
          <p:cNvSpPr/>
          <p:nvPr/>
        </p:nvSpPr>
        <p:spPr>
          <a:xfrm>
            <a:off x="1853259" y="3414888"/>
            <a:ext cx="2558814" cy="837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JOB-SEEKERS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28DE0C-AD34-6B9D-DFFA-5E142D3171C1}"/>
              </a:ext>
            </a:extLst>
          </p:cNvPr>
          <p:cNvSpPr/>
          <p:nvPr/>
        </p:nvSpPr>
        <p:spPr>
          <a:xfrm>
            <a:off x="2126074" y="4703703"/>
            <a:ext cx="2071799" cy="914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Can Find a job and apply for it by uploading their CVs</a:t>
            </a:r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F651FBF-0D5E-DEF7-1F51-195A806D1289}"/>
              </a:ext>
            </a:extLst>
          </p:cNvPr>
          <p:cNvSpPr/>
          <p:nvPr/>
        </p:nvSpPr>
        <p:spPr>
          <a:xfrm>
            <a:off x="2867234" y="4268646"/>
            <a:ext cx="425358" cy="434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CEC91A-F958-2149-FF2E-24DC29B28EBD}"/>
              </a:ext>
            </a:extLst>
          </p:cNvPr>
          <p:cNvSpPr/>
          <p:nvPr/>
        </p:nvSpPr>
        <p:spPr>
          <a:xfrm>
            <a:off x="7770518" y="4703702"/>
            <a:ext cx="2370665" cy="912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Can post vacancies in job positions and can hire by assessing the applicant's CVs</a:t>
            </a:r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0AE5584-A7AE-06B2-AD5A-376EE585BC0C}"/>
              </a:ext>
            </a:extLst>
          </p:cNvPr>
          <p:cNvSpPr/>
          <p:nvPr/>
        </p:nvSpPr>
        <p:spPr>
          <a:xfrm>
            <a:off x="8795925" y="4268646"/>
            <a:ext cx="319851" cy="434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F1D3AA-DA55-20AC-D833-4152DD4DAEF8}"/>
              </a:ext>
            </a:extLst>
          </p:cNvPr>
          <p:cNvCxnSpPr/>
          <p:nvPr/>
        </p:nvCxnSpPr>
        <p:spPr>
          <a:xfrm>
            <a:off x="7326923" y="2620108"/>
            <a:ext cx="1641230" cy="738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C86C5F-0A7B-8D37-262C-70C964AB3FA0}"/>
              </a:ext>
            </a:extLst>
          </p:cNvPr>
          <p:cNvCxnSpPr>
            <a:cxnSpLocks/>
          </p:cNvCxnSpPr>
          <p:nvPr/>
        </p:nvCxnSpPr>
        <p:spPr>
          <a:xfrm flipH="1">
            <a:off x="2843931" y="2685960"/>
            <a:ext cx="1971214" cy="700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22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" y="-20450"/>
            <a:ext cx="566975" cy="687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9950" y="-20450"/>
            <a:ext cx="209675" cy="546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1389" y="-20457"/>
            <a:ext cx="566958" cy="546113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8257406" y="2740265"/>
            <a:ext cx="3733500" cy="2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rgbClr val="C00000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182000" y="1436943"/>
            <a:ext cx="11010000" cy="443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3100"/>
              <a:buFont typeface="Arial"/>
              <a:buNone/>
            </a:pPr>
            <a:r>
              <a:rPr lang="en-IN" sz="2000">
                <a:solidFill>
                  <a:srgbClr val="05235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</a:p>
          <a:p>
            <a:pPr marL="0" lvl="0" indent="0">
              <a:buSzPts val="3100"/>
              <a:buFont typeface="Arial"/>
              <a:buNone/>
            </a:pPr>
            <a:endParaRPr lang="en-IN" sz="2000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3100"/>
              <a:buFont typeface="Arial"/>
              <a:buNone/>
            </a:pPr>
            <a:endParaRPr lang="en-IN" sz="2000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3100"/>
              <a:buFont typeface="Arial"/>
              <a:buNone/>
            </a:pPr>
            <a:endParaRPr lang="en-IN" sz="2000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3100"/>
              <a:buFont typeface="Arial"/>
              <a:buNone/>
            </a:pPr>
            <a:endParaRPr lang="en-IN" sz="2000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3100"/>
              <a:buFont typeface="Arial"/>
              <a:buNone/>
            </a:pPr>
            <a:endParaRPr lang="en-IN" sz="2000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SzPts val="3100"/>
              <a:buFont typeface="Arial"/>
              <a:buNone/>
            </a:pPr>
            <a:endParaRPr lang="en-IN" sz="2000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400" b="1"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523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1" i="0" u="none" strike="noStrike" cap="none">
              <a:solidFill>
                <a:srgbClr val="6E3F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7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						</a:t>
            </a:r>
            <a:r>
              <a:rPr lang="en-IN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      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endParaRPr sz="29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ET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587" y="81537"/>
            <a:ext cx="3468414" cy="112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arti Sahitya\Desktop\collegelogo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25" y="48720"/>
            <a:ext cx="7655189" cy="130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67575" y="6474373"/>
            <a:ext cx="11624425" cy="383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2775" y="6474373"/>
            <a:ext cx="1134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KJSIT-IET INTECH 2K23 National Level Poster cum Project Competition </a:t>
            </a:r>
          </a:p>
        </p:txBody>
      </p:sp>
      <p:sp>
        <p:nvSpPr>
          <p:cNvPr id="14" name="Google Shape;103;p14"/>
          <p:cNvSpPr txBox="1"/>
          <p:nvPr/>
        </p:nvSpPr>
        <p:spPr>
          <a:xfrm>
            <a:off x="1394292" y="1436943"/>
            <a:ext cx="7980935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SzPts val="3100"/>
            </a:pPr>
            <a: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Century Gothic"/>
              </a:rPr>
              <a:t>Video &amp; Audio demonstration of Running Project </a:t>
            </a:r>
          </a:p>
          <a:p>
            <a:pPr lvl="0">
              <a:lnSpc>
                <a:spcPct val="150000"/>
              </a:lnSpc>
              <a:buSzPts val="3100"/>
            </a:pPr>
            <a: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Century Gothic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lang="en-IN" sz="2000" b="1">
              <a:solidFill>
                <a:srgbClr val="C00000"/>
              </a:solidFill>
              <a:latin typeface="Times New Roman" pitchFamily="18" charset="0"/>
              <a:ea typeface="Century Gothic"/>
              <a:cs typeface="Times New Roman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lang="en-IN" sz="2000" b="1" i="0" u="none" strike="noStrike" cap="none">
              <a:solidFill>
                <a:srgbClr val="C00000"/>
              </a:solidFill>
              <a:latin typeface="Times New Roman" pitchFamily="18" charset="0"/>
              <a:ea typeface="Century Gothic"/>
              <a:cs typeface="Times New Roman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2400" b="0" i="0" u="none" strike="noStrike" cap="none">
              <a:solidFill>
                <a:srgbClr val="C00000"/>
              </a:solidFill>
              <a:latin typeface="Times New Roman" pitchFamily="18" charset="0"/>
              <a:ea typeface="Century Gothic"/>
              <a:cs typeface="Times New Roman" pitchFamily="18" charset="0"/>
              <a:sym typeface="Century Gothic"/>
            </a:endParaRPr>
          </a:p>
        </p:txBody>
      </p:sp>
      <p:pic>
        <p:nvPicPr>
          <p:cNvPr id="5" name="Online Media 4" title="Unscheduled Recordings">
            <a:hlinkClick r:id="" action="ppaction://media"/>
            <a:extLst>
              <a:ext uri="{FF2B5EF4-FFF2-40B4-BE49-F238E27FC236}">
                <a16:creationId xmlns:a16="http://schemas.microsoft.com/office/drawing/2014/main" id="{486B5220-00E9-EA8E-BEAC-5C223161EA7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9"/>
          <a:stretch>
            <a:fillRect/>
          </a:stretch>
        </p:blipFill>
        <p:spPr>
          <a:xfrm>
            <a:off x="1505185" y="2090561"/>
            <a:ext cx="7535333" cy="431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8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" y="-20450"/>
            <a:ext cx="566975" cy="687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9950" y="-20450"/>
            <a:ext cx="209675" cy="546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389" y="-20457"/>
            <a:ext cx="566958" cy="546113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8257406" y="2740265"/>
            <a:ext cx="3733500" cy="2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rgbClr val="C00000"/>
              </a:solidFill>
            </a:endParaRPr>
          </a:p>
        </p:txBody>
      </p:sp>
      <p:sp>
        <p:nvSpPr>
          <p:cNvPr id="2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ET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587" y="81537"/>
            <a:ext cx="3468414" cy="112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arti Sahitya\Desktop\collegelogo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25" y="48720"/>
            <a:ext cx="7655189" cy="130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67575" y="6474373"/>
            <a:ext cx="11624425" cy="383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2775" y="6474373"/>
            <a:ext cx="1134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KJSIT-IET INTECH 2K23 National Level Poster cum Project Competition </a:t>
            </a:r>
          </a:p>
        </p:txBody>
      </p:sp>
      <p:sp>
        <p:nvSpPr>
          <p:cNvPr id="14" name="Google Shape;103;p14"/>
          <p:cNvSpPr txBox="1"/>
          <p:nvPr/>
        </p:nvSpPr>
        <p:spPr>
          <a:xfrm>
            <a:off x="1394292" y="1436943"/>
            <a:ext cx="7980935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SzPts val="3100"/>
            </a:pPr>
            <a: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Century Gothic"/>
              </a:rPr>
              <a:t>Results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lang="en-IN" sz="2000" b="1">
              <a:solidFill>
                <a:srgbClr val="C00000"/>
              </a:solidFill>
              <a:latin typeface="Times New Roman" pitchFamily="18" charset="0"/>
              <a:ea typeface="Century Gothic"/>
              <a:cs typeface="Times New Roman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lang="en-IN" sz="2000" b="1" i="0" u="none" strike="noStrike" cap="none">
              <a:solidFill>
                <a:srgbClr val="C00000"/>
              </a:solidFill>
              <a:latin typeface="Times New Roman" pitchFamily="18" charset="0"/>
              <a:ea typeface="Century Gothic"/>
              <a:cs typeface="Times New Roman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2400" b="0" i="0" u="none" strike="noStrike" cap="none">
              <a:solidFill>
                <a:srgbClr val="C00000"/>
              </a:solidFill>
              <a:latin typeface="Times New Roman" pitchFamily="18" charset="0"/>
              <a:ea typeface="Century Gothic"/>
              <a:cs typeface="Times New Roman" pitchFamily="18" charset="0"/>
              <a:sym typeface="Century Gothic"/>
            </a:endParaRP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FAB804-AB0E-88FE-06E5-B5EF9E139D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6474" y="2075500"/>
            <a:ext cx="6534385" cy="2358926"/>
          </a:xfrm>
          <a:prstGeom prst="rect">
            <a:avLst/>
          </a:prstGeom>
        </p:spPr>
      </p:pic>
      <p:pic>
        <p:nvPicPr>
          <p:cNvPr id="7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6C0A07D-D12B-77B5-6BAC-1DB8136334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0919" y="3492432"/>
            <a:ext cx="6101642" cy="268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" y="-20450"/>
            <a:ext cx="566975" cy="6878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9950" y="-20450"/>
            <a:ext cx="209675" cy="546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1389" y="-20457"/>
            <a:ext cx="566958" cy="546113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8257406" y="2740265"/>
            <a:ext cx="3733500" cy="2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b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rgbClr val="C00000"/>
              </a:solidFill>
            </a:endParaRPr>
          </a:p>
        </p:txBody>
      </p:sp>
      <p:sp>
        <p:nvSpPr>
          <p:cNvPr id="2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IET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587" y="81537"/>
            <a:ext cx="3468414" cy="112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arti Sahitya\Desktop\collegelogo1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25" y="48720"/>
            <a:ext cx="7655189" cy="130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67575" y="6474373"/>
            <a:ext cx="11624425" cy="383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2775" y="6474373"/>
            <a:ext cx="11347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KJSIT-IET INTECH 2K23 National Level Poster cum Project Competition </a:t>
            </a:r>
          </a:p>
        </p:txBody>
      </p:sp>
      <p:sp>
        <p:nvSpPr>
          <p:cNvPr id="14" name="Google Shape;103;p14"/>
          <p:cNvSpPr txBox="1"/>
          <p:nvPr/>
        </p:nvSpPr>
        <p:spPr>
          <a:xfrm>
            <a:off x="1394292" y="1436943"/>
            <a:ext cx="7980935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SzPts val="3100"/>
            </a:pPr>
            <a:r>
              <a:rPr lang="en-IN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Century Gothic"/>
              </a:rPr>
              <a:t>Conclusion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lang="en-IN" sz="2000" b="1">
              <a:solidFill>
                <a:srgbClr val="C00000"/>
              </a:solidFill>
              <a:latin typeface="Times New Roman" pitchFamily="18" charset="0"/>
              <a:ea typeface="Century Gothic"/>
              <a:cs typeface="Times New Roman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lang="en-IN" sz="2000" b="1" i="0" u="none" strike="noStrike" cap="none">
              <a:solidFill>
                <a:srgbClr val="C00000"/>
              </a:solidFill>
              <a:latin typeface="Times New Roman" pitchFamily="18" charset="0"/>
              <a:ea typeface="Century Gothic"/>
              <a:cs typeface="Times New Roman" pitchFamily="18" charset="0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2400" b="0" i="0" u="none" strike="noStrike" cap="none">
              <a:solidFill>
                <a:srgbClr val="C00000"/>
              </a:solidFill>
              <a:latin typeface="Times New Roman" pitchFamily="18" charset="0"/>
              <a:ea typeface="Century Gothic"/>
              <a:cs typeface="Times New Roman" pitchFamily="18" charset="0"/>
              <a:sym typeface="Century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1BB08-0197-8EAD-5C46-EF8578CF69F4}"/>
              </a:ext>
            </a:extLst>
          </p:cNvPr>
          <p:cNvSpPr txBox="1"/>
          <p:nvPr/>
        </p:nvSpPr>
        <p:spPr>
          <a:xfrm>
            <a:off x="1523999" y="2154296"/>
            <a:ext cx="978370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Wingdings"/>
              <a:buChar char="Ø"/>
            </a:pPr>
            <a:r>
              <a:rPr lang="en-US" sz="2000" b="1" dirty="0"/>
              <a:t>The job portal software promotes inclusivity and diversity in the workplace.</a:t>
            </a:r>
            <a:endParaRPr lang="en-US" b="1" dirty="0"/>
          </a:p>
          <a:p>
            <a:pPr marL="342900" indent="-342900" algn="just">
              <a:buFont typeface="Wingdings"/>
              <a:buChar char="Ø"/>
            </a:pPr>
            <a:r>
              <a:rPr lang="en-US" sz="2000" b="1" dirty="0"/>
              <a:t>The software connects job seekers with relevant job opportunities, contributing to the growth of the economy.</a:t>
            </a:r>
            <a:endParaRPr lang="en-US" b="1" dirty="0"/>
          </a:p>
          <a:p>
            <a:pPr marL="342900" indent="-342900" algn="just">
              <a:buFont typeface="Wingdings"/>
              <a:buChar char="Ø"/>
            </a:pPr>
            <a:r>
              <a:rPr lang="en-US" sz="2000" b="1" dirty="0"/>
              <a:t>The job portal software helps in reducing carbon emissions by eliminating the need for physical job advertisements and related paperwork.</a:t>
            </a:r>
            <a:endParaRPr lang="en-US" b="1" dirty="0"/>
          </a:p>
          <a:p>
            <a:pPr marL="342900" indent="-342900" algn="just">
              <a:buFont typeface="Wingdings"/>
              <a:buChar char="Ø"/>
            </a:pPr>
            <a:r>
              <a:rPr lang="en-US" sz="2000" b="1" dirty="0"/>
              <a:t>The software serves as a valuable solution for both individuals and society as a whole.</a:t>
            </a:r>
            <a:endParaRPr lang="en-US" b="1" dirty="0"/>
          </a:p>
          <a:p>
            <a:pPr marL="342900" indent="-342900" algn="just">
              <a:buFont typeface="Wingdings"/>
              <a:buChar char="Ø"/>
            </a:pPr>
            <a:r>
              <a:rPr lang="en-US" sz="2000" b="1" dirty="0"/>
              <a:t>The job portal software provides an accessible platform for people from all backgrounds and communities.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20261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1_Office Theme</vt:lpstr>
      <vt:lpstr>   </vt:lpstr>
      <vt:lpstr>   </vt:lpstr>
      <vt:lpstr>   </vt:lpstr>
      <vt:lpstr>PowerPoint Presentation</vt:lpstr>
      <vt:lpstr>PowerPoint Presentation</vt:lpstr>
      <vt:lpstr>PowerPoint Presentation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admin</dc:creator>
  <cp:revision>202</cp:revision>
  <cp:lastPrinted>2023-02-27T12:54:49Z</cp:lastPrinted>
  <dcterms:modified xsi:type="dcterms:W3CDTF">2023-03-24T17:16:10Z</dcterms:modified>
</cp:coreProperties>
</file>