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A9D6B2-4EAF-4797-9723-E28A9EC146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305ADF-76C3-4065-96FF-C1BF42FA0EC3}">
      <dgm:prSet phldrT="[Text]"/>
      <dgm:spPr/>
      <dgm:t>
        <a:bodyPr/>
        <a:lstStyle/>
        <a:p>
          <a:r>
            <a:rPr lang="en-IN" dirty="0" err="1"/>
            <a:t>Utpal</a:t>
          </a:r>
          <a:endParaRPr lang="en-IN" dirty="0"/>
        </a:p>
      </dgm:t>
    </dgm:pt>
    <dgm:pt modelId="{1E0266EA-DB14-4468-9884-1FD1C6F90187}" type="parTrans" cxnId="{5CF0F687-FD1E-47C8-9733-F6280BA0814E}">
      <dgm:prSet/>
      <dgm:spPr/>
      <dgm:t>
        <a:bodyPr/>
        <a:lstStyle/>
        <a:p>
          <a:endParaRPr lang="en-IN"/>
        </a:p>
      </dgm:t>
    </dgm:pt>
    <dgm:pt modelId="{A2EA5047-8327-40F6-BD19-F6DCF91D1651}" type="sibTrans" cxnId="{5CF0F687-FD1E-47C8-9733-F6280BA0814E}">
      <dgm:prSet/>
      <dgm:spPr/>
      <dgm:t>
        <a:bodyPr/>
        <a:lstStyle/>
        <a:p>
          <a:endParaRPr lang="en-IN"/>
        </a:p>
      </dgm:t>
    </dgm:pt>
    <dgm:pt modelId="{EBF4C317-DB65-4101-8EF1-2522BB1A34CB}">
      <dgm:prSet phldrT="[Text]"/>
      <dgm:spPr/>
      <dgm:t>
        <a:bodyPr/>
        <a:lstStyle/>
        <a:p>
          <a:r>
            <a:rPr lang="en-IN" dirty="0" err="1"/>
            <a:t>Soyeb</a:t>
          </a:r>
          <a:endParaRPr lang="en-IN" dirty="0"/>
        </a:p>
      </dgm:t>
    </dgm:pt>
    <dgm:pt modelId="{29DAA0A0-9F7A-4E6E-9B77-3CAD22EF0008}" type="parTrans" cxnId="{A49AE031-E371-4396-A955-F4D31ABD3D99}">
      <dgm:prSet/>
      <dgm:spPr/>
      <dgm:t>
        <a:bodyPr/>
        <a:lstStyle/>
        <a:p>
          <a:endParaRPr lang="en-IN"/>
        </a:p>
      </dgm:t>
    </dgm:pt>
    <dgm:pt modelId="{483C8BAE-56B5-4B60-8794-67D1BBCC5478}" type="sibTrans" cxnId="{A49AE031-E371-4396-A955-F4D31ABD3D99}">
      <dgm:prSet/>
      <dgm:spPr/>
      <dgm:t>
        <a:bodyPr/>
        <a:lstStyle/>
        <a:p>
          <a:endParaRPr lang="en-IN"/>
        </a:p>
      </dgm:t>
    </dgm:pt>
    <dgm:pt modelId="{0E746A4C-A53A-4D08-88FD-2960B5388A39}">
      <dgm:prSet phldrT="[Text]"/>
      <dgm:spPr/>
      <dgm:t>
        <a:bodyPr/>
        <a:lstStyle/>
        <a:p>
          <a:r>
            <a:rPr lang="en-IN" dirty="0" err="1"/>
            <a:t>Apon</a:t>
          </a:r>
          <a:endParaRPr lang="en-IN" dirty="0"/>
        </a:p>
      </dgm:t>
    </dgm:pt>
    <dgm:pt modelId="{46A8990B-EB23-462B-9A2C-EE365DE9270F}" type="parTrans" cxnId="{3D8FE34A-8676-4839-B0D4-92E7C181763C}">
      <dgm:prSet/>
      <dgm:spPr/>
      <dgm:t>
        <a:bodyPr/>
        <a:lstStyle/>
        <a:p>
          <a:endParaRPr lang="en-IN"/>
        </a:p>
      </dgm:t>
    </dgm:pt>
    <dgm:pt modelId="{0F3CFCD7-4C45-4ECB-806C-F737E1F990E1}" type="sibTrans" cxnId="{3D8FE34A-8676-4839-B0D4-92E7C181763C}">
      <dgm:prSet/>
      <dgm:spPr/>
      <dgm:t>
        <a:bodyPr/>
        <a:lstStyle/>
        <a:p>
          <a:endParaRPr lang="en-IN"/>
        </a:p>
      </dgm:t>
    </dgm:pt>
    <dgm:pt modelId="{66CE86AB-255F-421C-B3CF-AA83DBACD06E}">
      <dgm:prSet phldrT="[Text]" phldr="1"/>
      <dgm:spPr/>
      <dgm:t>
        <a:bodyPr/>
        <a:lstStyle/>
        <a:p>
          <a:endParaRPr lang="en-IN" dirty="0"/>
        </a:p>
      </dgm:t>
    </dgm:pt>
    <dgm:pt modelId="{15203BBF-B7A1-410A-9BB9-04F059BB3E9C}" type="parTrans" cxnId="{68C6C19F-4C4B-43CD-8A70-B93AE7961D6A}">
      <dgm:prSet/>
      <dgm:spPr/>
      <dgm:t>
        <a:bodyPr/>
        <a:lstStyle/>
        <a:p>
          <a:endParaRPr lang="en-IN"/>
        </a:p>
      </dgm:t>
    </dgm:pt>
    <dgm:pt modelId="{D7F95E57-894D-4016-A378-98F07F99A6A1}" type="sibTrans" cxnId="{68C6C19F-4C4B-43CD-8A70-B93AE7961D6A}">
      <dgm:prSet/>
      <dgm:spPr/>
      <dgm:t>
        <a:bodyPr/>
        <a:lstStyle/>
        <a:p>
          <a:endParaRPr lang="en-IN"/>
        </a:p>
      </dgm:t>
    </dgm:pt>
    <dgm:pt modelId="{D1EA94CD-95AA-4F29-A57B-355C94E994AE}">
      <dgm:prSet phldrT="[Text]" phldr="1"/>
      <dgm:spPr/>
      <dgm:t>
        <a:bodyPr/>
        <a:lstStyle/>
        <a:p>
          <a:endParaRPr lang="en-IN"/>
        </a:p>
      </dgm:t>
    </dgm:pt>
    <dgm:pt modelId="{847CFE22-68A6-4A4C-BF93-A583EB482819}" type="parTrans" cxnId="{10E9EA61-A26B-4452-8F6B-65CFDD467086}">
      <dgm:prSet/>
      <dgm:spPr/>
      <dgm:t>
        <a:bodyPr/>
        <a:lstStyle/>
        <a:p>
          <a:endParaRPr lang="en-IN"/>
        </a:p>
      </dgm:t>
    </dgm:pt>
    <dgm:pt modelId="{618D5FF8-DB86-4A6B-BECF-229C0387BD5F}" type="sibTrans" cxnId="{10E9EA61-A26B-4452-8F6B-65CFDD467086}">
      <dgm:prSet/>
      <dgm:spPr/>
      <dgm:t>
        <a:bodyPr/>
        <a:lstStyle/>
        <a:p>
          <a:endParaRPr lang="en-IN"/>
        </a:p>
      </dgm:t>
    </dgm:pt>
    <dgm:pt modelId="{4FF9CDC8-B7D3-4FD4-8AD9-B87D389A9872}" type="pres">
      <dgm:prSet presAssocID="{05A9D6B2-4EAF-4797-9723-E28A9EC146D2}" presName="cycle" presStyleCnt="0">
        <dgm:presLayoutVars>
          <dgm:dir/>
          <dgm:resizeHandles val="exact"/>
        </dgm:presLayoutVars>
      </dgm:prSet>
      <dgm:spPr/>
    </dgm:pt>
    <dgm:pt modelId="{64A5C648-228A-4378-B3BA-65BB5C0EF900}" type="pres">
      <dgm:prSet presAssocID="{EE305ADF-76C3-4065-96FF-C1BF42FA0EC3}" presName="node" presStyleLbl="node1" presStyleIdx="0" presStyleCnt="5">
        <dgm:presLayoutVars>
          <dgm:bulletEnabled val="1"/>
        </dgm:presLayoutVars>
      </dgm:prSet>
      <dgm:spPr/>
    </dgm:pt>
    <dgm:pt modelId="{057B4E60-4EFD-426B-936B-531F28550C9E}" type="pres">
      <dgm:prSet presAssocID="{A2EA5047-8327-40F6-BD19-F6DCF91D1651}" presName="sibTrans" presStyleLbl="sibTrans2D1" presStyleIdx="0" presStyleCnt="5"/>
      <dgm:spPr/>
    </dgm:pt>
    <dgm:pt modelId="{96D3E26D-B968-477B-A35B-56C789CE8743}" type="pres">
      <dgm:prSet presAssocID="{A2EA5047-8327-40F6-BD19-F6DCF91D1651}" presName="connectorText" presStyleLbl="sibTrans2D1" presStyleIdx="0" presStyleCnt="5"/>
      <dgm:spPr/>
    </dgm:pt>
    <dgm:pt modelId="{53BA2558-9C48-44CD-9D32-D5FEFE8105D3}" type="pres">
      <dgm:prSet presAssocID="{EBF4C317-DB65-4101-8EF1-2522BB1A34CB}" presName="node" presStyleLbl="node1" presStyleIdx="1" presStyleCnt="5">
        <dgm:presLayoutVars>
          <dgm:bulletEnabled val="1"/>
        </dgm:presLayoutVars>
      </dgm:prSet>
      <dgm:spPr/>
    </dgm:pt>
    <dgm:pt modelId="{759F0126-AD65-4916-B17B-15C647B03153}" type="pres">
      <dgm:prSet presAssocID="{483C8BAE-56B5-4B60-8794-67D1BBCC5478}" presName="sibTrans" presStyleLbl="sibTrans2D1" presStyleIdx="1" presStyleCnt="5"/>
      <dgm:spPr/>
    </dgm:pt>
    <dgm:pt modelId="{2AE1DB62-1EEA-4744-A84C-D5D823F7C6CB}" type="pres">
      <dgm:prSet presAssocID="{483C8BAE-56B5-4B60-8794-67D1BBCC5478}" presName="connectorText" presStyleLbl="sibTrans2D1" presStyleIdx="1" presStyleCnt="5"/>
      <dgm:spPr/>
    </dgm:pt>
    <dgm:pt modelId="{4C910ADC-D0C1-463B-95DD-C2DD1E094D30}" type="pres">
      <dgm:prSet presAssocID="{0E746A4C-A53A-4D08-88FD-2960B5388A39}" presName="node" presStyleLbl="node1" presStyleIdx="2" presStyleCnt="5">
        <dgm:presLayoutVars>
          <dgm:bulletEnabled val="1"/>
        </dgm:presLayoutVars>
      </dgm:prSet>
      <dgm:spPr/>
    </dgm:pt>
    <dgm:pt modelId="{1D8465CA-4EBE-4501-BA15-8185B0F443B8}" type="pres">
      <dgm:prSet presAssocID="{0F3CFCD7-4C45-4ECB-806C-F737E1F990E1}" presName="sibTrans" presStyleLbl="sibTrans2D1" presStyleIdx="2" presStyleCnt="5"/>
      <dgm:spPr/>
    </dgm:pt>
    <dgm:pt modelId="{5F051DAD-552A-46CA-87D8-3A2296EA1B82}" type="pres">
      <dgm:prSet presAssocID="{0F3CFCD7-4C45-4ECB-806C-F737E1F990E1}" presName="connectorText" presStyleLbl="sibTrans2D1" presStyleIdx="2" presStyleCnt="5"/>
      <dgm:spPr/>
    </dgm:pt>
    <dgm:pt modelId="{D6C72A76-6670-4BF5-9006-02D0AA53890E}" type="pres">
      <dgm:prSet presAssocID="{66CE86AB-255F-421C-B3CF-AA83DBACD06E}" presName="node" presStyleLbl="node1" presStyleIdx="3" presStyleCnt="5">
        <dgm:presLayoutVars>
          <dgm:bulletEnabled val="1"/>
        </dgm:presLayoutVars>
      </dgm:prSet>
      <dgm:spPr/>
    </dgm:pt>
    <dgm:pt modelId="{7953CC50-3CB1-4158-B568-7C5BD3E7334C}" type="pres">
      <dgm:prSet presAssocID="{D7F95E57-894D-4016-A378-98F07F99A6A1}" presName="sibTrans" presStyleLbl="sibTrans2D1" presStyleIdx="3" presStyleCnt="5"/>
      <dgm:spPr/>
    </dgm:pt>
    <dgm:pt modelId="{F7363275-0783-4167-8250-85B3F008DD3F}" type="pres">
      <dgm:prSet presAssocID="{D7F95E57-894D-4016-A378-98F07F99A6A1}" presName="connectorText" presStyleLbl="sibTrans2D1" presStyleIdx="3" presStyleCnt="5"/>
      <dgm:spPr/>
    </dgm:pt>
    <dgm:pt modelId="{CFBBCF36-5115-4D78-A169-BC54E5B73760}" type="pres">
      <dgm:prSet presAssocID="{D1EA94CD-95AA-4F29-A57B-355C94E994AE}" presName="node" presStyleLbl="node1" presStyleIdx="4" presStyleCnt="5">
        <dgm:presLayoutVars>
          <dgm:bulletEnabled val="1"/>
        </dgm:presLayoutVars>
      </dgm:prSet>
      <dgm:spPr/>
    </dgm:pt>
    <dgm:pt modelId="{9F06097F-23B1-4EC5-9149-7AD2DDA9B7C3}" type="pres">
      <dgm:prSet presAssocID="{618D5FF8-DB86-4A6B-BECF-229C0387BD5F}" presName="sibTrans" presStyleLbl="sibTrans2D1" presStyleIdx="4" presStyleCnt="5"/>
      <dgm:spPr/>
    </dgm:pt>
    <dgm:pt modelId="{9E4C76F7-9E9E-4396-BF86-8748F5D01F79}" type="pres">
      <dgm:prSet presAssocID="{618D5FF8-DB86-4A6B-BECF-229C0387BD5F}" presName="connectorText" presStyleLbl="sibTrans2D1" presStyleIdx="4" presStyleCnt="5"/>
      <dgm:spPr/>
    </dgm:pt>
  </dgm:ptLst>
  <dgm:cxnLst>
    <dgm:cxn modelId="{CF73E107-DD1B-4A41-B9C8-C50DB0CEDA87}" type="presOf" srcId="{EBF4C317-DB65-4101-8EF1-2522BB1A34CB}" destId="{53BA2558-9C48-44CD-9D32-D5FEFE8105D3}" srcOrd="0" destOrd="0" presId="urn:microsoft.com/office/officeart/2005/8/layout/cycle2"/>
    <dgm:cxn modelId="{7A18FE07-E80B-4298-912D-24FADC6D7EC8}" type="presOf" srcId="{EE305ADF-76C3-4065-96FF-C1BF42FA0EC3}" destId="{64A5C648-228A-4378-B3BA-65BB5C0EF900}" srcOrd="0" destOrd="0" presId="urn:microsoft.com/office/officeart/2005/8/layout/cycle2"/>
    <dgm:cxn modelId="{9223150B-0779-4120-8DA0-91FF094252F0}" type="presOf" srcId="{483C8BAE-56B5-4B60-8794-67D1BBCC5478}" destId="{759F0126-AD65-4916-B17B-15C647B03153}" srcOrd="0" destOrd="0" presId="urn:microsoft.com/office/officeart/2005/8/layout/cycle2"/>
    <dgm:cxn modelId="{3FEE1C2E-D458-4CA8-BBCA-43271DF9C18D}" type="presOf" srcId="{618D5FF8-DB86-4A6B-BECF-229C0387BD5F}" destId="{9E4C76F7-9E9E-4396-BF86-8748F5D01F79}" srcOrd="1" destOrd="0" presId="urn:microsoft.com/office/officeart/2005/8/layout/cycle2"/>
    <dgm:cxn modelId="{A49AE031-E371-4396-A955-F4D31ABD3D99}" srcId="{05A9D6B2-4EAF-4797-9723-E28A9EC146D2}" destId="{EBF4C317-DB65-4101-8EF1-2522BB1A34CB}" srcOrd="1" destOrd="0" parTransId="{29DAA0A0-9F7A-4E6E-9B77-3CAD22EF0008}" sibTransId="{483C8BAE-56B5-4B60-8794-67D1BBCC5478}"/>
    <dgm:cxn modelId="{7C1BB834-1DEE-44C1-96A7-F1E8962E9F04}" type="presOf" srcId="{A2EA5047-8327-40F6-BD19-F6DCF91D1651}" destId="{057B4E60-4EFD-426B-936B-531F28550C9E}" srcOrd="0" destOrd="0" presId="urn:microsoft.com/office/officeart/2005/8/layout/cycle2"/>
    <dgm:cxn modelId="{F61AA75C-9AC2-4154-ACF0-1AE0DE292CB3}" type="presOf" srcId="{A2EA5047-8327-40F6-BD19-F6DCF91D1651}" destId="{96D3E26D-B968-477B-A35B-56C789CE8743}" srcOrd="1" destOrd="0" presId="urn:microsoft.com/office/officeart/2005/8/layout/cycle2"/>
    <dgm:cxn modelId="{5E2A7660-C716-4879-A04C-1AE53DD14A75}" type="presOf" srcId="{0F3CFCD7-4C45-4ECB-806C-F737E1F990E1}" destId="{5F051DAD-552A-46CA-87D8-3A2296EA1B82}" srcOrd="1" destOrd="0" presId="urn:microsoft.com/office/officeart/2005/8/layout/cycle2"/>
    <dgm:cxn modelId="{10E9EA61-A26B-4452-8F6B-65CFDD467086}" srcId="{05A9D6B2-4EAF-4797-9723-E28A9EC146D2}" destId="{D1EA94CD-95AA-4F29-A57B-355C94E994AE}" srcOrd="4" destOrd="0" parTransId="{847CFE22-68A6-4A4C-BF93-A583EB482819}" sibTransId="{618D5FF8-DB86-4A6B-BECF-229C0387BD5F}"/>
    <dgm:cxn modelId="{6CE62363-7587-43C8-901D-687033B3B6A5}" type="presOf" srcId="{0E746A4C-A53A-4D08-88FD-2960B5388A39}" destId="{4C910ADC-D0C1-463B-95DD-C2DD1E094D30}" srcOrd="0" destOrd="0" presId="urn:microsoft.com/office/officeart/2005/8/layout/cycle2"/>
    <dgm:cxn modelId="{1AC79B64-7F6C-41B8-BC30-11A9B23673EC}" type="presOf" srcId="{05A9D6B2-4EAF-4797-9723-E28A9EC146D2}" destId="{4FF9CDC8-B7D3-4FD4-8AD9-B87D389A9872}" srcOrd="0" destOrd="0" presId="urn:microsoft.com/office/officeart/2005/8/layout/cycle2"/>
    <dgm:cxn modelId="{3D8FE34A-8676-4839-B0D4-92E7C181763C}" srcId="{05A9D6B2-4EAF-4797-9723-E28A9EC146D2}" destId="{0E746A4C-A53A-4D08-88FD-2960B5388A39}" srcOrd="2" destOrd="0" parTransId="{46A8990B-EB23-462B-9A2C-EE365DE9270F}" sibTransId="{0F3CFCD7-4C45-4ECB-806C-F737E1F990E1}"/>
    <dgm:cxn modelId="{5CF0F687-FD1E-47C8-9733-F6280BA0814E}" srcId="{05A9D6B2-4EAF-4797-9723-E28A9EC146D2}" destId="{EE305ADF-76C3-4065-96FF-C1BF42FA0EC3}" srcOrd="0" destOrd="0" parTransId="{1E0266EA-DB14-4468-9884-1FD1C6F90187}" sibTransId="{A2EA5047-8327-40F6-BD19-F6DCF91D1651}"/>
    <dgm:cxn modelId="{5337008A-E239-4D77-AE0E-9B334BD8599C}" type="presOf" srcId="{0F3CFCD7-4C45-4ECB-806C-F737E1F990E1}" destId="{1D8465CA-4EBE-4501-BA15-8185B0F443B8}" srcOrd="0" destOrd="0" presId="urn:microsoft.com/office/officeart/2005/8/layout/cycle2"/>
    <dgm:cxn modelId="{9859498C-A391-4650-A8AB-F4AA7F874D0A}" type="presOf" srcId="{483C8BAE-56B5-4B60-8794-67D1BBCC5478}" destId="{2AE1DB62-1EEA-4744-A84C-D5D823F7C6CB}" srcOrd="1" destOrd="0" presId="urn:microsoft.com/office/officeart/2005/8/layout/cycle2"/>
    <dgm:cxn modelId="{BD112599-7179-4B79-874A-4E9657BAF405}" type="presOf" srcId="{618D5FF8-DB86-4A6B-BECF-229C0387BD5F}" destId="{9F06097F-23B1-4EC5-9149-7AD2DDA9B7C3}" srcOrd="0" destOrd="0" presId="urn:microsoft.com/office/officeart/2005/8/layout/cycle2"/>
    <dgm:cxn modelId="{5396DD9A-7C13-45DF-A811-573516D5C163}" type="presOf" srcId="{66CE86AB-255F-421C-B3CF-AA83DBACD06E}" destId="{D6C72A76-6670-4BF5-9006-02D0AA53890E}" srcOrd="0" destOrd="0" presId="urn:microsoft.com/office/officeart/2005/8/layout/cycle2"/>
    <dgm:cxn modelId="{68C6C19F-4C4B-43CD-8A70-B93AE7961D6A}" srcId="{05A9D6B2-4EAF-4797-9723-E28A9EC146D2}" destId="{66CE86AB-255F-421C-B3CF-AA83DBACD06E}" srcOrd="3" destOrd="0" parTransId="{15203BBF-B7A1-410A-9BB9-04F059BB3E9C}" sibTransId="{D7F95E57-894D-4016-A378-98F07F99A6A1}"/>
    <dgm:cxn modelId="{14F7DCC4-3DE7-447C-B9BE-4B2CD494035A}" type="presOf" srcId="{D7F95E57-894D-4016-A378-98F07F99A6A1}" destId="{F7363275-0783-4167-8250-85B3F008DD3F}" srcOrd="1" destOrd="0" presId="urn:microsoft.com/office/officeart/2005/8/layout/cycle2"/>
    <dgm:cxn modelId="{3FFB71EF-5DBB-49B8-83FD-1B5C3349056E}" type="presOf" srcId="{D1EA94CD-95AA-4F29-A57B-355C94E994AE}" destId="{CFBBCF36-5115-4D78-A169-BC54E5B73760}" srcOrd="0" destOrd="0" presId="urn:microsoft.com/office/officeart/2005/8/layout/cycle2"/>
    <dgm:cxn modelId="{740320FB-DAFF-4EDA-B00E-BD7FBEBCAEA5}" type="presOf" srcId="{D7F95E57-894D-4016-A378-98F07F99A6A1}" destId="{7953CC50-3CB1-4158-B568-7C5BD3E7334C}" srcOrd="0" destOrd="0" presId="urn:microsoft.com/office/officeart/2005/8/layout/cycle2"/>
    <dgm:cxn modelId="{57B1D82B-DF99-4755-9038-8F4E0FEBA86C}" type="presParOf" srcId="{4FF9CDC8-B7D3-4FD4-8AD9-B87D389A9872}" destId="{64A5C648-228A-4378-B3BA-65BB5C0EF900}" srcOrd="0" destOrd="0" presId="urn:microsoft.com/office/officeart/2005/8/layout/cycle2"/>
    <dgm:cxn modelId="{0FF12FC9-F1F6-4F47-9B1A-F96448382619}" type="presParOf" srcId="{4FF9CDC8-B7D3-4FD4-8AD9-B87D389A9872}" destId="{057B4E60-4EFD-426B-936B-531F28550C9E}" srcOrd="1" destOrd="0" presId="urn:microsoft.com/office/officeart/2005/8/layout/cycle2"/>
    <dgm:cxn modelId="{49886E59-28D4-4712-B8E4-4B414390BB99}" type="presParOf" srcId="{057B4E60-4EFD-426B-936B-531F28550C9E}" destId="{96D3E26D-B968-477B-A35B-56C789CE8743}" srcOrd="0" destOrd="0" presId="urn:microsoft.com/office/officeart/2005/8/layout/cycle2"/>
    <dgm:cxn modelId="{B2728AF4-A0EC-493F-AF8B-63BA0B989289}" type="presParOf" srcId="{4FF9CDC8-B7D3-4FD4-8AD9-B87D389A9872}" destId="{53BA2558-9C48-44CD-9D32-D5FEFE8105D3}" srcOrd="2" destOrd="0" presId="urn:microsoft.com/office/officeart/2005/8/layout/cycle2"/>
    <dgm:cxn modelId="{ADF670F2-A7FC-4B9C-BE1C-35C39A6780CD}" type="presParOf" srcId="{4FF9CDC8-B7D3-4FD4-8AD9-B87D389A9872}" destId="{759F0126-AD65-4916-B17B-15C647B03153}" srcOrd="3" destOrd="0" presId="urn:microsoft.com/office/officeart/2005/8/layout/cycle2"/>
    <dgm:cxn modelId="{C7ACAB51-B5DE-482E-98CB-F8B2D81AE302}" type="presParOf" srcId="{759F0126-AD65-4916-B17B-15C647B03153}" destId="{2AE1DB62-1EEA-4744-A84C-D5D823F7C6CB}" srcOrd="0" destOrd="0" presId="urn:microsoft.com/office/officeart/2005/8/layout/cycle2"/>
    <dgm:cxn modelId="{AA897623-B2F8-4DB8-BDB9-0D5C0C503ED9}" type="presParOf" srcId="{4FF9CDC8-B7D3-4FD4-8AD9-B87D389A9872}" destId="{4C910ADC-D0C1-463B-95DD-C2DD1E094D30}" srcOrd="4" destOrd="0" presId="urn:microsoft.com/office/officeart/2005/8/layout/cycle2"/>
    <dgm:cxn modelId="{132EA6FD-3182-4D05-9989-0351169B8B04}" type="presParOf" srcId="{4FF9CDC8-B7D3-4FD4-8AD9-B87D389A9872}" destId="{1D8465CA-4EBE-4501-BA15-8185B0F443B8}" srcOrd="5" destOrd="0" presId="urn:microsoft.com/office/officeart/2005/8/layout/cycle2"/>
    <dgm:cxn modelId="{BC4449A0-04FD-4CFE-8B55-B474B2C71154}" type="presParOf" srcId="{1D8465CA-4EBE-4501-BA15-8185B0F443B8}" destId="{5F051DAD-552A-46CA-87D8-3A2296EA1B82}" srcOrd="0" destOrd="0" presId="urn:microsoft.com/office/officeart/2005/8/layout/cycle2"/>
    <dgm:cxn modelId="{880F17C6-888C-4B27-8EAF-97F1B4CDA9D2}" type="presParOf" srcId="{4FF9CDC8-B7D3-4FD4-8AD9-B87D389A9872}" destId="{D6C72A76-6670-4BF5-9006-02D0AA53890E}" srcOrd="6" destOrd="0" presId="urn:microsoft.com/office/officeart/2005/8/layout/cycle2"/>
    <dgm:cxn modelId="{A175C815-5495-4526-8C53-C23035B0A06C}" type="presParOf" srcId="{4FF9CDC8-B7D3-4FD4-8AD9-B87D389A9872}" destId="{7953CC50-3CB1-4158-B568-7C5BD3E7334C}" srcOrd="7" destOrd="0" presId="urn:microsoft.com/office/officeart/2005/8/layout/cycle2"/>
    <dgm:cxn modelId="{F67AF343-B3BC-4475-9841-24AD7E9446A0}" type="presParOf" srcId="{7953CC50-3CB1-4158-B568-7C5BD3E7334C}" destId="{F7363275-0783-4167-8250-85B3F008DD3F}" srcOrd="0" destOrd="0" presId="urn:microsoft.com/office/officeart/2005/8/layout/cycle2"/>
    <dgm:cxn modelId="{3689E1F8-3332-4097-872B-A199860DBE21}" type="presParOf" srcId="{4FF9CDC8-B7D3-4FD4-8AD9-B87D389A9872}" destId="{CFBBCF36-5115-4D78-A169-BC54E5B73760}" srcOrd="8" destOrd="0" presId="urn:microsoft.com/office/officeart/2005/8/layout/cycle2"/>
    <dgm:cxn modelId="{E49E50EC-8A2F-4329-A150-2B75BBB7E721}" type="presParOf" srcId="{4FF9CDC8-B7D3-4FD4-8AD9-B87D389A9872}" destId="{9F06097F-23B1-4EC5-9149-7AD2DDA9B7C3}" srcOrd="9" destOrd="0" presId="urn:microsoft.com/office/officeart/2005/8/layout/cycle2"/>
    <dgm:cxn modelId="{25EBFDD5-2B44-4283-BB0F-9F136D875181}" type="presParOf" srcId="{9F06097F-23B1-4EC5-9149-7AD2DDA9B7C3}" destId="{9E4C76F7-9E9E-4396-BF86-8748F5D01F7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5C648-228A-4378-B3BA-65BB5C0EF900}">
      <dsp:nvSpPr>
        <dsp:cNvPr id="0" name=""/>
        <dsp:cNvSpPr/>
      </dsp:nvSpPr>
      <dsp:spPr>
        <a:xfrm>
          <a:off x="2425896" y="1531"/>
          <a:ext cx="1186780" cy="1186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Utpal</a:t>
          </a:r>
          <a:endParaRPr lang="en-IN" sz="2000" kern="1200" dirty="0"/>
        </a:p>
      </dsp:txBody>
      <dsp:txXfrm>
        <a:off x="2599696" y="175331"/>
        <a:ext cx="839180" cy="839180"/>
      </dsp:txXfrm>
    </dsp:sp>
    <dsp:sp modelId="{057B4E60-4EFD-426B-936B-531F28550C9E}">
      <dsp:nvSpPr>
        <dsp:cNvPr id="0" name=""/>
        <dsp:cNvSpPr/>
      </dsp:nvSpPr>
      <dsp:spPr>
        <a:xfrm rot="2160000">
          <a:off x="3575147" y="913082"/>
          <a:ext cx="315393" cy="400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3584182" y="965382"/>
        <a:ext cx="220775" cy="240322"/>
      </dsp:txXfrm>
    </dsp:sp>
    <dsp:sp modelId="{53BA2558-9C48-44CD-9D32-D5FEFE8105D3}">
      <dsp:nvSpPr>
        <dsp:cNvPr id="0" name=""/>
        <dsp:cNvSpPr/>
      </dsp:nvSpPr>
      <dsp:spPr>
        <a:xfrm>
          <a:off x="3867453" y="1048883"/>
          <a:ext cx="1186780" cy="1186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Soyeb</a:t>
          </a:r>
          <a:endParaRPr lang="en-IN" sz="2000" kern="1200" dirty="0"/>
        </a:p>
      </dsp:txBody>
      <dsp:txXfrm>
        <a:off x="4041253" y="1222683"/>
        <a:ext cx="839180" cy="839180"/>
      </dsp:txXfrm>
    </dsp:sp>
    <dsp:sp modelId="{759F0126-AD65-4916-B17B-15C647B03153}">
      <dsp:nvSpPr>
        <dsp:cNvPr id="0" name=""/>
        <dsp:cNvSpPr/>
      </dsp:nvSpPr>
      <dsp:spPr>
        <a:xfrm rot="6480000">
          <a:off x="4030592" y="2280840"/>
          <a:ext cx="315393" cy="400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4092520" y="2315954"/>
        <a:ext cx="220775" cy="240322"/>
      </dsp:txXfrm>
    </dsp:sp>
    <dsp:sp modelId="{4C910ADC-D0C1-463B-95DD-C2DD1E094D30}">
      <dsp:nvSpPr>
        <dsp:cNvPr id="0" name=""/>
        <dsp:cNvSpPr/>
      </dsp:nvSpPr>
      <dsp:spPr>
        <a:xfrm>
          <a:off x="3316827" y="2743534"/>
          <a:ext cx="1186780" cy="1186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 err="1"/>
            <a:t>Apon</a:t>
          </a:r>
          <a:endParaRPr lang="en-IN" sz="2000" kern="1200" dirty="0"/>
        </a:p>
      </dsp:txBody>
      <dsp:txXfrm>
        <a:off x="3490627" y="2917334"/>
        <a:ext cx="839180" cy="839180"/>
      </dsp:txXfrm>
    </dsp:sp>
    <dsp:sp modelId="{1D8465CA-4EBE-4501-BA15-8185B0F443B8}">
      <dsp:nvSpPr>
        <dsp:cNvPr id="0" name=""/>
        <dsp:cNvSpPr/>
      </dsp:nvSpPr>
      <dsp:spPr>
        <a:xfrm rot="10800000">
          <a:off x="2870516" y="3136655"/>
          <a:ext cx="315393" cy="400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2965134" y="3216763"/>
        <a:ext cx="220775" cy="240322"/>
      </dsp:txXfrm>
    </dsp:sp>
    <dsp:sp modelId="{D6C72A76-6670-4BF5-9006-02D0AA53890E}">
      <dsp:nvSpPr>
        <dsp:cNvPr id="0" name=""/>
        <dsp:cNvSpPr/>
      </dsp:nvSpPr>
      <dsp:spPr>
        <a:xfrm>
          <a:off x="1534966" y="2743534"/>
          <a:ext cx="1186780" cy="1186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1708766" y="2917334"/>
        <a:ext cx="839180" cy="839180"/>
      </dsp:txXfrm>
    </dsp:sp>
    <dsp:sp modelId="{7953CC50-3CB1-4158-B568-7C5BD3E7334C}">
      <dsp:nvSpPr>
        <dsp:cNvPr id="0" name=""/>
        <dsp:cNvSpPr/>
      </dsp:nvSpPr>
      <dsp:spPr>
        <a:xfrm rot="15120000">
          <a:off x="1698105" y="2297819"/>
          <a:ext cx="315393" cy="400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1760033" y="2422921"/>
        <a:ext cx="220775" cy="240322"/>
      </dsp:txXfrm>
    </dsp:sp>
    <dsp:sp modelId="{CFBBCF36-5115-4D78-A169-BC54E5B73760}">
      <dsp:nvSpPr>
        <dsp:cNvPr id="0" name=""/>
        <dsp:cNvSpPr/>
      </dsp:nvSpPr>
      <dsp:spPr>
        <a:xfrm>
          <a:off x="984340" y="1048883"/>
          <a:ext cx="1186780" cy="11867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1158140" y="1222683"/>
        <a:ext cx="839180" cy="839180"/>
      </dsp:txXfrm>
    </dsp:sp>
    <dsp:sp modelId="{9F06097F-23B1-4EC5-9149-7AD2DDA9B7C3}">
      <dsp:nvSpPr>
        <dsp:cNvPr id="0" name=""/>
        <dsp:cNvSpPr/>
      </dsp:nvSpPr>
      <dsp:spPr>
        <a:xfrm rot="19440000">
          <a:off x="2133590" y="923575"/>
          <a:ext cx="315393" cy="40053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142625" y="1031491"/>
        <a:ext cx="220775" cy="240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26B3-C71B-438C-986F-94D1707578BB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63C11-F17F-449E-9EB0-D142790193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7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1C2-EC4E-40FA-94C6-70F5EED2AF31}" type="datetime1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3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A0B7-3AAF-4711-95FA-78BF4CD438B0}" type="datetime1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BA14-BFD6-46CF-99D4-68B913475C4B}" type="datetime1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1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4D5D9-6E80-444C-93C4-97C66BF186FA}" type="datetime1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413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5CF0-CDF2-492D-980D-B4C323604FF7}" type="datetime1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193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E533D-F882-4859-B769-53F6C022E37C}" type="datetime1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517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7BA19-5CE0-4999-A3F5-C91FD7541BC4}" type="datetime1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56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CAED-EEAF-4D9A-AC26-15511AF846B6}" type="datetime1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162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DD1B-B632-45BC-AF70-22055D835942}" type="datetime1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1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455F-09E2-4D65-A94B-0DF72A490B39}" type="datetime1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7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4E21-E1DF-490F-8190-287D54AF4269}" type="datetime1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1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42DE-98F4-4254-96CA-7434A3354B39}" type="datetime1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04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96EF3-1498-46AC-B378-2968293624D5}" type="datetime1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90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6028-91B2-470C-ADE5-3EDE784B54DB}" type="datetime1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5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0632-32E3-4AA5-974F-4F90CEAED034}" type="datetime1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1C-241E-4CC9-B192-93822CE89B0F}" type="datetime1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8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90DD-B24A-45BE-98E6-60A9DEDB56B1}" type="datetime1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4927DBA-295D-4239-A069-1D88A442F144}" type="datetime1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IN"/>
              <a:t>dept mgt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BB778E-F6F2-4BB4-B7AC-BAF21144F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19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0EB9B6-C5BF-4191-802B-0E6E95F8B6B7}"/>
              </a:ext>
            </a:extLst>
          </p:cNvPr>
          <p:cNvSpPr txBox="1"/>
          <p:nvPr/>
        </p:nvSpPr>
        <p:spPr>
          <a:xfrm>
            <a:off x="1656522" y="2663687"/>
            <a:ext cx="8892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5919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85804-26EF-4808-A647-0622765EFE9F}"/>
              </a:ext>
            </a:extLst>
          </p:cNvPr>
          <p:cNvSpPr txBox="1"/>
          <p:nvPr/>
        </p:nvSpPr>
        <p:spPr>
          <a:xfrm>
            <a:off x="3949148" y="291547"/>
            <a:ext cx="393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E19540-2F64-4BD6-9010-03EBF61C27E3}"/>
              </a:ext>
            </a:extLst>
          </p:cNvPr>
          <p:cNvSpPr txBox="1"/>
          <p:nvPr/>
        </p:nvSpPr>
        <p:spPr>
          <a:xfrm>
            <a:off x="1404729" y="1424609"/>
            <a:ext cx="9607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project about your department in excel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D8914-AA58-418B-95A2-0809565DD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605087"/>
            <a:ext cx="5457411" cy="35183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0040E-61DF-4E56-839A-3ED39479D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44" y="2605087"/>
            <a:ext cx="5837898" cy="351833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5B52901-9FFF-4F1E-856B-E930A048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D71D-0A4C-4F7B-8DAC-492A097960C5}" type="datetime1">
              <a:rPr lang="en-IN" smtClean="0"/>
              <a:t>17-11-2024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28BEA1-CC8C-4D10-9DD9-76705573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DAFF0B-C2EB-4350-A3CA-202A8C76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ECA2A63-8CBA-4243-ACC7-45E2756A2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659360"/>
              </p:ext>
            </p:extLst>
          </p:nvPr>
        </p:nvGraphicFramePr>
        <p:xfrm>
          <a:off x="3224696" y="1766588"/>
          <a:ext cx="6038574" cy="3931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D5884-64A3-4E68-B895-DE2E9383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FE81-2549-4D62-9631-484AFDAF4DB3}" type="datetime1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B4FB2-8A3D-4944-8AA9-71099923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83FC4-1A77-4E25-B6E7-7AE59282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6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A5C648-228A-4378-B3BA-65BB5C0EF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64A5C648-228A-4378-B3BA-65BB5C0EF9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64A5C648-228A-4378-B3BA-65BB5C0EF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64A5C648-228A-4378-B3BA-65BB5C0EF9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7B4E60-4EFD-426B-936B-531F28550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057B4E60-4EFD-426B-936B-531F28550C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057B4E60-4EFD-426B-936B-531F28550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057B4E60-4EFD-426B-936B-531F28550C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BA2558-9C48-44CD-9D32-D5FEFE8105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graphicEl>
                                              <a:dgm id="{53BA2558-9C48-44CD-9D32-D5FEFE8105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graphicEl>
                                              <a:dgm id="{53BA2558-9C48-44CD-9D32-D5FEFE8105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53BA2558-9C48-44CD-9D32-D5FEFE8105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9F0126-AD65-4916-B17B-15C647B03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graphicEl>
                                              <a:dgm id="{759F0126-AD65-4916-B17B-15C647B031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graphicEl>
                                              <a:dgm id="{759F0126-AD65-4916-B17B-15C647B03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759F0126-AD65-4916-B17B-15C647B031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910ADC-D0C1-463B-95DD-C2DD1E094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graphicEl>
                                              <a:dgm id="{4C910ADC-D0C1-463B-95DD-C2DD1E094D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graphicEl>
                                              <a:dgm id="{4C910ADC-D0C1-463B-95DD-C2DD1E094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4C910ADC-D0C1-463B-95DD-C2DD1E094D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D8465CA-4EBE-4501-BA15-8185B0F44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graphicEl>
                                              <a:dgm id="{1D8465CA-4EBE-4501-BA15-8185B0F443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graphicEl>
                                              <a:dgm id="{1D8465CA-4EBE-4501-BA15-8185B0F44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graphicEl>
                                              <a:dgm id="{1D8465CA-4EBE-4501-BA15-8185B0F443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C72A76-6670-4BF5-9006-02D0AA538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graphicEl>
                                              <a:dgm id="{D6C72A76-6670-4BF5-9006-02D0AA5389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graphicEl>
                                              <a:dgm id="{D6C72A76-6670-4BF5-9006-02D0AA538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graphicEl>
                                              <a:dgm id="{D6C72A76-6670-4BF5-9006-02D0AA538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53CC50-3CB1-4158-B568-7C5BD3E73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graphicEl>
                                              <a:dgm id="{7953CC50-3CB1-4158-B568-7C5BD3E733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graphicEl>
                                              <a:dgm id="{7953CC50-3CB1-4158-B568-7C5BD3E73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graphicEl>
                                              <a:dgm id="{7953CC50-3CB1-4158-B568-7C5BD3E733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BBCF36-5115-4D78-A169-BC54E5B73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graphicEl>
                                              <a:dgm id="{CFBBCF36-5115-4D78-A169-BC54E5B737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graphicEl>
                                              <a:dgm id="{CFBBCF36-5115-4D78-A169-BC54E5B73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graphicEl>
                                              <a:dgm id="{CFBBCF36-5115-4D78-A169-BC54E5B73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F06097F-23B1-4EC5-9149-7AD2DDA9B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>
                                            <p:graphicEl>
                                              <a:dgm id="{9F06097F-23B1-4EC5-9149-7AD2DDA9B7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9F06097F-23B1-4EC5-9149-7AD2DDA9B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graphicEl>
                                              <a:dgm id="{9F06097F-23B1-4EC5-9149-7AD2DDA9B7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70FD-CCE8-4838-BC77-3A190FA3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21F5-7F1C-4F85-B503-895967F7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681C-4EA5-46EA-B4A0-EC861AA6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DEC6-46C2-4D8F-908F-F9DF23083177}" type="datetime1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B211-27EC-4C10-8CF7-91B06B39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 mgt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3F887-47F9-47BD-A0B8-8872C85A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B778E-F6F2-4BB4-B7AC-BAF21144F93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596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1571</TotalTime>
  <Words>29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Century Gothic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2024-11-15T05:07:55Z</dcterms:created>
  <dcterms:modified xsi:type="dcterms:W3CDTF">2024-11-17T14:52:31Z</dcterms:modified>
</cp:coreProperties>
</file>