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1"/>
  </p:notesMasterIdLst>
  <p:sldIdLst>
    <p:sldId id="256" r:id="rId2"/>
    <p:sldId id="257" r:id="rId3"/>
    <p:sldId id="258" r:id="rId4"/>
    <p:sldId id="263" r:id="rId5"/>
    <p:sldId id="259" r:id="rId6"/>
    <p:sldId id="260" r:id="rId7"/>
    <p:sldId id="274" r:id="rId8"/>
    <p:sldId id="275" r:id="rId9"/>
    <p:sldId id="261" r:id="rId10"/>
    <p:sldId id="273" r:id="rId11"/>
    <p:sldId id="264" r:id="rId12"/>
    <p:sldId id="265" r:id="rId13"/>
    <p:sldId id="266" r:id="rId14"/>
    <p:sldId id="269" r:id="rId15"/>
    <p:sldId id="276" r:id="rId16"/>
    <p:sldId id="277" r:id="rId17"/>
    <p:sldId id="268" r:id="rId18"/>
    <p:sldId id="272"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EB17B4-C712-40EE-914A-B84B6F58A725}" v="196" dt="2024-10-30T03:46:15.533"/>
    <p1510:client id="{0DC3C374-2E35-4094-B761-DF5457CDB7AC}" v="47" dt="2024-10-29T10:50:35.363"/>
    <p1510:client id="{2022EB4D-BCD2-7DC0-6753-0847D636AB7A}" v="3" dt="2024-10-30T04:27:43.436"/>
    <p1510:client id="{BBCB1B8A-7D1D-52C0-16B3-D0BF10B652FF}" v="4" dt="2024-10-30T03:29:34.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al Navle" userId="S::navlek01@myunitec.ac.nz::23add0d4-fbaa-49c3-a593-b4dc127c82e3" providerId="AD" clId="Web-{2022EB4D-BCD2-7DC0-6753-0847D636AB7A}"/>
    <pc:docChg chg="modSld">
      <pc:chgData name="Khushal Navle" userId="S::navlek01@myunitec.ac.nz::23add0d4-fbaa-49c3-a593-b4dc127c82e3" providerId="AD" clId="Web-{2022EB4D-BCD2-7DC0-6753-0847D636AB7A}" dt="2024-10-30T04:27:43.436" v="2" actId="20577"/>
      <pc:docMkLst>
        <pc:docMk/>
      </pc:docMkLst>
      <pc:sldChg chg="delSp">
        <pc:chgData name="Khushal Navle" userId="S::navlek01@myunitec.ac.nz::23add0d4-fbaa-49c3-a593-b4dc127c82e3" providerId="AD" clId="Web-{2022EB4D-BCD2-7DC0-6753-0847D636AB7A}" dt="2024-10-30T03:33:57.071" v="0"/>
        <pc:sldMkLst>
          <pc:docMk/>
          <pc:sldMk cId="3445995550" sldId="261"/>
        </pc:sldMkLst>
        <pc:spChg chg="del">
          <ac:chgData name="Khushal Navle" userId="S::navlek01@myunitec.ac.nz::23add0d4-fbaa-49c3-a593-b4dc127c82e3" providerId="AD" clId="Web-{2022EB4D-BCD2-7DC0-6753-0847D636AB7A}" dt="2024-10-30T03:33:57.071" v="0"/>
          <ac:spMkLst>
            <pc:docMk/>
            <pc:sldMk cId="3445995550" sldId="261"/>
            <ac:spMk id="4" creationId="{16593E7B-54E1-0DB1-34D4-509F16882323}"/>
          </ac:spMkLst>
        </pc:spChg>
      </pc:sldChg>
      <pc:sldChg chg="modSp">
        <pc:chgData name="Khushal Navle" userId="S::navlek01@myunitec.ac.nz::23add0d4-fbaa-49c3-a593-b4dc127c82e3" providerId="AD" clId="Web-{2022EB4D-BCD2-7DC0-6753-0847D636AB7A}" dt="2024-10-30T04:27:43.436" v="2" actId="20577"/>
        <pc:sldMkLst>
          <pc:docMk/>
          <pc:sldMk cId="2529855862" sldId="275"/>
        </pc:sldMkLst>
        <pc:spChg chg="mod">
          <ac:chgData name="Khushal Navle" userId="S::navlek01@myunitec.ac.nz::23add0d4-fbaa-49c3-a593-b4dc127c82e3" providerId="AD" clId="Web-{2022EB4D-BCD2-7DC0-6753-0847D636AB7A}" dt="2024-10-30T04:27:43.436" v="2" actId="20577"/>
          <ac:spMkLst>
            <pc:docMk/>
            <pc:sldMk cId="2529855862" sldId="275"/>
            <ac:spMk id="3" creationId="{DA2D26C8-E010-5389-C4DF-A9F3BE34C145}"/>
          </ac:spMkLst>
        </pc:spChg>
        <pc:picChg chg="ord">
          <ac:chgData name="Khushal Navle" userId="S::navlek01@myunitec.ac.nz::23add0d4-fbaa-49c3-a593-b4dc127c82e3" providerId="AD" clId="Web-{2022EB4D-BCD2-7DC0-6753-0847D636AB7A}" dt="2024-10-30T04:27:35.842" v="1"/>
          <ac:picMkLst>
            <pc:docMk/>
            <pc:sldMk cId="2529855862" sldId="275"/>
            <ac:picMk id="8" creationId="{B54EE1E7-974D-571B-FCC7-FB01CEDF572F}"/>
          </ac:picMkLst>
        </pc:picChg>
      </pc:sldChg>
    </pc:docChg>
  </pc:docChgLst>
  <pc:docChgLst>
    <pc:chgData name="Arishay Reddy" userId="9a6d745b-9a42-49a1-a4c8-0162f7d6a0f5" providerId="ADAL" clId="{05EB17B4-C712-40EE-914A-B84B6F58A725}"/>
    <pc:docChg chg="undo custSel modSld">
      <pc:chgData name="Arishay Reddy" userId="9a6d745b-9a42-49a1-a4c8-0162f7d6a0f5" providerId="ADAL" clId="{05EB17B4-C712-40EE-914A-B84B6F58A725}" dt="2024-10-30T03:46:15.533" v="195" actId="14100"/>
      <pc:docMkLst>
        <pc:docMk/>
      </pc:docMkLst>
      <pc:sldChg chg="addSp modSp mod setBg modNotesTx">
        <pc:chgData name="Arishay Reddy" userId="9a6d745b-9a42-49a1-a4c8-0162f7d6a0f5" providerId="ADAL" clId="{05EB17B4-C712-40EE-914A-B84B6F58A725}" dt="2024-10-30T03:46:15.533" v="195" actId="14100"/>
        <pc:sldMkLst>
          <pc:docMk/>
          <pc:sldMk cId="3445995550" sldId="261"/>
        </pc:sldMkLst>
        <pc:spChg chg="mod">
          <ac:chgData name="Arishay Reddy" userId="9a6d745b-9a42-49a1-a4c8-0162f7d6a0f5" providerId="ADAL" clId="{05EB17B4-C712-40EE-914A-B84B6F58A725}" dt="2024-10-30T03:46:10.649" v="193" actId="255"/>
          <ac:spMkLst>
            <pc:docMk/>
            <pc:sldMk cId="3445995550" sldId="261"/>
            <ac:spMk id="2" creationId="{B1A374A6-962B-CB29-43B5-9EF07EC49B62}"/>
          </ac:spMkLst>
        </pc:spChg>
        <pc:spChg chg="add">
          <ac:chgData name="Arishay Reddy" userId="9a6d745b-9a42-49a1-a4c8-0162f7d6a0f5" providerId="ADAL" clId="{05EB17B4-C712-40EE-914A-B84B6F58A725}" dt="2024-10-30T03:46:04.166" v="192" actId="26606"/>
          <ac:spMkLst>
            <pc:docMk/>
            <pc:sldMk cId="3445995550" sldId="261"/>
            <ac:spMk id="13" creationId="{E9F26AF7-9AC1-49A4-8F89-2C63E1C0A0BB}"/>
          </ac:spMkLst>
        </pc:spChg>
        <pc:picChg chg="mod">
          <ac:chgData name="Arishay Reddy" userId="9a6d745b-9a42-49a1-a4c8-0162f7d6a0f5" providerId="ADAL" clId="{05EB17B4-C712-40EE-914A-B84B6F58A725}" dt="2024-10-30T03:46:15.533" v="195" actId="14100"/>
          <ac:picMkLst>
            <pc:docMk/>
            <pc:sldMk cId="3445995550" sldId="261"/>
            <ac:picMk id="6" creationId="{6E263B83-C056-F3B6-06DF-87863E786D72}"/>
          </ac:picMkLst>
        </pc:picChg>
        <pc:picChg chg="mod">
          <ac:chgData name="Arishay Reddy" userId="9a6d745b-9a42-49a1-a4c8-0162f7d6a0f5" providerId="ADAL" clId="{05EB17B4-C712-40EE-914A-B84B6F58A725}" dt="2024-10-30T03:46:12.785" v="194" actId="14100"/>
          <ac:picMkLst>
            <pc:docMk/>
            <pc:sldMk cId="3445995550" sldId="261"/>
            <ac:picMk id="8" creationId="{C996FF73-0624-B551-B67C-4F1A633517ED}"/>
          </ac:picMkLst>
        </pc:picChg>
      </pc:sldChg>
      <pc:sldChg chg="addSp delSp modSp mod setBg modNotesTx">
        <pc:chgData name="Arishay Reddy" userId="9a6d745b-9a42-49a1-a4c8-0162f7d6a0f5" providerId="ADAL" clId="{05EB17B4-C712-40EE-914A-B84B6F58A725}" dt="2024-10-30T03:44:22.612" v="147" actId="20577"/>
        <pc:sldMkLst>
          <pc:docMk/>
          <pc:sldMk cId="250551931" sldId="265"/>
        </pc:sldMkLst>
        <pc:spChg chg="mod">
          <ac:chgData name="Arishay Reddy" userId="9a6d745b-9a42-49a1-a4c8-0162f7d6a0f5" providerId="ADAL" clId="{05EB17B4-C712-40EE-914A-B84B6F58A725}" dt="2024-10-30T03:42:00.242" v="18" actId="255"/>
          <ac:spMkLst>
            <pc:docMk/>
            <pc:sldMk cId="250551931" sldId="265"/>
            <ac:spMk id="2" creationId="{1C85CAF9-488E-C4CB-E652-A88B467C441A}"/>
          </ac:spMkLst>
        </pc:spChg>
        <pc:spChg chg="del">
          <ac:chgData name="Arishay Reddy" userId="9a6d745b-9a42-49a1-a4c8-0162f7d6a0f5" providerId="ADAL" clId="{05EB17B4-C712-40EE-914A-B84B6F58A725}" dt="2024-10-30T03:41:56.502" v="17" actId="26606"/>
          <ac:spMkLst>
            <pc:docMk/>
            <pc:sldMk cId="250551931" sldId="265"/>
            <ac:spMk id="3" creationId="{E5349BB3-B2AA-E1D2-3FFA-562548588570}"/>
          </ac:spMkLst>
        </pc:spChg>
        <pc:spChg chg="mod">
          <ac:chgData name="Arishay Reddy" userId="9a6d745b-9a42-49a1-a4c8-0162f7d6a0f5" providerId="ADAL" clId="{05EB17B4-C712-40EE-914A-B84B6F58A725}" dt="2024-10-30T03:42:03.324" v="19" actId="255"/>
          <ac:spMkLst>
            <pc:docMk/>
            <pc:sldMk cId="250551931" sldId="265"/>
            <ac:spMk id="4" creationId="{001D581B-BE25-A9C3-2817-B02BE1FCC993}"/>
          </ac:spMkLst>
        </pc:spChg>
        <pc:spChg chg="add">
          <ac:chgData name="Arishay Reddy" userId="9a6d745b-9a42-49a1-a4c8-0162f7d6a0f5" providerId="ADAL" clId="{05EB17B4-C712-40EE-914A-B84B6F58A725}" dt="2024-10-30T03:41:56.502" v="17" actId="26606"/>
          <ac:spMkLst>
            <pc:docMk/>
            <pc:sldMk cId="250551931" sldId="265"/>
            <ac:spMk id="11" creationId="{3ED03601-4724-4293-A32A-3A0879C5D491}"/>
          </ac:spMkLst>
        </pc:spChg>
        <pc:spChg chg="add">
          <ac:chgData name="Arishay Reddy" userId="9a6d745b-9a42-49a1-a4c8-0162f7d6a0f5" providerId="ADAL" clId="{05EB17B4-C712-40EE-914A-B84B6F58A725}" dt="2024-10-30T03:41:56.502" v="17" actId="26606"/>
          <ac:spMkLst>
            <pc:docMk/>
            <pc:sldMk cId="250551931" sldId="265"/>
            <ac:spMk id="13" creationId="{5E433AC3-E189-483B-9E8C-DFD5D2A18641}"/>
          </ac:spMkLst>
        </pc:spChg>
        <pc:picChg chg="add">
          <ac:chgData name="Arishay Reddy" userId="9a6d745b-9a42-49a1-a4c8-0162f7d6a0f5" providerId="ADAL" clId="{05EB17B4-C712-40EE-914A-B84B6F58A725}" dt="2024-10-30T03:41:56.502" v="17" actId="26606"/>
          <ac:picMkLst>
            <pc:docMk/>
            <pc:sldMk cId="250551931" sldId="265"/>
            <ac:picMk id="8" creationId="{E9A28F6C-2B85-CEA3-0627-A642B5DDD7F5}"/>
          </ac:picMkLst>
        </pc:picChg>
      </pc:sldChg>
      <pc:sldChg chg="modSp mod">
        <pc:chgData name="Arishay Reddy" userId="9a6d745b-9a42-49a1-a4c8-0162f7d6a0f5" providerId="ADAL" clId="{05EB17B4-C712-40EE-914A-B84B6F58A725}" dt="2024-10-30T03:41:38.676" v="16" actId="255"/>
        <pc:sldMkLst>
          <pc:docMk/>
          <pc:sldMk cId="158072980" sldId="266"/>
        </pc:sldMkLst>
        <pc:spChg chg="mod">
          <ac:chgData name="Arishay Reddy" userId="9a6d745b-9a42-49a1-a4c8-0162f7d6a0f5" providerId="ADAL" clId="{05EB17B4-C712-40EE-914A-B84B6F58A725}" dt="2024-10-30T03:41:38.676" v="16" actId="255"/>
          <ac:spMkLst>
            <pc:docMk/>
            <pc:sldMk cId="158072980" sldId="266"/>
            <ac:spMk id="4" creationId="{9591D068-D0E7-DBF9-0E63-6E4C70FE06F8}"/>
          </ac:spMkLst>
        </pc:spChg>
      </pc:sldChg>
      <pc:sldChg chg="addSp delSp modSp mod setBg">
        <pc:chgData name="Arishay Reddy" userId="9a6d745b-9a42-49a1-a4c8-0162f7d6a0f5" providerId="ADAL" clId="{05EB17B4-C712-40EE-914A-B84B6F58A725}" dt="2024-10-30T03:44:54.298" v="160" actId="255"/>
        <pc:sldMkLst>
          <pc:docMk/>
          <pc:sldMk cId="25914727" sldId="274"/>
        </pc:sldMkLst>
        <pc:spChg chg="mod">
          <ac:chgData name="Arishay Reddy" userId="9a6d745b-9a42-49a1-a4c8-0162f7d6a0f5" providerId="ADAL" clId="{05EB17B4-C712-40EE-914A-B84B6F58A725}" dt="2024-10-30T03:44:54.298" v="160" actId="255"/>
          <ac:spMkLst>
            <pc:docMk/>
            <pc:sldMk cId="25914727" sldId="274"/>
            <ac:spMk id="2" creationId="{EC327FD7-A48F-7A69-FA53-A0E78889C9E1}"/>
          </ac:spMkLst>
        </pc:spChg>
        <pc:spChg chg="del mod ord">
          <ac:chgData name="Arishay Reddy" userId="9a6d745b-9a42-49a1-a4c8-0162f7d6a0f5" providerId="ADAL" clId="{05EB17B4-C712-40EE-914A-B84B6F58A725}" dt="2024-10-30T03:44:43.968" v="157" actId="21"/>
          <ac:spMkLst>
            <pc:docMk/>
            <pc:sldMk cId="25914727" sldId="274"/>
            <ac:spMk id="14" creationId="{78F03869-00E7-3950-9974-DEF6143A38FE}"/>
          </ac:spMkLst>
        </pc:spChg>
        <pc:spChg chg="add del">
          <ac:chgData name="Arishay Reddy" userId="9a6d745b-9a42-49a1-a4c8-0162f7d6a0f5" providerId="ADAL" clId="{05EB17B4-C712-40EE-914A-B84B6F58A725}" dt="2024-10-30T03:44:22.360" v="146" actId="26606"/>
          <ac:spMkLst>
            <pc:docMk/>
            <pc:sldMk cId="25914727" sldId="274"/>
            <ac:spMk id="23" creationId="{FBA3D995-9B63-41B8-8047-A9B719AAB691}"/>
          </ac:spMkLst>
        </pc:spChg>
        <pc:spChg chg="add del">
          <ac:chgData name="Arishay Reddy" userId="9a6d745b-9a42-49a1-a4c8-0162f7d6a0f5" providerId="ADAL" clId="{05EB17B4-C712-40EE-914A-B84B6F58A725}" dt="2024-10-30T03:44:22.360" v="146" actId="26606"/>
          <ac:spMkLst>
            <pc:docMk/>
            <pc:sldMk cId="25914727" sldId="274"/>
            <ac:spMk id="24" creationId="{5D386A20-DA28-40A4-99A3-2E17FE6406EB}"/>
          </ac:spMkLst>
        </pc:spChg>
        <pc:spChg chg="add del">
          <ac:chgData name="Arishay Reddy" userId="9a6d745b-9a42-49a1-a4c8-0162f7d6a0f5" providerId="ADAL" clId="{05EB17B4-C712-40EE-914A-B84B6F58A725}" dt="2024-10-30T03:44:17.515" v="142" actId="26606"/>
          <ac:spMkLst>
            <pc:docMk/>
            <pc:sldMk cId="25914727" sldId="274"/>
            <ac:spMk id="26" creationId="{32CA806D-F450-4F6B-9FF3-EB0171662FBC}"/>
          </ac:spMkLst>
        </pc:spChg>
        <pc:spChg chg="add del">
          <ac:chgData name="Arishay Reddy" userId="9a6d745b-9a42-49a1-a4c8-0162f7d6a0f5" providerId="ADAL" clId="{05EB17B4-C712-40EE-914A-B84B6F58A725}" dt="2024-10-30T03:44:17.515" v="142" actId="26606"/>
          <ac:spMkLst>
            <pc:docMk/>
            <pc:sldMk cId="25914727" sldId="274"/>
            <ac:spMk id="28" creationId="{B791AD2C-CC88-4D7E-B1D6-1B29DC26C65C}"/>
          </ac:spMkLst>
        </pc:spChg>
        <pc:spChg chg="add del">
          <ac:chgData name="Arishay Reddy" userId="9a6d745b-9a42-49a1-a4c8-0162f7d6a0f5" providerId="ADAL" clId="{05EB17B4-C712-40EE-914A-B84B6F58A725}" dt="2024-10-30T03:44:17.515" v="142" actId="26606"/>
          <ac:spMkLst>
            <pc:docMk/>
            <pc:sldMk cId="25914727" sldId="274"/>
            <ac:spMk id="30" creationId="{263402C5-1FD9-4C00-B6E9-C7C0369C3C47}"/>
          </ac:spMkLst>
        </pc:spChg>
        <pc:picChg chg="mod ord">
          <ac:chgData name="Arishay Reddy" userId="9a6d745b-9a42-49a1-a4c8-0162f7d6a0f5" providerId="ADAL" clId="{05EB17B4-C712-40EE-914A-B84B6F58A725}" dt="2024-10-30T03:44:46.208" v="158" actId="1076"/>
          <ac:picMkLst>
            <pc:docMk/>
            <pc:sldMk cId="25914727" sldId="274"/>
            <ac:picMk id="6" creationId="{8A3DDA35-9AA5-DFF5-B937-F1C475B70F33}"/>
          </ac:picMkLst>
        </pc:picChg>
        <pc:picChg chg="mod ord">
          <ac:chgData name="Arishay Reddy" userId="9a6d745b-9a42-49a1-a4c8-0162f7d6a0f5" providerId="ADAL" clId="{05EB17B4-C712-40EE-914A-B84B6F58A725}" dt="2024-10-30T03:44:35.233" v="153" actId="1076"/>
          <ac:picMkLst>
            <pc:docMk/>
            <pc:sldMk cId="25914727" sldId="274"/>
            <ac:picMk id="17" creationId="{3275BAD6-9102-FFF5-B235-062DA78253C0}"/>
          </ac:picMkLst>
        </pc:picChg>
        <pc:picChg chg="mod ord">
          <ac:chgData name="Arishay Reddy" userId="9a6d745b-9a42-49a1-a4c8-0162f7d6a0f5" providerId="ADAL" clId="{05EB17B4-C712-40EE-914A-B84B6F58A725}" dt="2024-10-30T03:44:29.620" v="151" actId="1076"/>
          <ac:picMkLst>
            <pc:docMk/>
            <pc:sldMk cId="25914727" sldId="274"/>
            <ac:picMk id="19" creationId="{743AF0FA-2293-617E-ABC6-EE4B02F6BC81}"/>
          </ac:picMkLst>
        </pc:picChg>
        <pc:picChg chg="mod">
          <ac:chgData name="Arishay Reddy" userId="9a6d745b-9a42-49a1-a4c8-0162f7d6a0f5" providerId="ADAL" clId="{05EB17B4-C712-40EE-914A-B84B6F58A725}" dt="2024-10-30T03:44:38.307" v="155" actId="1076"/>
          <ac:picMkLst>
            <pc:docMk/>
            <pc:sldMk cId="25914727" sldId="274"/>
            <ac:picMk id="21" creationId="{7E7D5FF3-8E42-0EA4-11F0-08CB39951A89}"/>
          </ac:picMkLst>
        </pc:picChg>
      </pc:sldChg>
      <pc:sldChg chg="modNotesTx">
        <pc:chgData name="Arishay Reddy" userId="9a6d745b-9a42-49a1-a4c8-0162f7d6a0f5" providerId="ADAL" clId="{05EB17B4-C712-40EE-914A-B84B6F58A725}" dt="2024-10-30T03:45:20.951" v="182" actId="20577"/>
        <pc:sldMkLst>
          <pc:docMk/>
          <pc:sldMk cId="2529855862" sldId="275"/>
        </pc:sldMkLst>
      </pc:sldChg>
      <pc:sldChg chg="addSp modSp mod setBg">
        <pc:chgData name="Arishay Reddy" userId="9a6d745b-9a42-49a1-a4c8-0162f7d6a0f5" providerId="ADAL" clId="{05EB17B4-C712-40EE-914A-B84B6F58A725}" dt="2024-10-30T03:41:24.958" v="14" actId="255"/>
        <pc:sldMkLst>
          <pc:docMk/>
          <pc:sldMk cId="711036099" sldId="276"/>
        </pc:sldMkLst>
        <pc:spChg chg="mod">
          <ac:chgData name="Arishay Reddy" userId="9a6d745b-9a42-49a1-a4c8-0162f7d6a0f5" providerId="ADAL" clId="{05EB17B4-C712-40EE-914A-B84B6F58A725}" dt="2024-10-30T03:41:24.958" v="14" actId="255"/>
          <ac:spMkLst>
            <pc:docMk/>
            <pc:sldMk cId="711036099" sldId="276"/>
            <ac:spMk id="2" creationId="{C95241BF-A100-AEF9-C788-D16FDD3C2F3A}"/>
          </ac:spMkLst>
        </pc:spChg>
        <pc:spChg chg="mod">
          <ac:chgData name="Arishay Reddy" userId="9a6d745b-9a42-49a1-a4c8-0162f7d6a0f5" providerId="ADAL" clId="{05EB17B4-C712-40EE-914A-B84B6F58A725}" dt="2024-10-30T03:41:21.712" v="13" actId="255"/>
          <ac:spMkLst>
            <pc:docMk/>
            <pc:sldMk cId="711036099" sldId="276"/>
            <ac:spMk id="4" creationId="{DF828CD7-6D1B-FBB7-7E3D-44179304CA8A}"/>
          </ac:spMkLst>
        </pc:spChg>
        <pc:spChg chg="add">
          <ac:chgData name="Arishay Reddy" userId="9a6d745b-9a42-49a1-a4c8-0162f7d6a0f5" providerId="ADAL" clId="{05EB17B4-C712-40EE-914A-B84B6F58A725}" dt="2024-10-30T03:41:17.290" v="12" actId="26606"/>
          <ac:spMkLst>
            <pc:docMk/>
            <pc:sldMk cId="711036099" sldId="276"/>
            <ac:spMk id="27" creationId="{EC7FF834-B204-4967-8D47-8BB36EAF0EF5}"/>
          </ac:spMkLst>
        </pc:spChg>
        <pc:spChg chg="add">
          <ac:chgData name="Arishay Reddy" userId="9a6d745b-9a42-49a1-a4c8-0162f7d6a0f5" providerId="ADAL" clId="{05EB17B4-C712-40EE-914A-B84B6F58A725}" dt="2024-10-30T03:41:17.290" v="12" actId="26606"/>
          <ac:spMkLst>
            <pc:docMk/>
            <pc:sldMk cId="711036099" sldId="276"/>
            <ac:spMk id="29" creationId="{F780A22D-61EA-43E3-BD94-3E39CF902160}"/>
          </ac:spMkLst>
        </pc:spChg>
        <pc:picChg chg="mod">
          <ac:chgData name="Arishay Reddy" userId="9a6d745b-9a42-49a1-a4c8-0162f7d6a0f5" providerId="ADAL" clId="{05EB17B4-C712-40EE-914A-B84B6F58A725}" dt="2024-10-30T03:41:17.290" v="12" actId="26606"/>
          <ac:picMkLst>
            <pc:docMk/>
            <pc:sldMk cId="711036099" sldId="276"/>
            <ac:picMk id="22" creationId="{1D2D62CA-C4D9-1A02-4B8D-D3973D4A97EB}"/>
          </ac:picMkLst>
        </pc:picChg>
      </pc:sldChg>
      <pc:sldChg chg="addSp modSp mod setBg">
        <pc:chgData name="Arishay Reddy" userId="9a6d745b-9a42-49a1-a4c8-0162f7d6a0f5" providerId="ADAL" clId="{05EB17B4-C712-40EE-914A-B84B6F58A725}" dt="2024-10-30T03:41:29.598" v="15" actId="255"/>
        <pc:sldMkLst>
          <pc:docMk/>
          <pc:sldMk cId="2378499218" sldId="277"/>
        </pc:sldMkLst>
        <pc:spChg chg="mod">
          <ac:chgData name="Arishay Reddy" userId="9a6d745b-9a42-49a1-a4c8-0162f7d6a0f5" providerId="ADAL" clId="{05EB17B4-C712-40EE-914A-B84B6F58A725}" dt="2024-10-30T03:41:29.598" v="15" actId="255"/>
          <ac:spMkLst>
            <pc:docMk/>
            <pc:sldMk cId="2378499218" sldId="277"/>
            <ac:spMk id="2" creationId="{4842E572-14FF-8109-F72B-58666733C9F2}"/>
          </ac:spMkLst>
        </pc:spChg>
        <pc:spChg chg="mod">
          <ac:chgData name="Arishay Reddy" userId="9a6d745b-9a42-49a1-a4c8-0162f7d6a0f5" providerId="ADAL" clId="{05EB17B4-C712-40EE-914A-B84B6F58A725}" dt="2024-10-30T03:41:11.837" v="11" actId="255"/>
          <ac:spMkLst>
            <pc:docMk/>
            <pc:sldMk cId="2378499218" sldId="277"/>
            <ac:spMk id="4" creationId="{8FF4FD90-86CF-32D5-B959-C3D8891AB14E}"/>
          </ac:spMkLst>
        </pc:spChg>
        <pc:spChg chg="add">
          <ac:chgData name="Arishay Reddy" userId="9a6d745b-9a42-49a1-a4c8-0162f7d6a0f5" providerId="ADAL" clId="{05EB17B4-C712-40EE-914A-B84B6F58A725}" dt="2024-10-30T03:40:50.416" v="4" actId="26606"/>
          <ac:spMkLst>
            <pc:docMk/>
            <pc:sldMk cId="2378499218" sldId="277"/>
            <ac:spMk id="13" creationId="{E9F26AF7-9AC1-49A4-8F89-2C63E1C0A0BB}"/>
          </ac:spMkLst>
        </pc:spChg>
        <pc:picChg chg="mod ord">
          <ac:chgData name="Arishay Reddy" userId="9a6d745b-9a42-49a1-a4c8-0162f7d6a0f5" providerId="ADAL" clId="{05EB17B4-C712-40EE-914A-B84B6F58A725}" dt="2024-10-30T03:41:00.295" v="9" actId="1076"/>
          <ac:picMkLst>
            <pc:docMk/>
            <pc:sldMk cId="2378499218" sldId="277"/>
            <ac:picMk id="6" creationId="{C1143A2C-97AC-5542-B8B3-6A9FD6041F8A}"/>
          </ac:picMkLst>
        </pc:picChg>
        <pc:picChg chg="mod">
          <ac:chgData name="Arishay Reddy" userId="9a6d745b-9a42-49a1-a4c8-0162f7d6a0f5" providerId="ADAL" clId="{05EB17B4-C712-40EE-914A-B84B6F58A725}" dt="2024-10-30T03:40:55.341" v="6" actId="14100"/>
          <ac:picMkLst>
            <pc:docMk/>
            <pc:sldMk cId="2378499218" sldId="277"/>
            <ac:picMk id="8" creationId="{F1A27F95-B861-7D47-904A-18B7765A9EC3}"/>
          </ac:picMkLst>
        </pc:picChg>
      </pc:sldChg>
    </pc:docChg>
  </pc:docChgLst>
  <pc:docChgLst>
    <pc:chgData name="Khushal Navle" userId="S::navlek01@myunitec.ac.nz::23add0d4-fbaa-49c3-a593-b4dc127c82e3" providerId="AD" clId="Web-{BBCB1B8A-7D1D-52C0-16B3-D0BF10B652FF}"/>
    <pc:docChg chg="addSld delSld">
      <pc:chgData name="Khushal Navle" userId="S::navlek01@myunitec.ac.nz::23add0d4-fbaa-49c3-a593-b4dc127c82e3" providerId="AD" clId="Web-{BBCB1B8A-7D1D-52C0-16B3-D0BF10B652FF}" dt="2024-10-30T03:29:34.535" v="3"/>
      <pc:docMkLst>
        <pc:docMk/>
      </pc:docMkLst>
      <pc:sldChg chg="del">
        <pc:chgData name="Khushal Navle" userId="S::navlek01@myunitec.ac.nz::23add0d4-fbaa-49c3-a593-b4dc127c82e3" providerId="AD" clId="Web-{BBCB1B8A-7D1D-52C0-16B3-D0BF10B652FF}" dt="2024-10-30T03:29:34.535" v="3"/>
        <pc:sldMkLst>
          <pc:docMk/>
          <pc:sldMk cId="106353171" sldId="270"/>
        </pc:sldMkLst>
      </pc:sldChg>
      <pc:sldChg chg="del">
        <pc:chgData name="Khushal Navle" userId="S::navlek01@myunitec.ac.nz::23add0d4-fbaa-49c3-a593-b4dc127c82e3" providerId="AD" clId="Web-{BBCB1B8A-7D1D-52C0-16B3-D0BF10B652FF}" dt="2024-10-30T03:29:34.535" v="2"/>
        <pc:sldMkLst>
          <pc:docMk/>
          <pc:sldMk cId="2603027993" sldId="271"/>
        </pc:sldMkLst>
      </pc:sldChg>
      <pc:sldChg chg="add">
        <pc:chgData name="Khushal Navle" userId="S::navlek01@myunitec.ac.nz::23add0d4-fbaa-49c3-a593-b4dc127c82e3" providerId="AD" clId="Web-{BBCB1B8A-7D1D-52C0-16B3-D0BF10B652FF}" dt="2024-10-30T03:29:32.207" v="0"/>
        <pc:sldMkLst>
          <pc:docMk/>
          <pc:sldMk cId="711036099" sldId="276"/>
        </pc:sldMkLst>
      </pc:sldChg>
      <pc:sldChg chg="add">
        <pc:chgData name="Khushal Navle" userId="S::navlek01@myunitec.ac.nz::23add0d4-fbaa-49c3-a593-b4dc127c82e3" providerId="AD" clId="Web-{BBCB1B8A-7D1D-52C0-16B3-D0BF10B652FF}" dt="2024-10-30T03:29:32.207" v="1"/>
        <pc:sldMkLst>
          <pc:docMk/>
          <pc:sldMk cId="2378499218" sldId="277"/>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588D80-5458-4C2E-98CF-8FB9E98F2B0C}"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6D148522-6502-46F5-A4F4-D775BDD6CBDB}">
      <dgm:prSet/>
      <dgm:spPr/>
      <dgm:t>
        <a:bodyPr/>
        <a:lstStyle/>
        <a:p>
          <a:r>
            <a:rPr lang="en-US"/>
            <a:t> 1. Introduction Part 1 </a:t>
          </a:r>
        </a:p>
      </dgm:t>
    </dgm:pt>
    <dgm:pt modelId="{08311DEA-1097-4B28-A64D-07F99A533438}" type="parTrans" cxnId="{B226EF37-8310-44F1-96C5-E027B8CF1154}">
      <dgm:prSet/>
      <dgm:spPr/>
      <dgm:t>
        <a:bodyPr/>
        <a:lstStyle/>
        <a:p>
          <a:endParaRPr lang="en-US"/>
        </a:p>
      </dgm:t>
    </dgm:pt>
    <dgm:pt modelId="{E5E98D01-A162-48DA-B8E0-9FDA5FC01660}" type="sibTrans" cxnId="{B226EF37-8310-44F1-96C5-E027B8CF1154}">
      <dgm:prSet/>
      <dgm:spPr/>
      <dgm:t>
        <a:bodyPr/>
        <a:lstStyle/>
        <a:p>
          <a:endParaRPr lang="en-US"/>
        </a:p>
      </dgm:t>
    </dgm:pt>
    <dgm:pt modelId="{3C9A9130-FFCF-4060-A87A-BF67E8408BA7}">
      <dgm:prSet/>
      <dgm:spPr/>
      <dgm:t>
        <a:bodyPr/>
        <a:lstStyle/>
        <a:p>
          <a:r>
            <a:rPr lang="en-US"/>
            <a:t>1.1. Website Booking system wireframe</a:t>
          </a:r>
        </a:p>
      </dgm:t>
    </dgm:pt>
    <dgm:pt modelId="{D4E0DC70-A642-462C-B6FE-5D366DD4EA00}" type="parTrans" cxnId="{6C795468-B0CC-42BD-90AD-635A092F212D}">
      <dgm:prSet/>
      <dgm:spPr/>
      <dgm:t>
        <a:bodyPr/>
        <a:lstStyle/>
        <a:p>
          <a:endParaRPr lang="en-US"/>
        </a:p>
      </dgm:t>
    </dgm:pt>
    <dgm:pt modelId="{A066A284-2CC5-4800-BAB2-5335753CCD0A}" type="sibTrans" cxnId="{6C795468-B0CC-42BD-90AD-635A092F212D}">
      <dgm:prSet/>
      <dgm:spPr/>
      <dgm:t>
        <a:bodyPr/>
        <a:lstStyle/>
        <a:p>
          <a:endParaRPr lang="en-US"/>
        </a:p>
      </dgm:t>
    </dgm:pt>
    <dgm:pt modelId="{F464A4F2-E3C1-4F25-81B2-CF255FFA8426}">
      <dgm:prSet/>
      <dgm:spPr/>
      <dgm:t>
        <a:bodyPr/>
        <a:lstStyle/>
        <a:p>
          <a:r>
            <a:rPr lang="en-US"/>
            <a:t>1.2. Data Integration</a:t>
          </a:r>
        </a:p>
      </dgm:t>
    </dgm:pt>
    <dgm:pt modelId="{966E0964-EC47-4A1C-9B71-48AB46CC8B0F}" type="parTrans" cxnId="{8290A354-E79A-4C13-B0C8-90B5C149C395}">
      <dgm:prSet/>
      <dgm:spPr/>
      <dgm:t>
        <a:bodyPr/>
        <a:lstStyle/>
        <a:p>
          <a:endParaRPr lang="en-US"/>
        </a:p>
      </dgm:t>
    </dgm:pt>
    <dgm:pt modelId="{204D4D83-43CE-49C8-98F1-4BE5BB3136B0}" type="sibTrans" cxnId="{8290A354-E79A-4C13-B0C8-90B5C149C395}">
      <dgm:prSet/>
      <dgm:spPr/>
      <dgm:t>
        <a:bodyPr/>
        <a:lstStyle/>
        <a:p>
          <a:endParaRPr lang="en-US"/>
        </a:p>
      </dgm:t>
    </dgm:pt>
    <dgm:pt modelId="{26099829-A9E6-46CD-9B7F-01D36B073230}">
      <dgm:prSet/>
      <dgm:spPr/>
      <dgm:t>
        <a:bodyPr/>
        <a:lstStyle/>
        <a:p>
          <a:r>
            <a:rPr lang="en-US"/>
            <a:t>1.3. Booking Validation</a:t>
          </a:r>
        </a:p>
      </dgm:t>
    </dgm:pt>
    <dgm:pt modelId="{A3D0DBEC-7900-4EC2-A02F-397AC63E6F3A}" type="parTrans" cxnId="{0AA93C91-AB64-4300-9FD1-67336707BD7B}">
      <dgm:prSet/>
      <dgm:spPr/>
      <dgm:t>
        <a:bodyPr/>
        <a:lstStyle/>
        <a:p>
          <a:endParaRPr lang="en-US"/>
        </a:p>
      </dgm:t>
    </dgm:pt>
    <dgm:pt modelId="{2F9B7117-081B-4E1D-8963-EDB57955C4A2}" type="sibTrans" cxnId="{0AA93C91-AB64-4300-9FD1-67336707BD7B}">
      <dgm:prSet/>
      <dgm:spPr/>
      <dgm:t>
        <a:bodyPr/>
        <a:lstStyle/>
        <a:p>
          <a:endParaRPr lang="en-US"/>
        </a:p>
      </dgm:t>
    </dgm:pt>
    <dgm:pt modelId="{360EFDA5-C707-4346-B902-64349676FC13}">
      <dgm:prSet/>
      <dgm:spPr/>
      <dgm:t>
        <a:bodyPr/>
        <a:lstStyle/>
        <a:p>
          <a:r>
            <a:rPr lang="en-US"/>
            <a:t>2. Introduction Part 2 </a:t>
          </a:r>
        </a:p>
      </dgm:t>
    </dgm:pt>
    <dgm:pt modelId="{A8D74CD2-3099-4B1E-A9AA-D57A5D289C50}" type="parTrans" cxnId="{448FA495-9342-4424-9F61-4FEA020E97CC}">
      <dgm:prSet/>
      <dgm:spPr/>
      <dgm:t>
        <a:bodyPr/>
        <a:lstStyle/>
        <a:p>
          <a:endParaRPr lang="en-US"/>
        </a:p>
      </dgm:t>
    </dgm:pt>
    <dgm:pt modelId="{693188F7-247B-41DA-80ED-E57CC3DB7D45}" type="sibTrans" cxnId="{448FA495-9342-4424-9F61-4FEA020E97CC}">
      <dgm:prSet/>
      <dgm:spPr/>
      <dgm:t>
        <a:bodyPr/>
        <a:lstStyle/>
        <a:p>
          <a:endParaRPr lang="en-US"/>
        </a:p>
      </dgm:t>
    </dgm:pt>
    <dgm:pt modelId="{EA3DAF45-6895-4FDE-9E47-85C4EBEE1C36}">
      <dgm:prSet/>
      <dgm:spPr/>
      <dgm:t>
        <a:bodyPr/>
        <a:lstStyle/>
        <a:p>
          <a:r>
            <a:rPr lang="en-US"/>
            <a:t>2.1. Game Wireframe and storyboard</a:t>
          </a:r>
        </a:p>
      </dgm:t>
    </dgm:pt>
    <dgm:pt modelId="{8548E629-7AF5-48C5-9CB9-19035F175C87}" type="parTrans" cxnId="{37601A35-EA1B-4F1F-BBAE-231402AC0884}">
      <dgm:prSet/>
      <dgm:spPr/>
      <dgm:t>
        <a:bodyPr/>
        <a:lstStyle/>
        <a:p>
          <a:endParaRPr lang="en-US"/>
        </a:p>
      </dgm:t>
    </dgm:pt>
    <dgm:pt modelId="{198450AF-C67A-459A-A404-F7CF453CFADB}" type="sibTrans" cxnId="{37601A35-EA1B-4F1F-BBAE-231402AC0884}">
      <dgm:prSet/>
      <dgm:spPr/>
      <dgm:t>
        <a:bodyPr/>
        <a:lstStyle/>
        <a:p>
          <a:endParaRPr lang="en-US"/>
        </a:p>
      </dgm:t>
    </dgm:pt>
    <dgm:pt modelId="{F6287D80-8297-4D97-A616-FEF7870677CD}">
      <dgm:prSet/>
      <dgm:spPr/>
      <dgm:t>
        <a:bodyPr/>
        <a:lstStyle/>
        <a:p>
          <a:r>
            <a:rPr lang="en-US"/>
            <a:t>2.2. Game Controls</a:t>
          </a:r>
        </a:p>
      </dgm:t>
    </dgm:pt>
    <dgm:pt modelId="{7D3A0F80-A6C5-439D-99C7-5489335AC8F6}" type="parTrans" cxnId="{1262E18A-237A-42F3-B232-D8D6678FE591}">
      <dgm:prSet/>
      <dgm:spPr/>
      <dgm:t>
        <a:bodyPr/>
        <a:lstStyle/>
        <a:p>
          <a:endParaRPr lang="en-US"/>
        </a:p>
      </dgm:t>
    </dgm:pt>
    <dgm:pt modelId="{7705BD21-9C0C-4827-9FF5-D51D0E708EE6}" type="sibTrans" cxnId="{1262E18A-237A-42F3-B232-D8D6678FE591}">
      <dgm:prSet/>
      <dgm:spPr/>
      <dgm:t>
        <a:bodyPr/>
        <a:lstStyle/>
        <a:p>
          <a:endParaRPr lang="en-US"/>
        </a:p>
      </dgm:t>
    </dgm:pt>
    <dgm:pt modelId="{33976A2F-4324-4663-97D6-FA584B9032F9}">
      <dgm:prSet/>
      <dgm:spPr/>
      <dgm:t>
        <a:bodyPr/>
        <a:lstStyle/>
        <a:p>
          <a:r>
            <a:rPr lang="en-US"/>
            <a:t>2.3. Game Mechanics</a:t>
          </a:r>
        </a:p>
      </dgm:t>
    </dgm:pt>
    <dgm:pt modelId="{10B9B1B0-BAD4-4299-99A0-04119921EDBB}" type="parTrans" cxnId="{F3174808-EF94-4F9A-BB69-3AEEFEB0737A}">
      <dgm:prSet/>
      <dgm:spPr/>
      <dgm:t>
        <a:bodyPr/>
        <a:lstStyle/>
        <a:p>
          <a:endParaRPr lang="en-US"/>
        </a:p>
      </dgm:t>
    </dgm:pt>
    <dgm:pt modelId="{B3C45833-5B45-490E-AC5B-242E568D9090}" type="sibTrans" cxnId="{F3174808-EF94-4F9A-BB69-3AEEFEB0737A}">
      <dgm:prSet/>
      <dgm:spPr/>
      <dgm:t>
        <a:bodyPr/>
        <a:lstStyle/>
        <a:p>
          <a:endParaRPr lang="en-US"/>
        </a:p>
      </dgm:t>
    </dgm:pt>
    <dgm:pt modelId="{9CA93598-13E2-4ADC-9F64-65378DB4BE9B}">
      <dgm:prSet/>
      <dgm:spPr/>
      <dgm:t>
        <a:bodyPr/>
        <a:lstStyle/>
        <a:p>
          <a:r>
            <a:rPr lang="en-US"/>
            <a:t>2.4. Questions and Answers</a:t>
          </a:r>
        </a:p>
      </dgm:t>
    </dgm:pt>
    <dgm:pt modelId="{19E2EB8A-B1F9-4C99-888C-E3083D372CF0}" type="parTrans" cxnId="{EA3EA241-A003-4DFE-9EDE-D7952CBD737E}">
      <dgm:prSet/>
      <dgm:spPr/>
      <dgm:t>
        <a:bodyPr/>
        <a:lstStyle/>
        <a:p>
          <a:endParaRPr lang="en-US"/>
        </a:p>
      </dgm:t>
    </dgm:pt>
    <dgm:pt modelId="{7CBE3432-0F5C-4239-B21C-17281F9D2EA1}" type="sibTrans" cxnId="{EA3EA241-A003-4DFE-9EDE-D7952CBD737E}">
      <dgm:prSet/>
      <dgm:spPr/>
      <dgm:t>
        <a:bodyPr/>
        <a:lstStyle/>
        <a:p>
          <a:endParaRPr lang="en-US"/>
        </a:p>
      </dgm:t>
    </dgm:pt>
    <dgm:pt modelId="{E57943E0-6732-4279-8F7B-966741167568}" type="pres">
      <dgm:prSet presAssocID="{3B588D80-5458-4C2E-98CF-8FB9E98F2B0C}" presName="diagram" presStyleCnt="0">
        <dgm:presLayoutVars>
          <dgm:dir/>
          <dgm:resizeHandles val="exact"/>
        </dgm:presLayoutVars>
      </dgm:prSet>
      <dgm:spPr/>
    </dgm:pt>
    <dgm:pt modelId="{9BD55DC5-EF1D-46BC-AB98-1B4B787F6D0A}" type="pres">
      <dgm:prSet presAssocID="{6D148522-6502-46F5-A4F4-D775BDD6CBDB}" presName="node" presStyleLbl="node1" presStyleIdx="0" presStyleCnt="9">
        <dgm:presLayoutVars>
          <dgm:bulletEnabled val="1"/>
        </dgm:presLayoutVars>
      </dgm:prSet>
      <dgm:spPr/>
    </dgm:pt>
    <dgm:pt modelId="{A7CCC87A-35C5-4EA4-83BE-E7E692548052}" type="pres">
      <dgm:prSet presAssocID="{E5E98D01-A162-48DA-B8E0-9FDA5FC01660}" presName="sibTrans" presStyleCnt="0"/>
      <dgm:spPr/>
    </dgm:pt>
    <dgm:pt modelId="{FE6ABE37-A858-4B3B-A873-BBAC92679893}" type="pres">
      <dgm:prSet presAssocID="{3C9A9130-FFCF-4060-A87A-BF67E8408BA7}" presName="node" presStyleLbl="node1" presStyleIdx="1" presStyleCnt="9">
        <dgm:presLayoutVars>
          <dgm:bulletEnabled val="1"/>
        </dgm:presLayoutVars>
      </dgm:prSet>
      <dgm:spPr/>
    </dgm:pt>
    <dgm:pt modelId="{79E230E5-F116-40A3-8057-CCB9A62E1BDA}" type="pres">
      <dgm:prSet presAssocID="{A066A284-2CC5-4800-BAB2-5335753CCD0A}" presName="sibTrans" presStyleCnt="0"/>
      <dgm:spPr/>
    </dgm:pt>
    <dgm:pt modelId="{E5A115FE-17A4-4F14-9FB0-2938DEDE0521}" type="pres">
      <dgm:prSet presAssocID="{F464A4F2-E3C1-4F25-81B2-CF255FFA8426}" presName="node" presStyleLbl="node1" presStyleIdx="2" presStyleCnt="9">
        <dgm:presLayoutVars>
          <dgm:bulletEnabled val="1"/>
        </dgm:presLayoutVars>
      </dgm:prSet>
      <dgm:spPr/>
    </dgm:pt>
    <dgm:pt modelId="{188ADD71-460A-46FB-8EB3-D8F5933DD0B6}" type="pres">
      <dgm:prSet presAssocID="{204D4D83-43CE-49C8-98F1-4BE5BB3136B0}" presName="sibTrans" presStyleCnt="0"/>
      <dgm:spPr/>
    </dgm:pt>
    <dgm:pt modelId="{AB4C523C-B08F-4EF0-82BE-79194B96D16D}" type="pres">
      <dgm:prSet presAssocID="{26099829-A9E6-46CD-9B7F-01D36B073230}" presName="node" presStyleLbl="node1" presStyleIdx="3" presStyleCnt="9">
        <dgm:presLayoutVars>
          <dgm:bulletEnabled val="1"/>
        </dgm:presLayoutVars>
      </dgm:prSet>
      <dgm:spPr/>
    </dgm:pt>
    <dgm:pt modelId="{1C6BD85F-A3E9-4CFF-BB6D-7D1CE04CCC3A}" type="pres">
      <dgm:prSet presAssocID="{2F9B7117-081B-4E1D-8963-EDB57955C4A2}" presName="sibTrans" presStyleCnt="0"/>
      <dgm:spPr/>
    </dgm:pt>
    <dgm:pt modelId="{3532534B-A9B3-43B7-80EB-5F5F2140ACCE}" type="pres">
      <dgm:prSet presAssocID="{360EFDA5-C707-4346-B902-64349676FC13}" presName="node" presStyleLbl="node1" presStyleIdx="4" presStyleCnt="9">
        <dgm:presLayoutVars>
          <dgm:bulletEnabled val="1"/>
        </dgm:presLayoutVars>
      </dgm:prSet>
      <dgm:spPr/>
    </dgm:pt>
    <dgm:pt modelId="{D4E91C1A-F364-42F8-9F80-21A1A3C28E0C}" type="pres">
      <dgm:prSet presAssocID="{693188F7-247B-41DA-80ED-E57CC3DB7D45}" presName="sibTrans" presStyleCnt="0"/>
      <dgm:spPr/>
    </dgm:pt>
    <dgm:pt modelId="{B066E75E-D3F4-47EB-8E96-C4DBE7DCA24B}" type="pres">
      <dgm:prSet presAssocID="{EA3DAF45-6895-4FDE-9E47-85C4EBEE1C36}" presName="node" presStyleLbl="node1" presStyleIdx="5" presStyleCnt="9">
        <dgm:presLayoutVars>
          <dgm:bulletEnabled val="1"/>
        </dgm:presLayoutVars>
      </dgm:prSet>
      <dgm:spPr/>
    </dgm:pt>
    <dgm:pt modelId="{43A1992F-B955-4D81-BEAE-42378EDD2699}" type="pres">
      <dgm:prSet presAssocID="{198450AF-C67A-459A-A404-F7CF453CFADB}" presName="sibTrans" presStyleCnt="0"/>
      <dgm:spPr/>
    </dgm:pt>
    <dgm:pt modelId="{1D80EEA6-A891-4E74-8FF0-BCE4EBD97E03}" type="pres">
      <dgm:prSet presAssocID="{F6287D80-8297-4D97-A616-FEF7870677CD}" presName="node" presStyleLbl="node1" presStyleIdx="6" presStyleCnt="9">
        <dgm:presLayoutVars>
          <dgm:bulletEnabled val="1"/>
        </dgm:presLayoutVars>
      </dgm:prSet>
      <dgm:spPr/>
    </dgm:pt>
    <dgm:pt modelId="{04A8B966-479D-4FC4-AC57-8F7E5968C321}" type="pres">
      <dgm:prSet presAssocID="{7705BD21-9C0C-4827-9FF5-D51D0E708EE6}" presName="sibTrans" presStyleCnt="0"/>
      <dgm:spPr/>
    </dgm:pt>
    <dgm:pt modelId="{2A5BE260-03F4-4295-A885-E4345B9D1C57}" type="pres">
      <dgm:prSet presAssocID="{33976A2F-4324-4663-97D6-FA584B9032F9}" presName="node" presStyleLbl="node1" presStyleIdx="7" presStyleCnt="9">
        <dgm:presLayoutVars>
          <dgm:bulletEnabled val="1"/>
        </dgm:presLayoutVars>
      </dgm:prSet>
      <dgm:spPr/>
    </dgm:pt>
    <dgm:pt modelId="{7D0569B6-63C5-45DF-949F-A8DD2E44F29C}" type="pres">
      <dgm:prSet presAssocID="{B3C45833-5B45-490E-AC5B-242E568D9090}" presName="sibTrans" presStyleCnt="0"/>
      <dgm:spPr/>
    </dgm:pt>
    <dgm:pt modelId="{651A6081-B33D-4746-8356-BE449993F0A4}" type="pres">
      <dgm:prSet presAssocID="{9CA93598-13E2-4ADC-9F64-65378DB4BE9B}" presName="node" presStyleLbl="node1" presStyleIdx="8" presStyleCnt="9">
        <dgm:presLayoutVars>
          <dgm:bulletEnabled val="1"/>
        </dgm:presLayoutVars>
      </dgm:prSet>
      <dgm:spPr/>
    </dgm:pt>
  </dgm:ptLst>
  <dgm:cxnLst>
    <dgm:cxn modelId="{F3174808-EF94-4F9A-BB69-3AEEFEB0737A}" srcId="{3B588D80-5458-4C2E-98CF-8FB9E98F2B0C}" destId="{33976A2F-4324-4663-97D6-FA584B9032F9}" srcOrd="7" destOrd="0" parTransId="{10B9B1B0-BAD4-4299-99A0-04119921EDBB}" sibTransId="{B3C45833-5B45-490E-AC5B-242E568D9090}"/>
    <dgm:cxn modelId="{FF8C0826-EF59-43B3-AF30-5374B44A5D5C}" type="presOf" srcId="{6D148522-6502-46F5-A4F4-D775BDD6CBDB}" destId="{9BD55DC5-EF1D-46BC-AB98-1B4B787F6D0A}" srcOrd="0" destOrd="0" presId="urn:microsoft.com/office/officeart/2005/8/layout/default"/>
    <dgm:cxn modelId="{37601A35-EA1B-4F1F-BBAE-231402AC0884}" srcId="{3B588D80-5458-4C2E-98CF-8FB9E98F2B0C}" destId="{EA3DAF45-6895-4FDE-9E47-85C4EBEE1C36}" srcOrd="5" destOrd="0" parTransId="{8548E629-7AF5-48C5-9CB9-19035F175C87}" sibTransId="{198450AF-C67A-459A-A404-F7CF453CFADB}"/>
    <dgm:cxn modelId="{B226EF37-8310-44F1-96C5-E027B8CF1154}" srcId="{3B588D80-5458-4C2E-98CF-8FB9E98F2B0C}" destId="{6D148522-6502-46F5-A4F4-D775BDD6CBDB}" srcOrd="0" destOrd="0" parTransId="{08311DEA-1097-4B28-A64D-07F99A533438}" sibTransId="{E5E98D01-A162-48DA-B8E0-9FDA5FC01660}"/>
    <dgm:cxn modelId="{63AC443D-67EC-4659-8F6D-F97F741BB448}" type="presOf" srcId="{3B588D80-5458-4C2E-98CF-8FB9E98F2B0C}" destId="{E57943E0-6732-4279-8F7B-966741167568}" srcOrd="0" destOrd="0" presId="urn:microsoft.com/office/officeart/2005/8/layout/default"/>
    <dgm:cxn modelId="{A31FA85C-7ED3-4BF3-80E4-FA18216CC111}" type="presOf" srcId="{F6287D80-8297-4D97-A616-FEF7870677CD}" destId="{1D80EEA6-A891-4E74-8FF0-BCE4EBD97E03}" srcOrd="0" destOrd="0" presId="urn:microsoft.com/office/officeart/2005/8/layout/default"/>
    <dgm:cxn modelId="{EA3EA241-A003-4DFE-9EDE-D7952CBD737E}" srcId="{3B588D80-5458-4C2E-98CF-8FB9E98F2B0C}" destId="{9CA93598-13E2-4ADC-9F64-65378DB4BE9B}" srcOrd="8" destOrd="0" parTransId="{19E2EB8A-B1F9-4C99-888C-E3083D372CF0}" sibTransId="{7CBE3432-0F5C-4239-B21C-17281F9D2EA1}"/>
    <dgm:cxn modelId="{900AEF43-C9CC-4993-93AC-FE57DD2AF427}" type="presOf" srcId="{EA3DAF45-6895-4FDE-9E47-85C4EBEE1C36}" destId="{B066E75E-D3F4-47EB-8E96-C4DBE7DCA24B}" srcOrd="0" destOrd="0" presId="urn:microsoft.com/office/officeart/2005/8/layout/default"/>
    <dgm:cxn modelId="{6C795468-B0CC-42BD-90AD-635A092F212D}" srcId="{3B588D80-5458-4C2E-98CF-8FB9E98F2B0C}" destId="{3C9A9130-FFCF-4060-A87A-BF67E8408BA7}" srcOrd="1" destOrd="0" parTransId="{D4E0DC70-A642-462C-B6FE-5D366DD4EA00}" sibTransId="{A066A284-2CC5-4800-BAB2-5335753CCD0A}"/>
    <dgm:cxn modelId="{8290A354-E79A-4C13-B0C8-90B5C149C395}" srcId="{3B588D80-5458-4C2E-98CF-8FB9E98F2B0C}" destId="{F464A4F2-E3C1-4F25-81B2-CF255FFA8426}" srcOrd="2" destOrd="0" parTransId="{966E0964-EC47-4A1C-9B71-48AB46CC8B0F}" sibTransId="{204D4D83-43CE-49C8-98F1-4BE5BB3136B0}"/>
    <dgm:cxn modelId="{33D20075-FFC2-496F-B97C-942C16C7FA47}" type="presOf" srcId="{360EFDA5-C707-4346-B902-64349676FC13}" destId="{3532534B-A9B3-43B7-80EB-5F5F2140ACCE}" srcOrd="0" destOrd="0" presId="urn:microsoft.com/office/officeart/2005/8/layout/default"/>
    <dgm:cxn modelId="{1262E18A-237A-42F3-B232-D8D6678FE591}" srcId="{3B588D80-5458-4C2E-98CF-8FB9E98F2B0C}" destId="{F6287D80-8297-4D97-A616-FEF7870677CD}" srcOrd="6" destOrd="0" parTransId="{7D3A0F80-A6C5-439D-99C7-5489335AC8F6}" sibTransId="{7705BD21-9C0C-4827-9FF5-D51D0E708EE6}"/>
    <dgm:cxn modelId="{0AA93C91-AB64-4300-9FD1-67336707BD7B}" srcId="{3B588D80-5458-4C2E-98CF-8FB9E98F2B0C}" destId="{26099829-A9E6-46CD-9B7F-01D36B073230}" srcOrd="3" destOrd="0" parTransId="{A3D0DBEC-7900-4EC2-A02F-397AC63E6F3A}" sibTransId="{2F9B7117-081B-4E1D-8963-EDB57955C4A2}"/>
    <dgm:cxn modelId="{382B1292-8B4B-4E40-9774-A2FB216C88E0}" type="presOf" srcId="{9CA93598-13E2-4ADC-9F64-65378DB4BE9B}" destId="{651A6081-B33D-4746-8356-BE449993F0A4}" srcOrd="0" destOrd="0" presId="urn:microsoft.com/office/officeart/2005/8/layout/default"/>
    <dgm:cxn modelId="{448FA495-9342-4424-9F61-4FEA020E97CC}" srcId="{3B588D80-5458-4C2E-98CF-8FB9E98F2B0C}" destId="{360EFDA5-C707-4346-B902-64349676FC13}" srcOrd="4" destOrd="0" parTransId="{A8D74CD2-3099-4B1E-A9AA-D57A5D289C50}" sibTransId="{693188F7-247B-41DA-80ED-E57CC3DB7D45}"/>
    <dgm:cxn modelId="{123C269A-BCD1-4C87-8B50-742B483FC8FC}" type="presOf" srcId="{3C9A9130-FFCF-4060-A87A-BF67E8408BA7}" destId="{FE6ABE37-A858-4B3B-A873-BBAC92679893}" srcOrd="0" destOrd="0" presId="urn:microsoft.com/office/officeart/2005/8/layout/default"/>
    <dgm:cxn modelId="{A2CEEDB0-970A-4B5F-ABE5-60FFDED11F98}" type="presOf" srcId="{33976A2F-4324-4663-97D6-FA584B9032F9}" destId="{2A5BE260-03F4-4295-A885-E4345B9D1C57}" srcOrd="0" destOrd="0" presId="urn:microsoft.com/office/officeart/2005/8/layout/default"/>
    <dgm:cxn modelId="{C84F0BC6-E783-4219-B171-EF5DD3912D2E}" type="presOf" srcId="{F464A4F2-E3C1-4F25-81B2-CF255FFA8426}" destId="{E5A115FE-17A4-4F14-9FB0-2938DEDE0521}" srcOrd="0" destOrd="0" presId="urn:microsoft.com/office/officeart/2005/8/layout/default"/>
    <dgm:cxn modelId="{1CE40DCB-6268-46CF-B0C3-CF276430BE87}" type="presOf" srcId="{26099829-A9E6-46CD-9B7F-01D36B073230}" destId="{AB4C523C-B08F-4EF0-82BE-79194B96D16D}" srcOrd="0" destOrd="0" presId="urn:microsoft.com/office/officeart/2005/8/layout/default"/>
    <dgm:cxn modelId="{3FE79E53-16C3-4BB4-8DA9-D1DC048B5187}" type="presParOf" srcId="{E57943E0-6732-4279-8F7B-966741167568}" destId="{9BD55DC5-EF1D-46BC-AB98-1B4B787F6D0A}" srcOrd="0" destOrd="0" presId="urn:microsoft.com/office/officeart/2005/8/layout/default"/>
    <dgm:cxn modelId="{8C60C93B-3525-4638-994A-8EEC1C4BBF70}" type="presParOf" srcId="{E57943E0-6732-4279-8F7B-966741167568}" destId="{A7CCC87A-35C5-4EA4-83BE-E7E692548052}" srcOrd="1" destOrd="0" presId="urn:microsoft.com/office/officeart/2005/8/layout/default"/>
    <dgm:cxn modelId="{BBEEF498-210C-4F1F-A79E-B642B27B53FF}" type="presParOf" srcId="{E57943E0-6732-4279-8F7B-966741167568}" destId="{FE6ABE37-A858-4B3B-A873-BBAC92679893}" srcOrd="2" destOrd="0" presId="urn:microsoft.com/office/officeart/2005/8/layout/default"/>
    <dgm:cxn modelId="{9D3631D9-EB1F-4A97-AFC9-C810C562034E}" type="presParOf" srcId="{E57943E0-6732-4279-8F7B-966741167568}" destId="{79E230E5-F116-40A3-8057-CCB9A62E1BDA}" srcOrd="3" destOrd="0" presId="urn:microsoft.com/office/officeart/2005/8/layout/default"/>
    <dgm:cxn modelId="{F150B567-F570-4089-8320-D8A104DB8D44}" type="presParOf" srcId="{E57943E0-6732-4279-8F7B-966741167568}" destId="{E5A115FE-17A4-4F14-9FB0-2938DEDE0521}" srcOrd="4" destOrd="0" presId="urn:microsoft.com/office/officeart/2005/8/layout/default"/>
    <dgm:cxn modelId="{99EA0692-1A3D-4155-B40D-DC98C064E327}" type="presParOf" srcId="{E57943E0-6732-4279-8F7B-966741167568}" destId="{188ADD71-460A-46FB-8EB3-D8F5933DD0B6}" srcOrd="5" destOrd="0" presId="urn:microsoft.com/office/officeart/2005/8/layout/default"/>
    <dgm:cxn modelId="{B9233796-68E8-4ED0-9683-6F583148368F}" type="presParOf" srcId="{E57943E0-6732-4279-8F7B-966741167568}" destId="{AB4C523C-B08F-4EF0-82BE-79194B96D16D}" srcOrd="6" destOrd="0" presId="urn:microsoft.com/office/officeart/2005/8/layout/default"/>
    <dgm:cxn modelId="{BB397A3C-17FC-437D-9EA8-FC9C5F47D5AE}" type="presParOf" srcId="{E57943E0-6732-4279-8F7B-966741167568}" destId="{1C6BD85F-A3E9-4CFF-BB6D-7D1CE04CCC3A}" srcOrd="7" destOrd="0" presId="urn:microsoft.com/office/officeart/2005/8/layout/default"/>
    <dgm:cxn modelId="{200B4F82-C912-4119-A26F-39EA9EAA2A87}" type="presParOf" srcId="{E57943E0-6732-4279-8F7B-966741167568}" destId="{3532534B-A9B3-43B7-80EB-5F5F2140ACCE}" srcOrd="8" destOrd="0" presId="urn:microsoft.com/office/officeart/2005/8/layout/default"/>
    <dgm:cxn modelId="{D3C40C61-BEB7-4E86-99D1-7642541602A2}" type="presParOf" srcId="{E57943E0-6732-4279-8F7B-966741167568}" destId="{D4E91C1A-F364-42F8-9F80-21A1A3C28E0C}" srcOrd="9" destOrd="0" presId="urn:microsoft.com/office/officeart/2005/8/layout/default"/>
    <dgm:cxn modelId="{56F070DE-B5B8-4E55-8780-55B141335900}" type="presParOf" srcId="{E57943E0-6732-4279-8F7B-966741167568}" destId="{B066E75E-D3F4-47EB-8E96-C4DBE7DCA24B}" srcOrd="10" destOrd="0" presId="urn:microsoft.com/office/officeart/2005/8/layout/default"/>
    <dgm:cxn modelId="{5D9FC64A-0066-47BD-B7C9-9F6672463373}" type="presParOf" srcId="{E57943E0-6732-4279-8F7B-966741167568}" destId="{43A1992F-B955-4D81-BEAE-42378EDD2699}" srcOrd="11" destOrd="0" presId="urn:microsoft.com/office/officeart/2005/8/layout/default"/>
    <dgm:cxn modelId="{49DB77A2-EFFF-4A2A-81B2-B468402245E9}" type="presParOf" srcId="{E57943E0-6732-4279-8F7B-966741167568}" destId="{1D80EEA6-A891-4E74-8FF0-BCE4EBD97E03}" srcOrd="12" destOrd="0" presId="urn:microsoft.com/office/officeart/2005/8/layout/default"/>
    <dgm:cxn modelId="{79289FEE-8CD2-45D8-A282-CACA0A44AA57}" type="presParOf" srcId="{E57943E0-6732-4279-8F7B-966741167568}" destId="{04A8B966-479D-4FC4-AC57-8F7E5968C321}" srcOrd="13" destOrd="0" presId="urn:microsoft.com/office/officeart/2005/8/layout/default"/>
    <dgm:cxn modelId="{737ED99F-96C0-40F3-8307-2AC519086365}" type="presParOf" srcId="{E57943E0-6732-4279-8F7B-966741167568}" destId="{2A5BE260-03F4-4295-A885-E4345B9D1C57}" srcOrd="14" destOrd="0" presId="urn:microsoft.com/office/officeart/2005/8/layout/default"/>
    <dgm:cxn modelId="{42782F96-11A8-4FED-A7DF-6845B4685730}" type="presParOf" srcId="{E57943E0-6732-4279-8F7B-966741167568}" destId="{7D0569B6-63C5-45DF-949F-A8DD2E44F29C}" srcOrd="15" destOrd="0" presId="urn:microsoft.com/office/officeart/2005/8/layout/default"/>
    <dgm:cxn modelId="{27391F6F-D688-47BF-93DB-6757FCCE0F6F}" type="presParOf" srcId="{E57943E0-6732-4279-8F7B-966741167568}" destId="{651A6081-B33D-4746-8356-BE449993F0A4}" srcOrd="1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D30DF7-1F3E-477B-8F08-D23216144C1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B551D39-F966-4B28-93C6-2841513D551F}">
      <dgm:prSet custT="1"/>
      <dgm:spPr/>
      <dgm:t>
        <a:bodyPr/>
        <a:lstStyle/>
        <a:p>
          <a:pPr>
            <a:lnSpc>
              <a:spcPct val="100000"/>
            </a:lnSpc>
            <a:defRPr cap="all"/>
          </a:pPr>
          <a:r>
            <a:rPr lang="en-US" sz="3600"/>
            <a:t>Weekly Exercises </a:t>
          </a:r>
        </a:p>
      </dgm:t>
    </dgm:pt>
    <dgm:pt modelId="{B2A6FAAD-C423-4502-8E64-FE46789DD2DC}" type="parTrans" cxnId="{20B34FF4-AC3A-413F-B505-F48C1B83CC45}">
      <dgm:prSet/>
      <dgm:spPr/>
      <dgm:t>
        <a:bodyPr/>
        <a:lstStyle/>
        <a:p>
          <a:endParaRPr lang="en-US"/>
        </a:p>
      </dgm:t>
    </dgm:pt>
    <dgm:pt modelId="{E568F336-8168-4558-8525-7140773B8943}" type="sibTrans" cxnId="{20B34FF4-AC3A-413F-B505-F48C1B83CC45}">
      <dgm:prSet/>
      <dgm:spPr/>
      <dgm:t>
        <a:bodyPr/>
        <a:lstStyle/>
        <a:p>
          <a:endParaRPr lang="en-US"/>
        </a:p>
      </dgm:t>
    </dgm:pt>
    <dgm:pt modelId="{CAA1B3AB-3896-4C22-826F-39259A00D696}">
      <dgm:prSet/>
      <dgm:spPr/>
      <dgm:t>
        <a:bodyPr/>
        <a:lstStyle/>
        <a:p>
          <a:pPr>
            <a:lnSpc>
              <a:spcPct val="100000"/>
            </a:lnSpc>
            <a:defRPr cap="all"/>
          </a:pPr>
          <a:r>
            <a:rPr lang="en-US"/>
            <a:t>W3 Schools</a:t>
          </a:r>
        </a:p>
      </dgm:t>
    </dgm:pt>
    <dgm:pt modelId="{1B4E3479-A1CC-44AB-BE33-B462B21CD2CE}" type="parTrans" cxnId="{171EE476-E0E6-42DF-B0D1-FF2D72B64B23}">
      <dgm:prSet/>
      <dgm:spPr/>
      <dgm:t>
        <a:bodyPr/>
        <a:lstStyle/>
        <a:p>
          <a:endParaRPr lang="en-US"/>
        </a:p>
      </dgm:t>
    </dgm:pt>
    <dgm:pt modelId="{7E092159-3FB3-45A7-8843-6B6BB0A54273}" type="sibTrans" cxnId="{171EE476-E0E6-42DF-B0D1-FF2D72B64B23}">
      <dgm:prSet/>
      <dgm:spPr/>
      <dgm:t>
        <a:bodyPr/>
        <a:lstStyle/>
        <a:p>
          <a:endParaRPr lang="en-US"/>
        </a:p>
      </dgm:t>
    </dgm:pt>
    <dgm:pt modelId="{0B8CE312-7820-428B-91E4-0E705E358329}">
      <dgm:prSet/>
      <dgm:spPr/>
      <dgm:t>
        <a:bodyPr/>
        <a:lstStyle/>
        <a:p>
          <a:pPr>
            <a:lnSpc>
              <a:spcPct val="100000"/>
            </a:lnSpc>
            <a:defRPr cap="all"/>
          </a:pPr>
          <a:r>
            <a:rPr lang="en-US"/>
            <a:t>Stacks overflow</a:t>
          </a:r>
        </a:p>
      </dgm:t>
    </dgm:pt>
    <dgm:pt modelId="{20525CDD-0A4D-42B0-BFB7-9A6450C173FD}" type="parTrans" cxnId="{EAF5CFAB-2E03-497C-9DE6-5EF02BB4BCCE}">
      <dgm:prSet/>
      <dgm:spPr/>
      <dgm:t>
        <a:bodyPr/>
        <a:lstStyle/>
        <a:p>
          <a:endParaRPr lang="en-US"/>
        </a:p>
      </dgm:t>
    </dgm:pt>
    <dgm:pt modelId="{798C1148-9979-4953-83A3-A5A7F0F694EA}" type="sibTrans" cxnId="{EAF5CFAB-2E03-497C-9DE6-5EF02BB4BCCE}">
      <dgm:prSet/>
      <dgm:spPr/>
      <dgm:t>
        <a:bodyPr/>
        <a:lstStyle/>
        <a:p>
          <a:endParaRPr lang="en-US"/>
        </a:p>
      </dgm:t>
    </dgm:pt>
    <dgm:pt modelId="{AE51142D-99BA-40AB-8C43-01D5B57154E8}" type="pres">
      <dgm:prSet presAssocID="{0FD30DF7-1F3E-477B-8F08-D23216144C13}" presName="root" presStyleCnt="0">
        <dgm:presLayoutVars>
          <dgm:dir/>
          <dgm:resizeHandles val="exact"/>
        </dgm:presLayoutVars>
      </dgm:prSet>
      <dgm:spPr/>
    </dgm:pt>
    <dgm:pt modelId="{EA99C779-0F53-4362-9C3F-910C6DC6B03E}" type="pres">
      <dgm:prSet presAssocID="{BB551D39-F966-4B28-93C6-2841513D551F}" presName="compNode" presStyleCnt="0"/>
      <dgm:spPr/>
    </dgm:pt>
    <dgm:pt modelId="{009A40D2-22A7-4608-833D-B5ABAC9F3C39}" type="pres">
      <dgm:prSet presAssocID="{BB551D39-F966-4B28-93C6-2841513D551F}" presName="iconBgRect" presStyleLbl="bgShp" presStyleIdx="0" presStyleCnt="3"/>
      <dgm:spPr>
        <a:prstGeom prst="round2DiagRect">
          <a:avLst>
            <a:gd name="adj1" fmla="val 29727"/>
            <a:gd name="adj2" fmla="val 0"/>
          </a:avLst>
        </a:prstGeom>
      </dgm:spPr>
    </dgm:pt>
    <dgm:pt modelId="{88D3A8D7-3D7A-4B32-933D-BDC0DE340B7F}" type="pres">
      <dgm:prSet presAssocID="{BB551D39-F966-4B28-93C6-2841513D55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5F99F6C4-B027-49EA-A24F-F3824A4B3002}" type="pres">
      <dgm:prSet presAssocID="{BB551D39-F966-4B28-93C6-2841513D551F}" presName="spaceRect" presStyleCnt="0"/>
      <dgm:spPr/>
    </dgm:pt>
    <dgm:pt modelId="{917E0A27-0385-418D-AD08-331972EB776A}" type="pres">
      <dgm:prSet presAssocID="{BB551D39-F966-4B28-93C6-2841513D551F}" presName="textRect" presStyleLbl="revTx" presStyleIdx="0" presStyleCnt="3">
        <dgm:presLayoutVars>
          <dgm:chMax val="1"/>
          <dgm:chPref val="1"/>
        </dgm:presLayoutVars>
      </dgm:prSet>
      <dgm:spPr/>
    </dgm:pt>
    <dgm:pt modelId="{A35A76CA-4061-418D-999B-FAE4242AACEA}" type="pres">
      <dgm:prSet presAssocID="{E568F336-8168-4558-8525-7140773B8943}" presName="sibTrans" presStyleCnt="0"/>
      <dgm:spPr/>
    </dgm:pt>
    <dgm:pt modelId="{C50CD44C-F38A-44EE-9E0E-E20A8BD8BD73}" type="pres">
      <dgm:prSet presAssocID="{CAA1B3AB-3896-4C22-826F-39259A00D696}" presName="compNode" presStyleCnt="0"/>
      <dgm:spPr/>
    </dgm:pt>
    <dgm:pt modelId="{D44BF0EF-DD0D-4C81-8EEF-0CFD74C28573}" type="pres">
      <dgm:prSet presAssocID="{CAA1B3AB-3896-4C22-826F-39259A00D696}" presName="iconBgRect" presStyleLbl="bgShp" presStyleIdx="1" presStyleCnt="3"/>
      <dgm:spPr>
        <a:prstGeom prst="round2DiagRect">
          <a:avLst>
            <a:gd name="adj1" fmla="val 29727"/>
            <a:gd name="adj2" fmla="val 0"/>
          </a:avLst>
        </a:prstGeom>
      </dgm:spPr>
    </dgm:pt>
    <dgm:pt modelId="{E88C397F-DC8F-4FBA-94E0-7710232CF336}" type="pres">
      <dgm:prSet presAssocID="{CAA1B3AB-3896-4C22-826F-39259A00D6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hoolhouse"/>
        </a:ext>
      </dgm:extLst>
    </dgm:pt>
    <dgm:pt modelId="{3DEF8436-FDCA-407C-8472-0290E28E51C1}" type="pres">
      <dgm:prSet presAssocID="{CAA1B3AB-3896-4C22-826F-39259A00D696}" presName="spaceRect" presStyleCnt="0"/>
      <dgm:spPr/>
    </dgm:pt>
    <dgm:pt modelId="{45D789D2-AD9E-4F69-9080-A73408F4C400}" type="pres">
      <dgm:prSet presAssocID="{CAA1B3AB-3896-4C22-826F-39259A00D696}" presName="textRect" presStyleLbl="revTx" presStyleIdx="1" presStyleCnt="3">
        <dgm:presLayoutVars>
          <dgm:chMax val="1"/>
          <dgm:chPref val="1"/>
        </dgm:presLayoutVars>
      </dgm:prSet>
      <dgm:spPr/>
    </dgm:pt>
    <dgm:pt modelId="{F9666EAE-C1D2-4539-A755-EE676DEE1E44}" type="pres">
      <dgm:prSet presAssocID="{7E092159-3FB3-45A7-8843-6B6BB0A54273}" presName="sibTrans" presStyleCnt="0"/>
      <dgm:spPr/>
    </dgm:pt>
    <dgm:pt modelId="{BD40E797-24C5-4E5D-BB94-9E21CF62BE60}" type="pres">
      <dgm:prSet presAssocID="{0B8CE312-7820-428B-91E4-0E705E358329}" presName="compNode" presStyleCnt="0"/>
      <dgm:spPr/>
    </dgm:pt>
    <dgm:pt modelId="{6D589E36-A498-4838-BD19-E2AE9A581A8E}" type="pres">
      <dgm:prSet presAssocID="{0B8CE312-7820-428B-91E4-0E705E358329}" presName="iconBgRect" presStyleLbl="bgShp" presStyleIdx="2" presStyleCnt="3"/>
      <dgm:spPr>
        <a:prstGeom prst="round2DiagRect">
          <a:avLst>
            <a:gd name="adj1" fmla="val 29727"/>
            <a:gd name="adj2" fmla="val 0"/>
          </a:avLst>
        </a:prstGeom>
      </dgm:spPr>
    </dgm:pt>
    <dgm:pt modelId="{2E02F1CC-1FA6-40F7-937B-116612161898}" type="pres">
      <dgm:prSet presAssocID="{0B8CE312-7820-428B-91E4-0E705E35832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F778E2D0-B337-4DE3-BB32-FDC81F5546A2}" type="pres">
      <dgm:prSet presAssocID="{0B8CE312-7820-428B-91E4-0E705E358329}" presName="spaceRect" presStyleCnt="0"/>
      <dgm:spPr/>
    </dgm:pt>
    <dgm:pt modelId="{44DA07E7-CC26-4E24-99E7-8577CFB1479C}" type="pres">
      <dgm:prSet presAssocID="{0B8CE312-7820-428B-91E4-0E705E358329}" presName="textRect" presStyleLbl="revTx" presStyleIdx="2" presStyleCnt="3">
        <dgm:presLayoutVars>
          <dgm:chMax val="1"/>
          <dgm:chPref val="1"/>
        </dgm:presLayoutVars>
      </dgm:prSet>
      <dgm:spPr/>
    </dgm:pt>
  </dgm:ptLst>
  <dgm:cxnLst>
    <dgm:cxn modelId="{FB226600-F816-460E-AAE5-03F352FA6098}" type="presOf" srcId="{BB551D39-F966-4B28-93C6-2841513D551F}" destId="{917E0A27-0385-418D-AD08-331972EB776A}" srcOrd="0" destOrd="0" presId="urn:microsoft.com/office/officeart/2018/5/layout/IconLeafLabelList"/>
    <dgm:cxn modelId="{C6381A65-22A4-4079-ACC5-7DBA0437C6A8}" type="presOf" srcId="{0B8CE312-7820-428B-91E4-0E705E358329}" destId="{44DA07E7-CC26-4E24-99E7-8577CFB1479C}" srcOrd="0" destOrd="0" presId="urn:microsoft.com/office/officeart/2018/5/layout/IconLeafLabelList"/>
    <dgm:cxn modelId="{FF7BFB4F-3424-4065-980F-19B563E36599}" type="presOf" srcId="{0FD30DF7-1F3E-477B-8F08-D23216144C13}" destId="{AE51142D-99BA-40AB-8C43-01D5B57154E8}" srcOrd="0" destOrd="0" presId="urn:microsoft.com/office/officeart/2018/5/layout/IconLeafLabelList"/>
    <dgm:cxn modelId="{171EE476-E0E6-42DF-B0D1-FF2D72B64B23}" srcId="{0FD30DF7-1F3E-477B-8F08-D23216144C13}" destId="{CAA1B3AB-3896-4C22-826F-39259A00D696}" srcOrd="1" destOrd="0" parTransId="{1B4E3479-A1CC-44AB-BE33-B462B21CD2CE}" sibTransId="{7E092159-3FB3-45A7-8843-6B6BB0A54273}"/>
    <dgm:cxn modelId="{8518B694-0C0A-4193-B4E2-F609200800E1}" type="presOf" srcId="{CAA1B3AB-3896-4C22-826F-39259A00D696}" destId="{45D789D2-AD9E-4F69-9080-A73408F4C400}" srcOrd="0" destOrd="0" presId="urn:microsoft.com/office/officeart/2018/5/layout/IconLeafLabelList"/>
    <dgm:cxn modelId="{EAF5CFAB-2E03-497C-9DE6-5EF02BB4BCCE}" srcId="{0FD30DF7-1F3E-477B-8F08-D23216144C13}" destId="{0B8CE312-7820-428B-91E4-0E705E358329}" srcOrd="2" destOrd="0" parTransId="{20525CDD-0A4D-42B0-BFB7-9A6450C173FD}" sibTransId="{798C1148-9979-4953-83A3-A5A7F0F694EA}"/>
    <dgm:cxn modelId="{20B34FF4-AC3A-413F-B505-F48C1B83CC45}" srcId="{0FD30DF7-1F3E-477B-8F08-D23216144C13}" destId="{BB551D39-F966-4B28-93C6-2841513D551F}" srcOrd="0" destOrd="0" parTransId="{B2A6FAAD-C423-4502-8E64-FE46789DD2DC}" sibTransId="{E568F336-8168-4558-8525-7140773B8943}"/>
    <dgm:cxn modelId="{62AF635E-AAE3-4617-8B43-B8C53EF27F11}" type="presParOf" srcId="{AE51142D-99BA-40AB-8C43-01D5B57154E8}" destId="{EA99C779-0F53-4362-9C3F-910C6DC6B03E}" srcOrd="0" destOrd="0" presId="urn:microsoft.com/office/officeart/2018/5/layout/IconLeafLabelList"/>
    <dgm:cxn modelId="{BA0E2C26-199D-4556-9725-F87ED25340AB}" type="presParOf" srcId="{EA99C779-0F53-4362-9C3F-910C6DC6B03E}" destId="{009A40D2-22A7-4608-833D-B5ABAC9F3C39}" srcOrd="0" destOrd="0" presId="urn:microsoft.com/office/officeart/2018/5/layout/IconLeafLabelList"/>
    <dgm:cxn modelId="{C95ABAAD-BBC8-49DA-9C86-08A28EFF8143}" type="presParOf" srcId="{EA99C779-0F53-4362-9C3F-910C6DC6B03E}" destId="{88D3A8D7-3D7A-4B32-933D-BDC0DE340B7F}" srcOrd="1" destOrd="0" presId="urn:microsoft.com/office/officeart/2018/5/layout/IconLeafLabelList"/>
    <dgm:cxn modelId="{CE39DAF3-2A38-47E7-AA35-E73522B2171F}" type="presParOf" srcId="{EA99C779-0F53-4362-9C3F-910C6DC6B03E}" destId="{5F99F6C4-B027-49EA-A24F-F3824A4B3002}" srcOrd="2" destOrd="0" presId="urn:microsoft.com/office/officeart/2018/5/layout/IconLeafLabelList"/>
    <dgm:cxn modelId="{5A5AB90D-D6B0-4F45-83A9-D8FC122BCCC5}" type="presParOf" srcId="{EA99C779-0F53-4362-9C3F-910C6DC6B03E}" destId="{917E0A27-0385-418D-AD08-331972EB776A}" srcOrd="3" destOrd="0" presId="urn:microsoft.com/office/officeart/2018/5/layout/IconLeafLabelList"/>
    <dgm:cxn modelId="{A75265F9-A1EF-4304-A383-6BC1302522C9}" type="presParOf" srcId="{AE51142D-99BA-40AB-8C43-01D5B57154E8}" destId="{A35A76CA-4061-418D-999B-FAE4242AACEA}" srcOrd="1" destOrd="0" presId="urn:microsoft.com/office/officeart/2018/5/layout/IconLeafLabelList"/>
    <dgm:cxn modelId="{23496323-7AD7-4462-8BB7-6DD3CC79614D}" type="presParOf" srcId="{AE51142D-99BA-40AB-8C43-01D5B57154E8}" destId="{C50CD44C-F38A-44EE-9E0E-E20A8BD8BD73}" srcOrd="2" destOrd="0" presId="urn:microsoft.com/office/officeart/2018/5/layout/IconLeafLabelList"/>
    <dgm:cxn modelId="{544C99FE-B4DE-4F4D-A42F-BC72FA1734E1}" type="presParOf" srcId="{C50CD44C-F38A-44EE-9E0E-E20A8BD8BD73}" destId="{D44BF0EF-DD0D-4C81-8EEF-0CFD74C28573}" srcOrd="0" destOrd="0" presId="urn:microsoft.com/office/officeart/2018/5/layout/IconLeafLabelList"/>
    <dgm:cxn modelId="{71ACFD35-FF87-4B17-BA66-9ED928CCAAE0}" type="presParOf" srcId="{C50CD44C-F38A-44EE-9E0E-E20A8BD8BD73}" destId="{E88C397F-DC8F-4FBA-94E0-7710232CF336}" srcOrd="1" destOrd="0" presId="urn:microsoft.com/office/officeart/2018/5/layout/IconLeafLabelList"/>
    <dgm:cxn modelId="{5E40BE99-86CA-40AB-9BD6-87063AEB7654}" type="presParOf" srcId="{C50CD44C-F38A-44EE-9E0E-E20A8BD8BD73}" destId="{3DEF8436-FDCA-407C-8472-0290E28E51C1}" srcOrd="2" destOrd="0" presId="urn:microsoft.com/office/officeart/2018/5/layout/IconLeafLabelList"/>
    <dgm:cxn modelId="{43FAA781-4431-4C62-8F9C-CB07FBFE7EA7}" type="presParOf" srcId="{C50CD44C-F38A-44EE-9E0E-E20A8BD8BD73}" destId="{45D789D2-AD9E-4F69-9080-A73408F4C400}" srcOrd="3" destOrd="0" presId="urn:microsoft.com/office/officeart/2018/5/layout/IconLeafLabelList"/>
    <dgm:cxn modelId="{1C23D605-A66F-46F0-97B6-37CE343BAD58}" type="presParOf" srcId="{AE51142D-99BA-40AB-8C43-01D5B57154E8}" destId="{F9666EAE-C1D2-4539-A755-EE676DEE1E44}" srcOrd="3" destOrd="0" presId="urn:microsoft.com/office/officeart/2018/5/layout/IconLeafLabelList"/>
    <dgm:cxn modelId="{A3BFE5C6-BD03-4B52-89FB-73648389C195}" type="presParOf" srcId="{AE51142D-99BA-40AB-8C43-01D5B57154E8}" destId="{BD40E797-24C5-4E5D-BB94-9E21CF62BE60}" srcOrd="4" destOrd="0" presId="urn:microsoft.com/office/officeart/2018/5/layout/IconLeafLabelList"/>
    <dgm:cxn modelId="{773402CD-83C3-4E8F-A2C0-0B35622F4A87}" type="presParOf" srcId="{BD40E797-24C5-4E5D-BB94-9E21CF62BE60}" destId="{6D589E36-A498-4838-BD19-E2AE9A581A8E}" srcOrd="0" destOrd="0" presId="urn:microsoft.com/office/officeart/2018/5/layout/IconLeafLabelList"/>
    <dgm:cxn modelId="{91F3D470-45E0-4603-ABAA-3886EEF2C032}" type="presParOf" srcId="{BD40E797-24C5-4E5D-BB94-9E21CF62BE60}" destId="{2E02F1CC-1FA6-40F7-937B-116612161898}" srcOrd="1" destOrd="0" presId="urn:microsoft.com/office/officeart/2018/5/layout/IconLeafLabelList"/>
    <dgm:cxn modelId="{070C3F4E-6AAD-4890-A7BF-C2143C614AF2}" type="presParOf" srcId="{BD40E797-24C5-4E5D-BB94-9E21CF62BE60}" destId="{F778E2D0-B337-4DE3-BB32-FDC81F5546A2}" srcOrd="2" destOrd="0" presId="urn:microsoft.com/office/officeart/2018/5/layout/IconLeafLabelList"/>
    <dgm:cxn modelId="{2567CD41-1B38-4B9D-8B9F-E320B6D45C7F}" type="presParOf" srcId="{BD40E797-24C5-4E5D-BB94-9E21CF62BE60}" destId="{44DA07E7-CC26-4E24-99E7-8577CFB1479C}"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D55DC5-EF1D-46BC-AB98-1B4B787F6D0A}">
      <dsp:nvSpPr>
        <dsp:cNvPr id="0" name=""/>
        <dsp:cNvSpPr/>
      </dsp:nvSpPr>
      <dsp:spPr>
        <a:xfrm>
          <a:off x="1075722" y="1426"/>
          <a:ext cx="2357878" cy="141472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 1. Introduction Part 1 </a:t>
          </a:r>
        </a:p>
      </dsp:txBody>
      <dsp:txXfrm>
        <a:off x="1075722" y="1426"/>
        <a:ext cx="2357878" cy="1414727"/>
      </dsp:txXfrm>
    </dsp:sp>
    <dsp:sp modelId="{FE6ABE37-A858-4B3B-A873-BBAC92679893}">
      <dsp:nvSpPr>
        <dsp:cNvPr id="0" name=""/>
        <dsp:cNvSpPr/>
      </dsp:nvSpPr>
      <dsp:spPr>
        <a:xfrm>
          <a:off x="3669389" y="1426"/>
          <a:ext cx="2357878" cy="141472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1.1. Website Booking system wireframe</a:t>
          </a:r>
        </a:p>
      </dsp:txBody>
      <dsp:txXfrm>
        <a:off x="3669389" y="1426"/>
        <a:ext cx="2357878" cy="1414727"/>
      </dsp:txXfrm>
    </dsp:sp>
    <dsp:sp modelId="{E5A115FE-17A4-4F14-9FB0-2938DEDE0521}">
      <dsp:nvSpPr>
        <dsp:cNvPr id="0" name=""/>
        <dsp:cNvSpPr/>
      </dsp:nvSpPr>
      <dsp:spPr>
        <a:xfrm>
          <a:off x="6263056" y="1426"/>
          <a:ext cx="2357878" cy="141472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1.2. Data Integration</a:t>
          </a:r>
        </a:p>
      </dsp:txBody>
      <dsp:txXfrm>
        <a:off x="6263056" y="1426"/>
        <a:ext cx="2357878" cy="1414727"/>
      </dsp:txXfrm>
    </dsp:sp>
    <dsp:sp modelId="{AB4C523C-B08F-4EF0-82BE-79194B96D16D}">
      <dsp:nvSpPr>
        <dsp:cNvPr id="0" name=""/>
        <dsp:cNvSpPr/>
      </dsp:nvSpPr>
      <dsp:spPr>
        <a:xfrm>
          <a:off x="1075722" y="1651941"/>
          <a:ext cx="2357878" cy="141472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1.3. Booking Validation</a:t>
          </a:r>
        </a:p>
      </dsp:txBody>
      <dsp:txXfrm>
        <a:off x="1075722" y="1651941"/>
        <a:ext cx="2357878" cy="1414727"/>
      </dsp:txXfrm>
    </dsp:sp>
    <dsp:sp modelId="{3532534B-A9B3-43B7-80EB-5F5F2140ACCE}">
      <dsp:nvSpPr>
        <dsp:cNvPr id="0" name=""/>
        <dsp:cNvSpPr/>
      </dsp:nvSpPr>
      <dsp:spPr>
        <a:xfrm>
          <a:off x="3669389" y="1651941"/>
          <a:ext cx="2357878" cy="141472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2. Introduction Part 2 </a:t>
          </a:r>
        </a:p>
      </dsp:txBody>
      <dsp:txXfrm>
        <a:off x="3669389" y="1651941"/>
        <a:ext cx="2357878" cy="1414727"/>
      </dsp:txXfrm>
    </dsp:sp>
    <dsp:sp modelId="{B066E75E-D3F4-47EB-8E96-C4DBE7DCA24B}">
      <dsp:nvSpPr>
        <dsp:cNvPr id="0" name=""/>
        <dsp:cNvSpPr/>
      </dsp:nvSpPr>
      <dsp:spPr>
        <a:xfrm>
          <a:off x="6263056" y="1651941"/>
          <a:ext cx="2357878" cy="141472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2.1. Game Wireframe and storyboard</a:t>
          </a:r>
        </a:p>
      </dsp:txBody>
      <dsp:txXfrm>
        <a:off x="6263056" y="1651941"/>
        <a:ext cx="2357878" cy="1414727"/>
      </dsp:txXfrm>
    </dsp:sp>
    <dsp:sp modelId="{1D80EEA6-A891-4E74-8FF0-BCE4EBD97E03}">
      <dsp:nvSpPr>
        <dsp:cNvPr id="0" name=""/>
        <dsp:cNvSpPr/>
      </dsp:nvSpPr>
      <dsp:spPr>
        <a:xfrm>
          <a:off x="1075722" y="3302457"/>
          <a:ext cx="2357878" cy="141472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2.2. Game Controls</a:t>
          </a:r>
        </a:p>
      </dsp:txBody>
      <dsp:txXfrm>
        <a:off x="1075722" y="3302457"/>
        <a:ext cx="2357878" cy="1414727"/>
      </dsp:txXfrm>
    </dsp:sp>
    <dsp:sp modelId="{2A5BE260-03F4-4295-A885-E4345B9D1C57}">
      <dsp:nvSpPr>
        <dsp:cNvPr id="0" name=""/>
        <dsp:cNvSpPr/>
      </dsp:nvSpPr>
      <dsp:spPr>
        <a:xfrm>
          <a:off x="3669389" y="3302457"/>
          <a:ext cx="2357878" cy="141472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2.3. Game Mechanics</a:t>
          </a:r>
        </a:p>
      </dsp:txBody>
      <dsp:txXfrm>
        <a:off x="3669389" y="3302457"/>
        <a:ext cx="2357878" cy="1414727"/>
      </dsp:txXfrm>
    </dsp:sp>
    <dsp:sp modelId="{651A6081-B33D-4746-8356-BE449993F0A4}">
      <dsp:nvSpPr>
        <dsp:cNvPr id="0" name=""/>
        <dsp:cNvSpPr/>
      </dsp:nvSpPr>
      <dsp:spPr>
        <a:xfrm>
          <a:off x="6263056" y="3302457"/>
          <a:ext cx="2357878" cy="141472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2.4. Questions and Answers</a:t>
          </a:r>
        </a:p>
      </dsp:txBody>
      <dsp:txXfrm>
        <a:off x="6263056" y="3302457"/>
        <a:ext cx="2357878" cy="1414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A40D2-22A7-4608-833D-B5ABAC9F3C39}">
      <dsp:nvSpPr>
        <dsp:cNvPr id="0" name=""/>
        <dsp:cNvSpPr/>
      </dsp:nvSpPr>
      <dsp:spPr>
        <a:xfrm>
          <a:off x="2508424" y="596"/>
          <a:ext cx="1080843" cy="1080843"/>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D3A8D7-3D7A-4B32-933D-BDC0DE340B7F}">
      <dsp:nvSpPr>
        <dsp:cNvPr id="0" name=""/>
        <dsp:cNvSpPr/>
      </dsp:nvSpPr>
      <dsp:spPr>
        <a:xfrm>
          <a:off x="2738768" y="230940"/>
          <a:ext cx="620156" cy="6201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7E0A27-0385-418D-AD08-331972EB776A}">
      <dsp:nvSpPr>
        <dsp:cNvPr id="0" name=""/>
        <dsp:cNvSpPr/>
      </dsp:nvSpPr>
      <dsp:spPr>
        <a:xfrm>
          <a:off x="2162909" y="1418096"/>
          <a:ext cx="1771875" cy="168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cap="all"/>
          </a:pPr>
          <a:r>
            <a:rPr lang="en-US" sz="3600" kern="1200"/>
            <a:t>Weekly Exercises </a:t>
          </a:r>
        </a:p>
      </dsp:txBody>
      <dsp:txXfrm>
        <a:off x="2162909" y="1418096"/>
        <a:ext cx="1771875" cy="1683281"/>
      </dsp:txXfrm>
    </dsp:sp>
    <dsp:sp modelId="{D44BF0EF-DD0D-4C81-8EEF-0CFD74C28573}">
      <dsp:nvSpPr>
        <dsp:cNvPr id="0" name=""/>
        <dsp:cNvSpPr/>
      </dsp:nvSpPr>
      <dsp:spPr>
        <a:xfrm>
          <a:off x="4590378" y="596"/>
          <a:ext cx="1080843" cy="1080843"/>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8C397F-DC8F-4FBA-94E0-7710232CF336}">
      <dsp:nvSpPr>
        <dsp:cNvPr id="0" name=""/>
        <dsp:cNvSpPr/>
      </dsp:nvSpPr>
      <dsp:spPr>
        <a:xfrm>
          <a:off x="4820721" y="230940"/>
          <a:ext cx="620156" cy="6201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D789D2-AD9E-4F69-9080-A73408F4C400}">
      <dsp:nvSpPr>
        <dsp:cNvPr id="0" name=""/>
        <dsp:cNvSpPr/>
      </dsp:nvSpPr>
      <dsp:spPr>
        <a:xfrm>
          <a:off x="4244862" y="1418096"/>
          <a:ext cx="1771875" cy="168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cap="all"/>
          </a:pPr>
          <a:r>
            <a:rPr lang="en-US" sz="3000" kern="1200"/>
            <a:t>W3 Schools</a:t>
          </a:r>
        </a:p>
      </dsp:txBody>
      <dsp:txXfrm>
        <a:off x="4244862" y="1418096"/>
        <a:ext cx="1771875" cy="1683281"/>
      </dsp:txXfrm>
    </dsp:sp>
    <dsp:sp modelId="{6D589E36-A498-4838-BD19-E2AE9A581A8E}">
      <dsp:nvSpPr>
        <dsp:cNvPr id="0" name=""/>
        <dsp:cNvSpPr/>
      </dsp:nvSpPr>
      <dsp:spPr>
        <a:xfrm>
          <a:off x="6672331" y="596"/>
          <a:ext cx="1080843" cy="1080843"/>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02F1CC-1FA6-40F7-937B-116612161898}">
      <dsp:nvSpPr>
        <dsp:cNvPr id="0" name=""/>
        <dsp:cNvSpPr/>
      </dsp:nvSpPr>
      <dsp:spPr>
        <a:xfrm>
          <a:off x="6902675" y="230940"/>
          <a:ext cx="620156" cy="6201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DA07E7-CC26-4E24-99E7-8577CFB1479C}">
      <dsp:nvSpPr>
        <dsp:cNvPr id="0" name=""/>
        <dsp:cNvSpPr/>
      </dsp:nvSpPr>
      <dsp:spPr>
        <a:xfrm>
          <a:off x="6326815" y="1418096"/>
          <a:ext cx="1771875" cy="168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cap="all"/>
          </a:pPr>
          <a:r>
            <a:rPr lang="en-US" sz="3000" kern="1200"/>
            <a:t>Stacks overflow</a:t>
          </a:r>
        </a:p>
      </dsp:txBody>
      <dsp:txXfrm>
        <a:off x="6326815" y="1418096"/>
        <a:ext cx="1771875" cy="168328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09334-E381-4948-B517-9E32DDF7BB6B}" type="datetimeFigureOut">
              <a:rPr lang="en-NZ" smtClean="0"/>
              <a:t>30/10/2024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D3AC9-C451-46E7-AD3D-18E07F7B99D9}" type="slidenum">
              <a:rPr lang="en-NZ" smtClean="0"/>
              <a:t>‹#›</a:t>
            </a:fld>
            <a:endParaRPr lang="en-NZ"/>
          </a:p>
        </p:txBody>
      </p:sp>
    </p:spTree>
    <p:extLst>
      <p:ext uri="{BB962C8B-B14F-4D97-AF65-F5344CB8AC3E}">
        <p14:creationId xmlns:p14="http://schemas.microsoft.com/office/powerpoint/2010/main" val="2250097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770D3AC9-C451-46E7-AD3D-18E07F7B99D9}" type="slidenum">
              <a:rPr lang="en-NZ" smtClean="0"/>
              <a:t>2</a:t>
            </a:fld>
            <a:endParaRPr lang="en-NZ"/>
          </a:p>
        </p:txBody>
      </p:sp>
    </p:spTree>
    <p:extLst>
      <p:ext uri="{BB962C8B-B14F-4D97-AF65-F5344CB8AC3E}">
        <p14:creationId xmlns:p14="http://schemas.microsoft.com/office/powerpoint/2010/main" val="187090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The layout is like the website layout, just has the game instead of the booking system, again it was using the research we did to produce the layout.</a:t>
            </a:r>
          </a:p>
        </p:txBody>
      </p:sp>
      <p:sp>
        <p:nvSpPr>
          <p:cNvPr id="4" name="Slide Number Placeholder 3"/>
          <p:cNvSpPr>
            <a:spLocks noGrp="1"/>
          </p:cNvSpPr>
          <p:nvPr>
            <p:ph type="sldNum" sz="quarter" idx="5"/>
          </p:nvPr>
        </p:nvSpPr>
        <p:spPr/>
        <p:txBody>
          <a:bodyPr/>
          <a:lstStyle/>
          <a:p>
            <a:fld id="{770D3AC9-C451-46E7-AD3D-18E07F7B99D9}" type="slidenum">
              <a:rPr lang="en-NZ" smtClean="0"/>
              <a:t>13</a:t>
            </a:fld>
            <a:endParaRPr lang="en-NZ"/>
          </a:p>
        </p:txBody>
      </p:sp>
    </p:spTree>
    <p:extLst>
      <p:ext uri="{BB962C8B-B14F-4D97-AF65-F5344CB8AC3E}">
        <p14:creationId xmlns:p14="http://schemas.microsoft.com/office/powerpoint/2010/main" val="2140060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The storyboard was put together to get an idea of how the game will and should look, as you will see in the demo we tried to base it of the storyboard. Because the story board was big was broken it into 2 sets of 3.</a:t>
            </a:r>
          </a:p>
        </p:txBody>
      </p:sp>
      <p:sp>
        <p:nvSpPr>
          <p:cNvPr id="4" name="Slide Number Placeholder 3"/>
          <p:cNvSpPr>
            <a:spLocks noGrp="1"/>
          </p:cNvSpPr>
          <p:nvPr>
            <p:ph type="sldNum" sz="quarter" idx="5"/>
          </p:nvPr>
        </p:nvSpPr>
        <p:spPr/>
        <p:txBody>
          <a:bodyPr/>
          <a:lstStyle/>
          <a:p>
            <a:fld id="{770D3AC9-C451-46E7-AD3D-18E07F7B99D9}" type="slidenum">
              <a:rPr lang="en-NZ" smtClean="0"/>
              <a:t>14</a:t>
            </a:fld>
            <a:endParaRPr lang="en-NZ"/>
          </a:p>
        </p:txBody>
      </p:sp>
    </p:spTree>
    <p:extLst>
      <p:ext uri="{BB962C8B-B14F-4D97-AF65-F5344CB8AC3E}">
        <p14:creationId xmlns:p14="http://schemas.microsoft.com/office/powerpoint/2010/main" val="970186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770D3AC9-C451-46E7-AD3D-18E07F7B99D9}" type="slidenum">
              <a:rPr lang="en-NZ" smtClean="0"/>
              <a:t>15</a:t>
            </a:fld>
            <a:endParaRPr lang="en-NZ"/>
          </a:p>
        </p:txBody>
      </p:sp>
    </p:spTree>
    <p:extLst>
      <p:ext uri="{BB962C8B-B14F-4D97-AF65-F5344CB8AC3E}">
        <p14:creationId xmlns:p14="http://schemas.microsoft.com/office/powerpoint/2010/main" val="2283216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Live demo of game now being presented</a:t>
            </a:r>
          </a:p>
        </p:txBody>
      </p:sp>
      <p:sp>
        <p:nvSpPr>
          <p:cNvPr id="4" name="Slide Number Placeholder 3"/>
          <p:cNvSpPr>
            <a:spLocks noGrp="1"/>
          </p:cNvSpPr>
          <p:nvPr>
            <p:ph type="sldNum" sz="quarter" idx="5"/>
          </p:nvPr>
        </p:nvSpPr>
        <p:spPr/>
        <p:txBody>
          <a:bodyPr/>
          <a:lstStyle/>
          <a:p>
            <a:fld id="{770D3AC9-C451-46E7-AD3D-18E07F7B99D9}" type="slidenum">
              <a:rPr lang="en-NZ" smtClean="0"/>
              <a:t>17</a:t>
            </a:fld>
            <a:endParaRPr lang="en-NZ"/>
          </a:p>
        </p:txBody>
      </p:sp>
    </p:spTree>
    <p:extLst>
      <p:ext uri="{BB962C8B-B14F-4D97-AF65-F5344CB8AC3E}">
        <p14:creationId xmlns:p14="http://schemas.microsoft.com/office/powerpoint/2010/main" val="912289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These were the tools that we used to complete this project</a:t>
            </a:r>
          </a:p>
        </p:txBody>
      </p:sp>
      <p:sp>
        <p:nvSpPr>
          <p:cNvPr id="4" name="Slide Number Placeholder 3"/>
          <p:cNvSpPr>
            <a:spLocks noGrp="1"/>
          </p:cNvSpPr>
          <p:nvPr>
            <p:ph type="sldNum" sz="quarter" idx="5"/>
          </p:nvPr>
        </p:nvSpPr>
        <p:spPr/>
        <p:txBody>
          <a:bodyPr/>
          <a:lstStyle/>
          <a:p>
            <a:fld id="{770D3AC9-C451-46E7-AD3D-18E07F7B99D9}" type="slidenum">
              <a:rPr lang="en-NZ" smtClean="0"/>
              <a:t>18</a:t>
            </a:fld>
            <a:endParaRPr lang="en-NZ"/>
          </a:p>
        </p:txBody>
      </p:sp>
    </p:spTree>
    <p:extLst>
      <p:ext uri="{BB962C8B-B14F-4D97-AF65-F5344CB8AC3E}">
        <p14:creationId xmlns:p14="http://schemas.microsoft.com/office/powerpoint/2010/main" val="1625416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770D3AC9-C451-46E7-AD3D-18E07F7B99D9}" type="slidenum">
              <a:rPr lang="en-NZ" smtClean="0"/>
              <a:t>19</a:t>
            </a:fld>
            <a:endParaRPr lang="en-NZ"/>
          </a:p>
        </p:txBody>
      </p:sp>
    </p:spTree>
    <p:extLst>
      <p:ext uri="{BB962C8B-B14F-4D97-AF65-F5344CB8AC3E}">
        <p14:creationId xmlns:p14="http://schemas.microsoft.com/office/powerpoint/2010/main" val="1937776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err="1"/>
              <a:t>Parakai</a:t>
            </a:r>
            <a:r>
              <a:rPr lang="en-NZ"/>
              <a:t> Springs wants a prototype for their event hosting, and Young Simmer programme, The Target auduience is for event organisers and big family gatherings. So with the use of HTML, CSS, Javas</a:t>
            </a:r>
          </a:p>
        </p:txBody>
      </p:sp>
      <p:sp>
        <p:nvSpPr>
          <p:cNvPr id="4" name="Slide Number Placeholder 3"/>
          <p:cNvSpPr>
            <a:spLocks noGrp="1"/>
          </p:cNvSpPr>
          <p:nvPr>
            <p:ph type="sldNum" sz="quarter" idx="5"/>
          </p:nvPr>
        </p:nvSpPr>
        <p:spPr/>
        <p:txBody>
          <a:bodyPr/>
          <a:lstStyle/>
          <a:p>
            <a:fld id="{770D3AC9-C451-46E7-AD3D-18E07F7B99D9}" type="slidenum">
              <a:rPr lang="en-NZ" smtClean="0"/>
              <a:t>3</a:t>
            </a:fld>
            <a:endParaRPr lang="en-NZ"/>
          </a:p>
        </p:txBody>
      </p:sp>
    </p:spTree>
    <p:extLst>
      <p:ext uri="{BB962C8B-B14F-4D97-AF65-F5344CB8AC3E}">
        <p14:creationId xmlns:p14="http://schemas.microsoft.com/office/powerpoint/2010/main" val="2030598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Arishay: I will now talk about the Booking system</a:t>
            </a:r>
          </a:p>
        </p:txBody>
      </p:sp>
      <p:sp>
        <p:nvSpPr>
          <p:cNvPr id="4" name="Slide Number Placeholder 3"/>
          <p:cNvSpPr>
            <a:spLocks noGrp="1"/>
          </p:cNvSpPr>
          <p:nvPr>
            <p:ph type="sldNum" sz="quarter" idx="5"/>
          </p:nvPr>
        </p:nvSpPr>
        <p:spPr/>
        <p:txBody>
          <a:bodyPr/>
          <a:lstStyle/>
          <a:p>
            <a:fld id="{770D3AC9-C451-46E7-AD3D-18E07F7B99D9}" type="slidenum">
              <a:rPr lang="en-NZ" smtClean="0"/>
              <a:t>4</a:t>
            </a:fld>
            <a:endParaRPr lang="en-NZ"/>
          </a:p>
        </p:txBody>
      </p:sp>
    </p:spTree>
    <p:extLst>
      <p:ext uri="{BB962C8B-B14F-4D97-AF65-F5344CB8AC3E}">
        <p14:creationId xmlns:p14="http://schemas.microsoft.com/office/powerpoint/2010/main" val="1790494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Image 1 is the layout of the website; we researched online what principles and rules a website should follow </a:t>
            </a:r>
          </a:p>
          <a:p>
            <a:r>
              <a:rPr lang="en-NZ"/>
              <a:t>we found;</a:t>
            </a:r>
          </a:p>
          <a:p>
            <a:r>
              <a:rPr lang="en-NZ"/>
              <a:t>Logo; should be placed top left corner of the webpage</a:t>
            </a:r>
          </a:p>
          <a:p>
            <a:r>
              <a:rPr lang="en-NZ"/>
              <a:t>Navigation bar; should be placed top of the page to ensure users can easily use the website ands access all pages</a:t>
            </a:r>
          </a:p>
          <a:p>
            <a:r>
              <a:rPr lang="en-NZ"/>
              <a:t>Main content; should be in the centre and kept simple as it’s the most important</a:t>
            </a:r>
          </a:p>
          <a:p>
            <a:r>
              <a:rPr lang="en-NZ"/>
              <a:t>Footer; bottom of page</a:t>
            </a:r>
          </a:p>
          <a:p>
            <a:endParaRPr lang="en-NZ"/>
          </a:p>
          <a:p>
            <a:r>
              <a:rPr lang="en-NZ"/>
              <a:t>Image 2;</a:t>
            </a:r>
          </a:p>
          <a:p>
            <a:r>
              <a:rPr lang="en-NZ"/>
              <a:t>Is how to booking summary system works;</a:t>
            </a:r>
          </a:p>
          <a:p>
            <a:r>
              <a:rPr lang="en-NZ"/>
              <a:t>It focuses on check in date, check out date, number of attended and I have added a search filter to make it easier for user to find areas based on their need</a:t>
            </a:r>
          </a:p>
          <a:p>
            <a:r>
              <a:rPr lang="en-NZ"/>
              <a:t>Once the details have been entered and area selected a booking summary will be displayed;</a:t>
            </a:r>
          </a:p>
          <a:p>
            <a:r>
              <a:rPr lang="en-NZ"/>
              <a:t>Which has; area selected, max capacity, check in date, out date, price per day, per night, and attendees</a:t>
            </a:r>
          </a:p>
        </p:txBody>
      </p:sp>
      <p:sp>
        <p:nvSpPr>
          <p:cNvPr id="4" name="Slide Number Placeholder 3"/>
          <p:cNvSpPr>
            <a:spLocks noGrp="1"/>
          </p:cNvSpPr>
          <p:nvPr>
            <p:ph type="sldNum" sz="quarter" idx="5"/>
          </p:nvPr>
        </p:nvSpPr>
        <p:spPr/>
        <p:txBody>
          <a:bodyPr/>
          <a:lstStyle/>
          <a:p>
            <a:fld id="{770D3AC9-C451-46E7-AD3D-18E07F7B99D9}" type="slidenum">
              <a:rPr lang="en-NZ" smtClean="0"/>
              <a:t>5</a:t>
            </a:fld>
            <a:endParaRPr lang="en-NZ"/>
          </a:p>
        </p:txBody>
      </p:sp>
    </p:spTree>
    <p:extLst>
      <p:ext uri="{BB962C8B-B14F-4D97-AF65-F5344CB8AC3E}">
        <p14:creationId xmlns:p14="http://schemas.microsoft.com/office/powerpoint/2010/main" val="57332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How we the data was loaded from xml to </a:t>
            </a:r>
            <a:r>
              <a:rPr lang="en-NZ" err="1"/>
              <a:t>javascript</a:t>
            </a:r>
            <a:r>
              <a:rPr lang="en-NZ"/>
              <a:t> was the function </a:t>
            </a:r>
            <a:r>
              <a:rPr lang="en-NZ" err="1"/>
              <a:t>LoadAreasFROMXML</a:t>
            </a:r>
            <a:r>
              <a:rPr lang="en-NZ"/>
              <a:t>() reads and parses the xml.  </a:t>
            </a:r>
          </a:p>
          <a:p>
            <a:endParaRPr lang="en-NZ"/>
          </a:p>
          <a:p>
            <a:r>
              <a:rPr lang="en-NZ"/>
              <a:t>the function uses </a:t>
            </a:r>
            <a:r>
              <a:rPr lang="en-NZ" err="1"/>
              <a:t>fetchs</a:t>
            </a:r>
            <a:r>
              <a:rPr lang="en-NZ"/>
              <a:t> to get the xml file. Once it is fetched, its parsed using DOMPARSER which converts the xml data into a format that </a:t>
            </a:r>
            <a:r>
              <a:rPr lang="en-NZ" err="1"/>
              <a:t>Javascript</a:t>
            </a:r>
            <a:r>
              <a:rPr lang="en-NZ"/>
              <a:t> can work with. </a:t>
            </a:r>
          </a:p>
          <a:p>
            <a:endParaRPr lang="en-NZ"/>
          </a:p>
          <a:p>
            <a:r>
              <a:rPr lang="en-NZ"/>
              <a:t>It then doe a </a:t>
            </a:r>
            <a:r>
              <a:rPr lang="en-NZ" err="1"/>
              <a:t>getElements</a:t>
            </a:r>
            <a:r>
              <a:rPr lang="en-NZ"/>
              <a:t> by </a:t>
            </a:r>
            <a:r>
              <a:rPr lang="en-NZ" err="1"/>
              <a:t>Tagname</a:t>
            </a:r>
            <a:r>
              <a:rPr lang="en-NZ"/>
              <a:t>(‘area’ ) method which extracts all &lt;area&gt; elements in the xml. Query Selector was used to extract each element (by their tag names) such as area id, area  image capacity, and cost.</a:t>
            </a:r>
          </a:p>
          <a:p>
            <a:endParaRPr lang="en-NZ"/>
          </a:p>
          <a:p>
            <a:r>
              <a:rPr lang="en-NZ"/>
              <a:t> After the data is gathered, we used a create Area Element function that’s called for each area. It creates a div element which represents the area on the map.</a:t>
            </a:r>
          </a:p>
        </p:txBody>
      </p:sp>
      <p:sp>
        <p:nvSpPr>
          <p:cNvPr id="4" name="Slide Number Placeholder 3"/>
          <p:cNvSpPr>
            <a:spLocks noGrp="1"/>
          </p:cNvSpPr>
          <p:nvPr>
            <p:ph type="sldNum" sz="quarter" idx="5"/>
          </p:nvPr>
        </p:nvSpPr>
        <p:spPr/>
        <p:txBody>
          <a:bodyPr/>
          <a:lstStyle/>
          <a:p>
            <a:fld id="{770D3AC9-C451-46E7-AD3D-18E07F7B99D9}" type="slidenum">
              <a:rPr lang="en-NZ" smtClean="0"/>
              <a:t>6</a:t>
            </a:fld>
            <a:endParaRPr lang="en-NZ"/>
          </a:p>
        </p:txBody>
      </p:sp>
    </p:spTree>
    <p:extLst>
      <p:ext uri="{BB962C8B-B14F-4D97-AF65-F5344CB8AC3E}">
        <p14:creationId xmlns:p14="http://schemas.microsoft.com/office/powerpoint/2010/main" val="4114054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The xml file has details about each area such as cost, capacity, when the user selects an area, on the map the select Area function is triggered, the function checks if area is available, and gets the data about the area, and the user input such as the dates and attendees and calculates the total cost based on the number of days. </a:t>
            </a:r>
          </a:p>
          <a:p>
            <a:endParaRPr lang="en-NZ"/>
          </a:p>
          <a:p>
            <a:r>
              <a:rPr lang="en-NZ"/>
              <a:t>It then updates the booking summary with the details. </a:t>
            </a:r>
          </a:p>
          <a:p>
            <a:endParaRPr lang="en-NZ"/>
          </a:p>
          <a:p>
            <a:r>
              <a:rPr lang="en-NZ"/>
              <a:t>When the booking is confirmed the area changes to red to show it has been booked, this happens when the confirm booking function is executed and the confirm booking is clicked. It will check validation of the field and if correct it will book. This shows that the area is unavailable for booking</a:t>
            </a:r>
          </a:p>
          <a:p>
            <a:endParaRPr lang="en-NZ"/>
          </a:p>
          <a:p>
            <a:r>
              <a:rPr lang="en-NZ"/>
              <a:t>A </a:t>
            </a:r>
            <a:r>
              <a:rPr lang="en-NZ" err="1"/>
              <a:t>setTimeout</a:t>
            </a:r>
            <a:r>
              <a:rPr lang="en-NZ"/>
              <a:t> function is used to tigger the page to reload after 3 seconds which refresh page and turns back to normal.</a:t>
            </a:r>
          </a:p>
          <a:p>
            <a:r>
              <a:rPr lang="en-NZ"/>
              <a:t>Once successfully booked, the area div class is updated to dot unavailable (.</a:t>
            </a:r>
            <a:r>
              <a:rPr lang="en-NZ" err="1"/>
              <a:t>uanable</a:t>
            </a:r>
            <a:r>
              <a:rPr lang="en-NZ"/>
              <a:t>) which changes the </a:t>
            </a:r>
            <a:r>
              <a:rPr lang="en-NZ" err="1"/>
              <a:t>color</a:t>
            </a:r>
            <a:r>
              <a:rPr lang="en-NZ"/>
              <a:t> to red. This allows the user to come back to book more areas if needed.</a:t>
            </a:r>
          </a:p>
        </p:txBody>
      </p:sp>
      <p:sp>
        <p:nvSpPr>
          <p:cNvPr id="4" name="Slide Number Placeholder 3"/>
          <p:cNvSpPr>
            <a:spLocks noGrp="1"/>
          </p:cNvSpPr>
          <p:nvPr>
            <p:ph type="sldNum" sz="quarter" idx="5"/>
          </p:nvPr>
        </p:nvSpPr>
        <p:spPr/>
        <p:txBody>
          <a:bodyPr/>
          <a:lstStyle/>
          <a:p>
            <a:fld id="{770D3AC9-C451-46E7-AD3D-18E07F7B99D9}" type="slidenum">
              <a:rPr lang="en-NZ" smtClean="0"/>
              <a:t>7</a:t>
            </a:fld>
            <a:endParaRPr lang="en-NZ"/>
          </a:p>
        </p:txBody>
      </p:sp>
    </p:spTree>
    <p:extLst>
      <p:ext uri="{BB962C8B-B14F-4D97-AF65-F5344CB8AC3E}">
        <p14:creationId xmlns:p14="http://schemas.microsoft.com/office/powerpoint/2010/main" val="308459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 function show tooltip was used to show area details, an event listener was used so as the cursor moves it follows the tool tip.</a:t>
            </a:r>
          </a:p>
        </p:txBody>
      </p:sp>
      <p:sp>
        <p:nvSpPr>
          <p:cNvPr id="4" name="Slide Number Placeholder 3"/>
          <p:cNvSpPr>
            <a:spLocks noGrp="1"/>
          </p:cNvSpPr>
          <p:nvPr>
            <p:ph type="sldNum" sz="quarter" idx="5"/>
          </p:nvPr>
        </p:nvSpPr>
        <p:spPr/>
        <p:txBody>
          <a:bodyPr/>
          <a:lstStyle/>
          <a:p>
            <a:fld id="{770D3AC9-C451-46E7-AD3D-18E07F7B99D9}" type="slidenum">
              <a:rPr lang="en-NZ" smtClean="0"/>
              <a:t>8</a:t>
            </a:fld>
            <a:endParaRPr lang="en-NZ"/>
          </a:p>
        </p:txBody>
      </p:sp>
    </p:spTree>
    <p:extLst>
      <p:ext uri="{BB962C8B-B14F-4D97-AF65-F5344CB8AC3E}">
        <p14:creationId xmlns:p14="http://schemas.microsoft.com/office/powerpoint/2010/main" val="1425872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The function validate attendees is called when the number of attendees is updated in the form, it has parameters capacity, and areas. </a:t>
            </a:r>
          </a:p>
          <a:p>
            <a:endParaRPr lang="en-NZ"/>
          </a:p>
          <a:p>
            <a:r>
              <a:rPr lang="en-NZ"/>
              <a:t>It converts the capacity and attendees into numbers using the Parse Int. based on area capacity, it checks if the number of attendees is within the range allowed. </a:t>
            </a:r>
          </a:p>
          <a:p>
            <a:endParaRPr lang="en-NZ"/>
          </a:p>
          <a:p>
            <a:r>
              <a:rPr lang="en-NZ"/>
              <a:t>If the input doesn’t then it will give an alert message and return false., if it is valid it returns true, and allows the user to continue to book.</a:t>
            </a:r>
          </a:p>
          <a:p>
            <a:endParaRPr lang="en-NZ"/>
          </a:p>
          <a:p>
            <a:r>
              <a:rPr lang="en-NZ"/>
              <a:t>A function </a:t>
            </a:r>
            <a:r>
              <a:rPr lang="en-NZ" err="1"/>
              <a:t>SetMinCheckindDate</a:t>
            </a:r>
            <a:r>
              <a:rPr lang="en-NZ"/>
              <a:t> and </a:t>
            </a:r>
            <a:r>
              <a:rPr lang="en-NZ" err="1"/>
              <a:t>updateCheckoutMinDate</a:t>
            </a:r>
            <a:r>
              <a:rPr lang="en-NZ"/>
              <a:t> is used to when the page loads. The check in date is set as default to todays date and checkout is </a:t>
            </a:r>
            <a:r>
              <a:rPr lang="en-NZ" err="1"/>
              <a:t>tommows</a:t>
            </a:r>
            <a:r>
              <a:rPr lang="en-NZ"/>
              <a:t> date. It creates a new date object for today, then adds one day to get </a:t>
            </a:r>
            <a:r>
              <a:rPr lang="en-NZ" err="1"/>
              <a:t>tommorows</a:t>
            </a:r>
            <a:r>
              <a:rPr lang="en-NZ"/>
              <a:t> date.</a:t>
            </a:r>
          </a:p>
          <a:p>
            <a:endParaRPr lang="en-NZ"/>
          </a:p>
          <a:p>
            <a:endParaRPr lang="en-NZ"/>
          </a:p>
          <a:p>
            <a:endParaRPr lang="en-NZ"/>
          </a:p>
        </p:txBody>
      </p:sp>
      <p:sp>
        <p:nvSpPr>
          <p:cNvPr id="4" name="Slide Number Placeholder 3"/>
          <p:cNvSpPr>
            <a:spLocks noGrp="1"/>
          </p:cNvSpPr>
          <p:nvPr>
            <p:ph type="sldNum" sz="quarter" idx="5"/>
          </p:nvPr>
        </p:nvSpPr>
        <p:spPr/>
        <p:txBody>
          <a:bodyPr/>
          <a:lstStyle/>
          <a:p>
            <a:fld id="{770D3AC9-C451-46E7-AD3D-18E07F7B99D9}" type="slidenum">
              <a:rPr lang="en-NZ" smtClean="0"/>
              <a:t>9</a:t>
            </a:fld>
            <a:endParaRPr lang="en-NZ"/>
          </a:p>
        </p:txBody>
      </p:sp>
    </p:spTree>
    <p:extLst>
      <p:ext uri="{BB962C8B-B14F-4D97-AF65-F5344CB8AC3E}">
        <p14:creationId xmlns:p14="http://schemas.microsoft.com/office/powerpoint/2010/main" val="416769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The purpose of the game is for childs to play a 2d game that will teach them how to use the toys in the pool</a:t>
            </a:r>
          </a:p>
        </p:txBody>
      </p:sp>
      <p:sp>
        <p:nvSpPr>
          <p:cNvPr id="4" name="Slide Number Placeholder 3"/>
          <p:cNvSpPr>
            <a:spLocks noGrp="1"/>
          </p:cNvSpPr>
          <p:nvPr>
            <p:ph type="sldNum" sz="quarter" idx="5"/>
          </p:nvPr>
        </p:nvSpPr>
        <p:spPr/>
        <p:txBody>
          <a:bodyPr/>
          <a:lstStyle/>
          <a:p>
            <a:fld id="{770D3AC9-C451-46E7-AD3D-18E07F7B99D9}" type="slidenum">
              <a:rPr lang="en-NZ" smtClean="0"/>
              <a:t>12</a:t>
            </a:fld>
            <a:endParaRPr lang="en-NZ"/>
          </a:p>
        </p:txBody>
      </p:sp>
    </p:spTree>
    <p:extLst>
      <p:ext uri="{BB962C8B-B14F-4D97-AF65-F5344CB8AC3E}">
        <p14:creationId xmlns:p14="http://schemas.microsoft.com/office/powerpoint/2010/main" val="1787533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7" name="Date Placeholder 6"/>
          <p:cNvSpPr>
            <a:spLocks noGrp="1"/>
          </p:cNvSpPr>
          <p:nvPr>
            <p:ph type="dt" sz="half" idx="10"/>
          </p:nvPr>
        </p:nvSpPr>
        <p:spPr/>
        <p:txBody>
          <a:bodyPr/>
          <a:lstStyle/>
          <a:p>
            <a:fld id="{1160EA64-D806-43AC-9DF2-F8C432F32B4C}" type="datetimeFigureOut">
              <a:rPr lang="en-US" dirty="0"/>
              <a:t>10/30/2024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9F9C37B-1D36-470B-8223-D6C91242EC14}" type="datetimeFigureOut">
              <a:rPr lang="en-US" dirty="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67C6F52A-A82B-47A2-A83A-8C4C91F2D59F}" type="datetimeFigureOut">
              <a:rPr lang="en-US" dirty="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F070A7B3-6521-4DCA-87E5-044747A908C1}" type="datetimeFigureOut">
              <a:rPr lang="en-US" dirty="0"/>
              <a:t>10/30/2024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Date Placeholder 7"/>
          <p:cNvSpPr>
            <a:spLocks noGrp="1"/>
          </p:cNvSpPr>
          <p:nvPr>
            <p:ph type="dt" sz="half" idx="10"/>
          </p:nvPr>
        </p:nvSpPr>
        <p:spPr/>
        <p:txBody>
          <a:bodyPr/>
          <a:lstStyle/>
          <a:p>
            <a:fld id="{AB134690-1557-4C89-A502-4959FE7FAD70}" type="datetimeFigureOut">
              <a:rPr lang="en-US" dirty="0"/>
              <a:t>10/30/2024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GB"/>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E1037C31-9E7A-4F99-8774-A0E530DE1A42}" type="datetimeFigureOut">
              <a:rPr lang="en-US" dirty="0"/>
              <a:t>10/30/2024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10/30/2024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10/30/2024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10/30/2024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30.sv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38.sv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96DE-2526-88C0-DFA0-381F82DF1E82}"/>
              </a:ext>
            </a:extLst>
          </p:cNvPr>
          <p:cNvSpPr>
            <a:spLocks noGrp="1"/>
          </p:cNvSpPr>
          <p:nvPr>
            <p:ph type="ctrTitle"/>
          </p:nvPr>
        </p:nvSpPr>
        <p:spPr/>
        <p:txBody>
          <a:bodyPr>
            <a:normAutofit/>
          </a:bodyPr>
          <a:lstStyle/>
          <a:p>
            <a:r>
              <a:rPr lang="en-NZ" sz="3600" err="1">
                <a:solidFill>
                  <a:schemeClr val="bg1"/>
                </a:solidFill>
              </a:rPr>
              <a:t>PARAkai</a:t>
            </a:r>
            <a:r>
              <a:rPr lang="en-NZ" sz="3600">
                <a:solidFill>
                  <a:schemeClr val="bg1"/>
                </a:solidFill>
              </a:rPr>
              <a:t> springs booking system</a:t>
            </a:r>
          </a:p>
        </p:txBody>
      </p:sp>
      <p:sp>
        <p:nvSpPr>
          <p:cNvPr id="3" name="Subtitle 2">
            <a:extLst>
              <a:ext uri="{FF2B5EF4-FFF2-40B4-BE49-F238E27FC236}">
                <a16:creationId xmlns:a16="http://schemas.microsoft.com/office/drawing/2014/main" id="{3688068F-FC40-768C-FBCD-7BE23A1CB7CD}"/>
              </a:ext>
            </a:extLst>
          </p:cNvPr>
          <p:cNvSpPr>
            <a:spLocks noGrp="1"/>
          </p:cNvSpPr>
          <p:nvPr>
            <p:ph type="subTitle" idx="1"/>
          </p:nvPr>
        </p:nvSpPr>
        <p:spPr>
          <a:xfrm>
            <a:off x="2695194" y="4032664"/>
            <a:ext cx="6801612" cy="1239894"/>
          </a:xfrm>
        </p:spPr>
        <p:txBody>
          <a:bodyPr>
            <a:normAutofit/>
          </a:bodyPr>
          <a:lstStyle/>
          <a:p>
            <a:r>
              <a:rPr lang="en-NZ" sz="2600">
                <a:solidFill>
                  <a:schemeClr val="bg1"/>
                </a:solidFill>
              </a:rPr>
              <a:t>Arishay Reddy &amp; Khushal </a:t>
            </a:r>
            <a:r>
              <a:rPr lang="en-NZ" sz="2600" err="1">
                <a:solidFill>
                  <a:schemeClr val="bg1"/>
                </a:solidFill>
              </a:rPr>
              <a:t>Navle</a:t>
            </a:r>
            <a:endParaRPr lang="en-NZ" sz="2600">
              <a:solidFill>
                <a:schemeClr val="bg1"/>
              </a:solidFill>
            </a:endParaRPr>
          </a:p>
        </p:txBody>
      </p:sp>
      <p:sp>
        <p:nvSpPr>
          <p:cNvPr id="4" name="Subtitle 2">
            <a:extLst>
              <a:ext uri="{FF2B5EF4-FFF2-40B4-BE49-F238E27FC236}">
                <a16:creationId xmlns:a16="http://schemas.microsoft.com/office/drawing/2014/main" id="{2F023344-B9E7-6690-9F06-8E3BD53CEE9D}"/>
              </a:ext>
            </a:extLst>
          </p:cNvPr>
          <p:cNvSpPr txBox="1">
            <a:spLocks/>
          </p:cNvSpPr>
          <p:nvPr/>
        </p:nvSpPr>
        <p:spPr>
          <a:xfrm>
            <a:off x="5654704" y="6298531"/>
            <a:ext cx="6801612" cy="123989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NZ" sz="2800">
                <a:solidFill>
                  <a:schemeClr val="bg1"/>
                </a:solidFill>
              </a:rPr>
              <a:t>ISCG6420 IWD S2-2024 ASSIGNMENT 3</a:t>
            </a:r>
          </a:p>
        </p:txBody>
      </p:sp>
    </p:spTree>
    <p:extLst>
      <p:ext uri="{BB962C8B-B14F-4D97-AF65-F5344CB8AC3E}">
        <p14:creationId xmlns:p14="http://schemas.microsoft.com/office/powerpoint/2010/main" val="1116391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4A6B4-BD85-5BDC-8498-90B00A1217F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6000"/>
              <a:t>PARt1Live demo</a:t>
            </a:r>
          </a:p>
        </p:txBody>
      </p:sp>
      <p:pic>
        <p:nvPicPr>
          <p:cNvPr id="8" name="Graphic 7" descr="Monitor">
            <a:extLst>
              <a:ext uri="{FF2B5EF4-FFF2-40B4-BE49-F238E27FC236}">
                <a16:creationId xmlns:a16="http://schemas.microsoft.com/office/drawing/2014/main" id="{CC7DB565-E84F-CD41-5B1F-9822A600F5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3432971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81DBE2-7781-4EDD-9369-D5AB61FD5292}"/>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5400"/>
              <a:t>Part 2 - Game</a:t>
            </a:r>
          </a:p>
        </p:txBody>
      </p:sp>
      <p:sp>
        <p:nvSpPr>
          <p:cNvPr id="4" name="Text Placeholder 3">
            <a:extLst>
              <a:ext uri="{FF2B5EF4-FFF2-40B4-BE49-F238E27FC236}">
                <a16:creationId xmlns:a16="http://schemas.microsoft.com/office/drawing/2014/main" id="{7A98A530-BA01-5722-6A27-18206E98C09F}"/>
              </a:ext>
            </a:extLst>
          </p:cNvPr>
          <p:cNvSpPr>
            <a:spLocks noGrp="1"/>
          </p:cNvSpPr>
          <p:nvPr>
            <p:ph type="body" sz="half" idx="2"/>
          </p:nvPr>
        </p:nvSpPr>
        <p:spPr>
          <a:xfrm>
            <a:off x="2695194" y="5688535"/>
            <a:ext cx="6801612" cy="536125"/>
          </a:xfrm>
        </p:spPr>
        <p:txBody>
          <a:bodyPr vert="horz" lIns="91440" tIns="45720" rIns="91440" bIns="45720" rtlCol="0">
            <a:normAutofit/>
          </a:bodyPr>
          <a:lstStyle/>
          <a:p>
            <a:r>
              <a:rPr lang="en-US" sz="2800" kern="1200">
                <a:latin typeface="+mn-lt"/>
                <a:ea typeface="+mn-ea"/>
                <a:cs typeface="+mn-cs"/>
              </a:rPr>
              <a:t>Presented by Khushal </a:t>
            </a:r>
            <a:r>
              <a:rPr lang="en-US" sz="2800" kern="1200" err="1">
                <a:latin typeface="+mn-lt"/>
                <a:ea typeface="+mn-ea"/>
                <a:cs typeface="+mn-cs"/>
              </a:rPr>
              <a:t>Navle</a:t>
            </a:r>
            <a:endParaRPr lang="en-US" sz="2800" kern="1200">
              <a:latin typeface="+mn-lt"/>
              <a:ea typeface="+mn-ea"/>
              <a:cs typeface="+mn-cs"/>
            </a:endParaRPr>
          </a:p>
        </p:txBody>
      </p:sp>
      <p:pic>
        <p:nvPicPr>
          <p:cNvPr id="8" name="Graphic 7" descr="Game controller">
            <a:extLst>
              <a:ext uri="{FF2B5EF4-FFF2-40B4-BE49-F238E27FC236}">
                <a16:creationId xmlns:a16="http://schemas.microsoft.com/office/drawing/2014/main" id="{81FFB3F9-B5E0-7A89-339D-E389EF0AC5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178467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85CAF9-488E-C4CB-E652-A88B467C441A}"/>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5400"/>
              <a:t>Introduction</a:t>
            </a:r>
          </a:p>
        </p:txBody>
      </p:sp>
      <p:sp>
        <p:nvSpPr>
          <p:cNvPr id="4" name="Text Placeholder 3">
            <a:extLst>
              <a:ext uri="{FF2B5EF4-FFF2-40B4-BE49-F238E27FC236}">
                <a16:creationId xmlns:a16="http://schemas.microsoft.com/office/drawing/2014/main" id="{001D581B-BE25-A9C3-2817-B02BE1FCC993}"/>
              </a:ext>
            </a:extLst>
          </p:cNvPr>
          <p:cNvSpPr>
            <a:spLocks noGrp="1"/>
          </p:cNvSpPr>
          <p:nvPr>
            <p:ph type="body" sz="half" idx="2"/>
          </p:nvPr>
        </p:nvSpPr>
        <p:spPr>
          <a:xfrm>
            <a:off x="2695194" y="5688535"/>
            <a:ext cx="6801612" cy="536125"/>
          </a:xfrm>
        </p:spPr>
        <p:txBody>
          <a:bodyPr vert="horz" lIns="91440" tIns="45720" rIns="91440" bIns="45720" rtlCol="0">
            <a:noAutofit/>
          </a:bodyPr>
          <a:lstStyle/>
          <a:p>
            <a:r>
              <a:rPr lang="en-US" sz="4000" kern="1200">
                <a:latin typeface="+mn-lt"/>
                <a:ea typeface="+mn-ea"/>
                <a:cs typeface="+mn-cs"/>
              </a:rPr>
              <a:t>Purpose of the game?</a:t>
            </a:r>
          </a:p>
        </p:txBody>
      </p:sp>
      <p:pic>
        <p:nvPicPr>
          <p:cNvPr id="8" name="Graphic 7" descr="Chess Pieces">
            <a:extLst>
              <a:ext uri="{FF2B5EF4-FFF2-40B4-BE49-F238E27FC236}">
                <a16:creationId xmlns:a16="http://schemas.microsoft.com/office/drawing/2014/main" id="{E9A28F6C-2B85-CEA3-0627-A642B5DDD7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25055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7B94BC-B91E-0675-B09D-776E486B3C00}"/>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5400"/>
              <a:t>Game Wireframe</a:t>
            </a:r>
          </a:p>
        </p:txBody>
      </p:sp>
      <p:sp>
        <p:nvSpPr>
          <p:cNvPr id="4" name="Text Placeholder 3">
            <a:extLst>
              <a:ext uri="{FF2B5EF4-FFF2-40B4-BE49-F238E27FC236}">
                <a16:creationId xmlns:a16="http://schemas.microsoft.com/office/drawing/2014/main" id="{9591D068-D0E7-DBF9-0E63-6E4C70FE06F8}"/>
              </a:ext>
            </a:extLst>
          </p:cNvPr>
          <p:cNvSpPr>
            <a:spLocks noGrp="1"/>
          </p:cNvSpPr>
          <p:nvPr>
            <p:ph type="body" sz="half" idx="2"/>
          </p:nvPr>
        </p:nvSpPr>
        <p:spPr>
          <a:xfrm>
            <a:off x="2695194" y="5688535"/>
            <a:ext cx="6801612" cy="536125"/>
          </a:xfrm>
        </p:spPr>
        <p:txBody>
          <a:bodyPr vert="horz" lIns="91440" tIns="45720" rIns="91440" bIns="45720" rtlCol="0">
            <a:normAutofit/>
          </a:bodyPr>
          <a:lstStyle/>
          <a:p>
            <a:r>
              <a:rPr lang="en-US" sz="2400" kern="1200">
                <a:latin typeface="+mn-lt"/>
                <a:ea typeface="+mn-ea"/>
                <a:cs typeface="+mn-cs"/>
              </a:rPr>
              <a:t>How the website would look for the game page</a:t>
            </a:r>
          </a:p>
        </p:txBody>
      </p:sp>
      <p:pic>
        <p:nvPicPr>
          <p:cNvPr id="6" name="Picture 5" descr="A screenshot of a computer&#10;&#10;Description automatically generated">
            <a:extLst>
              <a:ext uri="{FF2B5EF4-FFF2-40B4-BE49-F238E27FC236}">
                <a16:creationId xmlns:a16="http://schemas.microsoft.com/office/drawing/2014/main" id="{F81F41F8-C9E5-362B-F4EA-45EAE86C75B2}"/>
              </a:ext>
            </a:extLst>
          </p:cNvPr>
          <p:cNvPicPr>
            <a:picLocks noChangeAspect="1"/>
          </p:cNvPicPr>
          <p:nvPr/>
        </p:nvPicPr>
        <p:blipFill>
          <a:blip r:embed="rId3" cstate="print">
            <a:extLst>
              <a:ext uri="{28A0092B-C50C-407E-A947-70E740481C1C}">
                <a14:useLocalDpi xmlns:a14="http://schemas.microsoft.com/office/drawing/2010/main" val="0"/>
              </a:ext>
            </a:extLst>
          </a:blip>
          <a:srcRect t="14345" b="3837"/>
          <a:stretch/>
        </p:blipFill>
        <p:spPr bwMode="auto">
          <a:xfrm>
            <a:off x="2695194" y="157441"/>
            <a:ext cx="7030063" cy="3954398"/>
          </a:xfrm>
          <a:prstGeom prst="rect">
            <a:avLst/>
          </a:prstGeom>
          <a:noFill/>
        </p:spPr>
      </p:pic>
    </p:spTree>
    <p:extLst>
      <p:ext uri="{BB962C8B-B14F-4D97-AF65-F5344CB8AC3E}">
        <p14:creationId xmlns:p14="http://schemas.microsoft.com/office/powerpoint/2010/main" val="1580729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4089-3EE3-AB00-F31D-9F97F19BA76E}"/>
              </a:ext>
            </a:extLst>
          </p:cNvPr>
          <p:cNvSpPr>
            <a:spLocks noGrp="1"/>
          </p:cNvSpPr>
          <p:nvPr>
            <p:ph type="title"/>
          </p:nvPr>
        </p:nvSpPr>
        <p:spPr>
          <a:xfrm>
            <a:off x="804672" y="2386744"/>
            <a:ext cx="4486656" cy="1645920"/>
          </a:xfrm>
        </p:spPr>
        <p:txBody>
          <a:bodyPr vert="horz" lIns="274320" tIns="182880" rIns="274320" bIns="182880" rtlCol="0" anchor="ctr" anchorCtr="1">
            <a:normAutofit/>
          </a:bodyPr>
          <a:lstStyle/>
          <a:p>
            <a:r>
              <a:rPr lang="en-US" sz="4400"/>
              <a:t>Game Storyboard</a:t>
            </a:r>
          </a:p>
        </p:txBody>
      </p:sp>
      <p:sp>
        <p:nvSpPr>
          <p:cNvPr id="4" name="Text Placeholder 3">
            <a:extLst>
              <a:ext uri="{FF2B5EF4-FFF2-40B4-BE49-F238E27FC236}">
                <a16:creationId xmlns:a16="http://schemas.microsoft.com/office/drawing/2014/main" id="{275EBCED-AE1E-2AC9-9735-26698B92A544}"/>
              </a:ext>
            </a:extLst>
          </p:cNvPr>
          <p:cNvSpPr>
            <a:spLocks noGrp="1"/>
          </p:cNvSpPr>
          <p:nvPr>
            <p:ph type="body" sz="half" idx="2"/>
          </p:nvPr>
        </p:nvSpPr>
        <p:spPr>
          <a:xfrm>
            <a:off x="1148615" y="4352544"/>
            <a:ext cx="3798770" cy="1239894"/>
          </a:xfrm>
        </p:spPr>
        <p:txBody>
          <a:bodyPr vert="horz" lIns="91440" tIns="45720" rIns="91440" bIns="45720" rtlCol="0">
            <a:normAutofit/>
          </a:bodyPr>
          <a:lstStyle/>
          <a:p>
            <a:r>
              <a:rPr lang="en-US" sz="2800">
                <a:solidFill>
                  <a:schemeClr val="bg1"/>
                </a:solidFill>
              </a:rPr>
              <a:t>Process of gaming being drawn and designed</a:t>
            </a:r>
          </a:p>
        </p:txBody>
      </p:sp>
      <p:sp>
        <p:nvSpPr>
          <p:cNvPr id="15" name="Rectangle 14">
            <a:extLst>
              <a:ext uri="{FF2B5EF4-FFF2-40B4-BE49-F238E27FC236}">
                <a16:creationId xmlns:a16="http://schemas.microsoft.com/office/drawing/2014/main" id="{2F0F143B-3981-4FC2-BB15-0C5867633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A7D5DB08-D623-9817-A8C7-A8ECF25792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096000" y="228060"/>
            <a:ext cx="5853288" cy="3116875"/>
          </a:xfrm>
          <a:prstGeom prst="rect">
            <a:avLst/>
          </a:prstGeom>
          <a:noFill/>
        </p:spPr>
      </p:pic>
      <p:pic>
        <p:nvPicPr>
          <p:cNvPr id="10" name="Picture 9" descr="A group of white cards with text&#10;&#10;Description automatically generated">
            <a:extLst>
              <a:ext uri="{FF2B5EF4-FFF2-40B4-BE49-F238E27FC236}">
                <a16:creationId xmlns:a16="http://schemas.microsoft.com/office/drawing/2014/main" id="{C9B908D0-1E45-9204-006E-EFB9B96C9C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6107591" y="3572994"/>
            <a:ext cx="6094816" cy="2529348"/>
          </a:xfrm>
          <a:prstGeom prst="rect">
            <a:avLst/>
          </a:prstGeom>
          <a:noFill/>
        </p:spPr>
      </p:pic>
    </p:spTree>
    <p:extLst>
      <p:ext uri="{BB962C8B-B14F-4D97-AF65-F5344CB8AC3E}">
        <p14:creationId xmlns:p14="http://schemas.microsoft.com/office/powerpoint/2010/main" val="1782253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241BF-A100-AEF9-C788-D16FDD3C2F3A}"/>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4800"/>
              <a:t>Game Controls</a:t>
            </a:r>
          </a:p>
        </p:txBody>
      </p:sp>
      <p:sp>
        <p:nvSpPr>
          <p:cNvPr id="4" name="Text Placeholder 3">
            <a:extLst>
              <a:ext uri="{FF2B5EF4-FFF2-40B4-BE49-F238E27FC236}">
                <a16:creationId xmlns:a16="http://schemas.microsoft.com/office/drawing/2014/main" id="{DF828CD7-6D1B-FBB7-7E3D-44179304CA8A}"/>
              </a:ext>
            </a:extLst>
          </p:cNvPr>
          <p:cNvSpPr>
            <a:spLocks noGrp="1"/>
          </p:cNvSpPr>
          <p:nvPr>
            <p:ph type="body" sz="half" idx="2"/>
          </p:nvPr>
        </p:nvSpPr>
        <p:spPr>
          <a:xfrm>
            <a:off x="2695194" y="5688535"/>
            <a:ext cx="6801612" cy="536125"/>
          </a:xfrm>
        </p:spPr>
        <p:txBody>
          <a:bodyPr vert="horz" lIns="91440" tIns="45720" rIns="91440" bIns="45720" rtlCol="0">
            <a:noAutofit/>
          </a:bodyPr>
          <a:lstStyle/>
          <a:p>
            <a:r>
              <a:rPr lang="en-US" sz="4000" kern="1200">
                <a:latin typeface="+mn-lt"/>
                <a:ea typeface="+mn-ea"/>
                <a:cs typeface="+mn-cs"/>
              </a:rPr>
              <a:t>Use of keys</a:t>
            </a:r>
          </a:p>
        </p:txBody>
      </p:sp>
      <p:pic>
        <p:nvPicPr>
          <p:cNvPr id="22" name="Picture 21" descr="A screen shot of a computer code&#10;&#10;Description automatically generated">
            <a:extLst>
              <a:ext uri="{FF2B5EF4-FFF2-40B4-BE49-F238E27FC236}">
                <a16:creationId xmlns:a16="http://schemas.microsoft.com/office/drawing/2014/main" id="{1D2D62CA-C4D9-1A02-4B8D-D3973D4A97EB}"/>
              </a:ext>
            </a:extLst>
          </p:cNvPr>
          <p:cNvPicPr>
            <a:picLocks noChangeAspect="1"/>
          </p:cNvPicPr>
          <p:nvPr/>
        </p:nvPicPr>
        <p:blipFill>
          <a:blip r:embed="rId3"/>
          <a:stretch>
            <a:fillRect/>
          </a:stretch>
        </p:blipFill>
        <p:spPr>
          <a:xfrm>
            <a:off x="1446272" y="640078"/>
            <a:ext cx="9299455" cy="3301307"/>
          </a:xfrm>
          <a:prstGeom prst="rect">
            <a:avLst/>
          </a:prstGeom>
        </p:spPr>
      </p:pic>
    </p:spTree>
    <p:extLst>
      <p:ext uri="{BB962C8B-B14F-4D97-AF65-F5344CB8AC3E}">
        <p14:creationId xmlns:p14="http://schemas.microsoft.com/office/powerpoint/2010/main" val="711036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2E572-14FF-8109-F72B-58666733C9F2}"/>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5400"/>
              <a:t>Game Mechanics</a:t>
            </a:r>
          </a:p>
        </p:txBody>
      </p:sp>
      <p:sp>
        <p:nvSpPr>
          <p:cNvPr id="4" name="Text Placeholder 3">
            <a:extLst>
              <a:ext uri="{FF2B5EF4-FFF2-40B4-BE49-F238E27FC236}">
                <a16:creationId xmlns:a16="http://schemas.microsoft.com/office/drawing/2014/main" id="{8FF4FD90-86CF-32D5-B959-C3D8891AB14E}"/>
              </a:ext>
            </a:extLst>
          </p:cNvPr>
          <p:cNvSpPr>
            <a:spLocks noGrp="1"/>
          </p:cNvSpPr>
          <p:nvPr>
            <p:ph type="body" sz="half" idx="2"/>
          </p:nvPr>
        </p:nvSpPr>
        <p:spPr>
          <a:xfrm>
            <a:off x="2695194" y="5688535"/>
            <a:ext cx="6801612" cy="536125"/>
          </a:xfrm>
        </p:spPr>
        <p:txBody>
          <a:bodyPr vert="horz" lIns="91440" tIns="45720" rIns="91440" bIns="45720" rtlCol="0">
            <a:normAutofit/>
          </a:bodyPr>
          <a:lstStyle/>
          <a:p>
            <a:r>
              <a:rPr lang="en-US" sz="2800">
                <a:solidFill>
                  <a:schemeClr val="bg1"/>
                </a:solidFill>
              </a:rPr>
              <a:t>How are toys collected? Timing and Scoring,</a:t>
            </a:r>
          </a:p>
        </p:txBody>
      </p:sp>
      <p:pic>
        <p:nvPicPr>
          <p:cNvPr id="8" name="Picture 7" descr="A screen shot of a computer code&#10;&#10;Description automatically generated">
            <a:extLst>
              <a:ext uri="{FF2B5EF4-FFF2-40B4-BE49-F238E27FC236}">
                <a16:creationId xmlns:a16="http://schemas.microsoft.com/office/drawing/2014/main" id="{F1A27F95-B861-7D47-904A-18B7765A9EC3}"/>
              </a:ext>
            </a:extLst>
          </p:cNvPr>
          <p:cNvPicPr>
            <a:picLocks noChangeAspect="1"/>
          </p:cNvPicPr>
          <p:nvPr/>
        </p:nvPicPr>
        <p:blipFill>
          <a:blip r:embed="rId2"/>
          <a:stretch>
            <a:fillRect/>
          </a:stretch>
        </p:blipFill>
        <p:spPr>
          <a:xfrm>
            <a:off x="525600" y="1062022"/>
            <a:ext cx="5328084" cy="2917125"/>
          </a:xfrm>
          <a:prstGeom prst="rect">
            <a:avLst/>
          </a:prstGeom>
        </p:spPr>
      </p:pic>
      <p:pic>
        <p:nvPicPr>
          <p:cNvPr id="6" name="Picture 5" descr="A computer screen with text&#10;&#10;Description automatically generated">
            <a:extLst>
              <a:ext uri="{FF2B5EF4-FFF2-40B4-BE49-F238E27FC236}">
                <a16:creationId xmlns:a16="http://schemas.microsoft.com/office/drawing/2014/main" id="{C1143A2C-97AC-5542-B8B3-6A9FD6041F8A}"/>
              </a:ext>
            </a:extLst>
          </p:cNvPr>
          <p:cNvPicPr>
            <a:picLocks noChangeAspect="1"/>
          </p:cNvPicPr>
          <p:nvPr/>
        </p:nvPicPr>
        <p:blipFill>
          <a:blip r:embed="rId3"/>
          <a:stretch>
            <a:fillRect/>
          </a:stretch>
        </p:blipFill>
        <p:spPr>
          <a:xfrm>
            <a:off x="5999610" y="1625741"/>
            <a:ext cx="6192390" cy="2028006"/>
          </a:xfrm>
          <a:prstGeom prst="rect">
            <a:avLst/>
          </a:prstGeom>
        </p:spPr>
      </p:pic>
    </p:spTree>
    <p:extLst>
      <p:ext uri="{BB962C8B-B14F-4D97-AF65-F5344CB8AC3E}">
        <p14:creationId xmlns:p14="http://schemas.microsoft.com/office/powerpoint/2010/main" val="2378499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0137F-86D2-B1DD-701A-0DE5C0AE85A9}"/>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6000"/>
              <a:t>Part 2 LIVE DEMO</a:t>
            </a:r>
          </a:p>
        </p:txBody>
      </p:sp>
      <p:pic>
        <p:nvPicPr>
          <p:cNvPr id="17" name="그래픽 31" descr="Teacher">
            <a:extLst>
              <a:ext uri="{FF2B5EF4-FFF2-40B4-BE49-F238E27FC236}">
                <a16:creationId xmlns:a16="http://schemas.microsoft.com/office/drawing/2014/main" id="{1C7F14D4-64F2-854E-8CCF-DAF678EE06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19667158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D6F5-40C1-B320-201D-16129543D26E}"/>
              </a:ext>
            </a:extLst>
          </p:cNvPr>
          <p:cNvSpPr>
            <a:spLocks noGrp="1"/>
          </p:cNvSpPr>
          <p:nvPr>
            <p:ph type="title"/>
          </p:nvPr>
        </p:nvSpPr>
        <p:spPr>
          <a:xfrm>
            <a:off x="2231136" y="964692"/>
            <a:ext cx="7729728" cy="1188720"/>
          </a:xfrm>
        </p:spPr>
        <p:txBody>
          <a:bodyPr vert="horz" lIns="182880" tIns="182880" rIns="182880" bIns="182880" rtlCol="0" anchor="ctr" anchorCtr="1">
            <a:normAutofit/>
          </a:bodyPr>
          <a:lstStyle/>
          <a:p>
            <a:r>
              <a:rPr lang="en-US" sz="6000"/>
              <a:t>references</a:t>
            </a:r>
          </a:p>
        </p:txBody>
      </p:sp>
      <p:graphicFrame>
        <p:nvGraphicFramePr>
          <p:cNvPr id="15" name="Text Placeholder 3">
            <a:extLst>
              <a:ext uri="{FF2B5EF4-FFF2-40B4-BE49-F238E27FC236}">
                <a16:creationId xmlns:a16="http://schemas.microsoft.com/office/drawing/2014/main" id="{64601078-C840-B862-5781-700F61123C24}"/>
              </a:ext>
            </a:extLst>
          </p:cNvPr>
          <p:cNvGraphicFramePr/>
          <p:nvPr>
            <p:extLst>
              <p:ext uri="{D42A27DB-BD31-4B8C-83A1-F6EECF244321}">
                <p14:modId xmlns:p14="http://schemas.microsoft.com/office/powerpoint/2010/main" val="2033120819"/>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1563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27E23-AB72-F1FD-06E5-043F0C0AD9A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4800"/>
              <a:t>Questions and Answers</a:t>
            </a:r>
          </a:p>
        </p:txBody>
      </p:sp>
      <p:sp>
        <p:nvSpPr>
          <p:cNvPr id="4" name="Text Placeholder 3">
            <a:extLst>
              <a:ext uri="{FF2B5EF4-FFF2-40B4-BE49-F238E27FC236}">
                <a16:creationId xmlns:a16="http://schemas.microsoft.com/office/drawing/2014/main" id="{432A1BA7-FA78-F524-E99E-BD931F7F647F}"/>
              </a:ext>
            </a:extLst>
          </p:cNvPr>
          <p:cNvSpPr>
            <a:spLocks noGrp="1"/>
          </p:cNvSpPr>
          <p:nvPr>
            <p:ph type="body" sz="half" idx="2"/>
          </p:nvPr>
        </p:nvSpPr>
        <p:spPr>
          <a:xfrm>
            <a:off x="2695194" y="5688535"/>
            <a:ext cx="6801612" cy="536125"/>
          </a:xfrm>
        </p:spPr>
        <p:txBody>
          <a:bodyPr vert="horz" lIns="91440" tIns="45720" rIns="91440" bIns="45720" rtlCol="0">
            <a:noAutofit/>
          </a:bodyPr>
          <a:lstStyle/>
          <a:p>
            <a:r>
              <a:rPr lang="en-US" sz="4400" kern="1200">
                <a:latin typeface="+mn-lt"/>
                <a:ea typeface="+mn-ea"/>
                <a:cs typeface="+mn-cs"/>
              </a:rPr>
              <a:t>Thank You for listening.</a:t>
            </a:r>
          </a:p>
        </p:txBody>
      </p:sp>
      <p:pic>
        <p:nvPicPr>
          <p:cNvPr id="8" name="圖形 98" descr="Questions">
            <a:extLst>
              <a:ext uri="{FF2B5EF4-FFF2-40B4-BE49-F238E27FC236}">
                <a16:creationId xmlns:a16="http://schemas.microsoft.com/office/drawing/2014/main" id="{68F86F03-CE89-E244-1228-D6D61B2AC4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124894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20" name="Picture 19" descr="Blue blocks and networks technology background">
            <a:extLst>
              <a:ext uri="{FF2B5EF4-FFF2-40B4-BE49-F238E27FC236}">
                <a16:creationId xmlns:a16="http://schemas.microsoft.com/office/drawing/2014/main" id="{797006FC-1611-E9D0-BB72-6BE134D89B7F}"/>
              </a:ext>
            </a:extLst>
          </p:cNvPr>
          <p:cNvPicPr>
            <a:picLocks noChangeAspect="1"/>
          </p:cNvPicPr>
          <p:nvPr/>
        </p:nvPicPr>
        <p:blipFill>
          <a:blip r:embed="rId3">
            <a:duotone>
              <a:schemeClr val="accent2">
                <a:shade val="45000"/>
                <a:satMod val="135000"/>
              </a:schemeClr>
              <a:prstClr val="white"/>
            </a:duotone>
            <a:alphaModFix amt="25000"/>
          </a:blip>
          <a:srcRect/>
          <a:stretch/>
        </p:blipFill>
        <p:spPr>
          <a:xfrm>
            <a:off x="0" y="10"/>
            <a:ext cx="12191980" cy="6857990"/>
          </a:xfrm>
          <a:prstGeom prst="rect">
            <a:avLst/>
          </a:prstGeom>
        </p:spPr>
      </p:pic>
      <p:sp>
        <p:nvSpPr>
          <p:cNvPr id="5" name="Title 4">
            <a:extLst>
              <a:ext uri="{FF2B5EF4-FFF2-40B4-BE49-F238E27FC236}">
                <a16:creationId xmlns:a16="http://schemas.microsoft.com/office/drawing/2014/main" id="{9937388F-E903-E013-D1A5-683367277AB3}"/>
              </a:ext>
            </a:extLst>
          </p:cNvPr>
          <p:cNvSpPr>
            <a:spLocks noGrp="1"/>
          </p:cNvSpPr>
          <p:nvPr>
            <p:ph type="title"/>
          </p:nvPr>
        </p:nvSpPr>
        <p:spPr>
          <a:xfrm>
            <a:off x="2301475" y="523613"/>
            <a:ext cx="7729728" cy="1188720"/>
          </a:xfrm>
          <a:solidFill>
            <a:srgbClr val="FFFFFF">
              <a:alpha val="80000"/>
            </a:srgbClr>
          </a:solidFill>
        </p:spPr>
        <p:txBody>
          <a:bodyPr vert="horz" lIns="182880" tIns="182880" rIns="182880" bIns="182880" rtlCol="0">
            <a:normAutofit/>
          </a:bodyPr>
          <a:lstStyle/>
          <a:p>
            <a:r>
              <a:rPr lang="en-US" sz="5400"/>
              <a:t>TABLE OF CONTENTS</a:t>
            </a:r>
          </a:p>
        </p:txBody>
      </p:sp>
      <p:graphicFrame>
        <p:nvGraphicFramePr>
          <p:cNvPr id="24" name="TextBox 5">
            <a:extLst>
              <a:ext uri="{FF2B5EF4-FFF2-40B4-BE49-F238E27FC236}">
                <a16:creationId xmlns:a16="http://schemas.microsoft.com/office/drawing/2014/main" id="{5922A7E5-FC3D-DA7A-BCEC-7547DC27370A}"/>
              </a:ext>
            </a:extLst>
          </p:cNvPr>
          <p:cNvGraphicFramePr/>
          <p:nvPr>
            <p:extLst>
              <p:ext uri="{D42A27DB-BD31-4B8C-83A1-F6EECF244321}">
                <p14:modId xmlns:p14="http://schemas.microsoft.com/office/powerpoint/2010/main" val="3249043019"/>
              </p:ext>
            </p:extLst>
          </p:nvPr>
        </p:nvGraphicFramePr>
        <p:xfrm>
          <a:off x="1537399" y="1983638"/>
          <a:ext cx="9696658" cy="47186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6312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986600-7C79-146C-1C41-5EB86825A037}"/>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5400"/>
              <a:t>Introduction</a:t>
            </a:r>
          </a:p>
        </p:txBody>
      </p:sp>
      <p:sp>
        <p:nvSpPr>
          <p:cNvPr id="4" name="Text Placeholder 3">
            <a:extLst>
              <a:ext uri="{FF2B5EF4-FFF2-40B4-BE49-F238E27FC236}">
                <a16:creationId xmlns:a16="http://schemas.microsoft.com/office/drawing/2014/main" id="{D6F1B38C-7DDA-D37D-EE6D-D689C3D21121}"/>
              </a:ext>
            </a:extLst>
          </p:cNvPr>
          <p:cNvSpPr>
            <a:spLocks noGrp="1"/>
          </p:cNvSpPr>
          <p:nvPr>
            <p:ph type="body" sz="half" idx="2"/>
          </p:nvPr>
        </p:nvSpPr>
        <p:spPr>
          <a:xfrm>
            <a:off x="2695194" y="5688535"/>
            <a:ext cx="6801612" cy="536125"/>
          </a:xfrm>
        </p:spPr>
        <p:txBody>
          <a:bodyPr vert="horz" lIns="91440" tIns="45720" rIns="91440" bIns="45720" rtlCol="0">
            <a:noAutofit/>
          </a:bodyPr>
          <a:lstStyle/>
          <a:p>
            <a:r>
              <a:rPr lang="en-US" sz="3200"/>
              <a:t>Purpose for the Website?</a:t>
            </a:r>
            <a:endParaRPr lang="en-US" sz="3200" kern="1200">
              <a:latin typeface="+mn-lt"/>
              <a:ea typeface="+mn-ea"/>
              <a:cs typeface="+mn-cs"/>
            </a:endParaRPr>
          </a:p>
        </p:txBody>
      </p:sp>
      <p:pic>
        <p:nvPicPr>
          <p:cNvPr id="18" name="Graphic 17" descr="Laptop">
            <a:extLst>
              <a:ext uri="{FF2B5EF4-FFF2-40B4-BE49-F238E27FC236}">
                <a16:creationId xmlns:a16="http://schemas.microsoft.com/office/drawing/2014/main" id="{DE28FB0D-0657-B0F0-4090-C512089019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1458274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458C03-7454-552A-06AB-3B1676ED6AA3}"/>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16BFE-1C8F-B0B2-1076-E89C04EC4E39}"/>
              </a:ext>
            </a:extLst>
          </p:cNvPr>
          <p:cNvSpPr>
            <a:spLocks noGrp="1"/>
          </p:cNvSpPr>
          <p:nvPr>
            <p:ph type="title"/>
          </p:nvPr>
        </p:nvSpPr>
        <p:spPr>
          <a:xfrm>
            <a:off x="1600200" y="4269282"/>
            <a:ext cx="8991600" cy="1264762"/>
          </a:xfrm>
        </p:spPr>
        <p:txBody>
          <a:bodyPr vert="horz" lIns="274320" tIns="182880" rIns="274320" bIns="182880" rtlCol="0" anchor="ctr" anchorCtr="1">
            <a:noAutofit/>
          </a:bodyPr>
          <a:lstStyle/>
          <a:p>
            <a:r>
              <a:rPr lang="en-US" sz="4800"/>
              <a:t>PART 1 – Booking System</a:t>
            </a:r>
          </a:p>
        </p:txBody>
      </p:sp>
      <p:sp>
        <p:nvSpPr>
          <p:cNvPr id="4" name="Text Placeholder 3">
            <a:extLst>
              <a:ext uri="{FF2B5EF4-FFF2-40B4-BE49-F238E27FC236}">
                <a16:creationId xmlns:a16="http://schemas.microsoft.com/office/drawing/2014/main" id="{6E4D86F6-59E4-F550-804D-86B873DF561E}"/>
              </a:ext>
            </a:extLst>
          </p:cNvPr>
          <p:cNvSpPr>
            <a:spLocks noGrp="1"/>
          </p:cNvSpPr>
          <p:nvPr>
            <p:ph type="body" sz="half" idx="2"/>
          </p:nvPr>
        </p:nvSpPr>
        <p:spPr>
          <a:xfrm>
            <a:off x="2695194" y="5688535"/>
            <a:ext cx="6801612" cy="536125"/>
          </a:xfrm>
        </p:spPr>
        <p:txBody>
          <a:bodyPr vert="horz" lIns="91440" tIns="45720" rIns="91440" bIns="45720" rtlCol="0">
            <a:normAutofit/>
          </a:bodyPr>
          <a:lstStyle/>
          <a:p>
            <a:r>
              <a:rPr lang="en-US" sz="2800" kern="1200">
                <a:latin typeface="+mn-lt"/>
                <a:ea typeface="+mn-ea"/>
                <a:cs typeface="+mn-cs"/>
              </a:rPr>
              <a:t>Presented by Arishay Reddy</a:t>
            </a:r>
          </a:p>
        </p:txBody>
      </p:sp>
      <p:pic>
        <p:nvPicPr>
          <p:cNvPr id="8" name="Graphic 7" descr="Monitor">
            <a:extLst>
              <a:ext uri="{FF2B5EF4-FFF2-40B4-BE49-F238E27FC236}">
                <a16:creationId xmlns:a16="http://schemas.microsoft.com/office/drawing/2014/main" id="{CFED6C64-64A6-130F-5729-C8FFA637B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280607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7EF10-9B55-A64D-30CD-938590F69313}"/>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5400"/>
              <a:t>Website Wireframe</a:t>
            </a:r>
          </a:p>
        </p:txBody>
      </p:sp>
      <p:sp>
        <p:nvSpPr>
          <p:cNvPr id="4" name="Text Placeholder 3">
            <a:extLst>
              <a:ext uri="{FF2B5EF4-FFF2-40B4-BE49-F238E27FC236}">
                <a16:creationId xmlns:a16="http://schemas.microsoft.com/office/drawing/2014/main" id="{E6F29485-9BFC-BC3B-0BB0-A3B99D935BAC}"/>
              </a:ext>
            </a:extLst>
          </p:cNvPr>
          <p:cNvSpPr>
            <a:spLocks noGrp="1"/>
          </p:cNvSpPr>
          <p:nvPr>
            <p:ph type="body" sz="half" idx="2"/>
          </p:nvPr>
        </p:nvSpPr>
        <p:spPr>
          <a:xfrm>
            <a:off x="2695194" y="5688535"/>
            <a:ext cx="6801612" cy="536125"/>
          </a:xfrm>
        </p:spPr>
        <p:txBody>
          <a:bodyPr vert="horz" lIns="91440" tIns="45720" rIns="91440" bIns="45720" rtlCol="0">
            <a:noAutofit/>
          </a:bodyPr>
          <a:lstStyle/>
          <a:p>
            <a:r>
              <a:rPr lang="en-US" sz="3200">
                <a:solidFill>
                  <a:schemeClr val="bg1"/>
                </a:solidFill>
              </a:rPr>
              <a:t>How web layout and booking system </a:t>
            </a:r>
          </a:p>
        </p:txBody>
      </p:sp>
      <p:pic>
        <p:nvPicPr>
          <p:cNvPr id="5" name="Picture Placeholder 4" descr="A screenshot of a computer&#10;&#10;Description automatically generated">
            <a:extLst>
              <a:ext uri="{FF2B5EF4-FFF2-40B4-BE49-F238E27FC236}">
                <a16:creationId xmlns:a16="http://schemas.microsoft.com/office/drawing/2014/main" id="{090F334F-0DAA-97BB-02EC-02CDA001B074}"/>
              </a:ext>
            </a:extLst>
          </p:cNvPr>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l="2404" t="18663" r="24202" b="6007"/>
          <a:stretch/>
        </p:blipFill>
        <p:spPr bwMode="auto">
          <a:xfrm>
            <a:off x="7020232" y="325448"/>
            <a:ext cx="3936394" cy="3818015"/>
          </a:xfrm>
          <a:prstGeom prst="rect">
            <a:avLst/>
          </a:prstGeom>
          <a:noFill/>
        </p:spPr>
      </p:pic>
      <p:pic>
        <p:nvPicPr>
          <p:cNvPr id="6" name="Picture 5" descr="A screenshot of a video game&#10;&#10;Description automatically generated">
            <a:extLst>
              <a:ext uri="{FF2B5EF4-FFF2-40B4-BE49-F238E27FC236}">
                <a16:creationId xmlns:a16="http://schemas.microsoft.com/office/drawing/2014/main" id="{49D1F197-E729-3D74-BE28-5ED4AFE893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996228" y="377725"/>
            <a:ext cx="5401402" cy="3713462"/>
          </a:xfrm>
          <a:prstGeom prst="rect">
            <a:avLst/>
          </a:prstGeom>
          <a:noFill/>
        </p:spPr>
      </p:pic>
      <p:sp>
        <p:nvSpPr>
          <p:cNvPr id="8" name="TextBox 7">
            <a:extLst>
              <a:ext uri="{FF2B5EF4-FFF2-40B4-BE49-F238E27FC236}">
                <a16:creationId xmlns:a16="http://schemas.microsoft.com/office/drawing/2014/main" id="{B0DFC57F-A159-589B-F45C-891B0F297807}"/>
              </a:ext>
            </a:extLst>
          </p:cNvPr>
          <p:cNvSpPr txBox="1"/>
          <p:nvPr/>
        </p:nvSpPr>
        <p:spPr>
          <a:xfrm>
            <a:off x="10314039" y="6396335"/>
            <a:ext cx="2163097" cy="461665"/>
          </a:xfrm>
          <a:prstGeom prst="rect">
            <a:avLst/>
          </a:prstGeom>
          <a:noFill/>
        </p:spPr>
        <p:txBody>
          <a:bodyPr wrap="square" rtlCol="0">
            <a:spAutoFit/>
          </a:bodyPr>
          <a:lstStyle/>
          <a:p>
            <a:r>
              <a:rPr lang="en-NZ" sz="2400">
                <a:solidFill>
                  <a:schemeClr val="bg1"/>
                </a:solidFill>
              </a:rPr>
              <a:t>Dutcher, 2017</a:t>
            </a:r>
          </a:p>
        </p:txBody>
      </p:sp>
    </p:spTree>
    <p:extLst>
      <p:ext uri="{BB962C8B-B14F-4D97-AF65-F5344CB8AC3E}">
        <p14:creationId xmlns:p14="http://schemas.microsoft.com/office/powerpoint/2010/main" val="1416697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922491-639B-1401-2A20-ED5EFD607DE2}"/>
              </a:ext>
            </a:extLst>
          </p:cNvPr>
          <p:cNvSpPr>
            <a:spLocks noGrp="1"/>
          </p:cNvSpPr>
          <p:nvPr>
            <p:ph type="title"/>
          </p:nvPr>
        </p:nvSpPr>
        <p:spPr>
          <a:xfrm>
            <a:off x="1600200" y="4269282"/>
            <a:ext cx="8991600" cy="1264762"/>
          </a:xfrm>
        </p:spPr>
        <p:txBody>
          <a:bodyPr vert="horz" lIns="274320" tIns="182880" rIns="274320" bIns="182880" rtlCol="0" anchor="ctr" anchorCtr="1">
            <a:noAutofit/>
          </a:bodyPr>
          <a:lstStyle/>
          <a:p>
            <a:br>
              <a:rPr lang="en-US" sz="4000"/>
            </a:br>
            <a:r>
              <a:rPr lang="en-US" sz="4000"/>
              <a:t>Data Integration with XML</a:t>
            </a:r>
            <a:br>
              <a:rPr lang="en-US" sz="4000"/>
            </a:br>
            <a:endParaRPr lang="en-US" sz="4000"/>
          </a:p>
        </p:txBody>
      </p:sp>
      <p:pic>
        <p:nvPicPr>
          <p:cNvPr id="6" name="Picture Placeholder 5">
            <a:extLst>
              <a:ext uri="{FF2B5EF4-FFF2-40B4-BE49-F238E27FC236}">
                <a16:creationId xmlns:a16="http://schemas.microsoft.com/office/drawing/2014/main" id="{2A0CD8F7-F518-4879-0597-9209BB8A2135}"/>
              </a:ext>
            </a:extLst>
          </p:cNvPr>
          <p:cNvPicPr>
            <a:picLocks noGrp="1" noChangeAspect="1"/>
          </p:cNvPicPr>
          <p:nvPr>
            <p:ph type="pic" idx="1"/>
          </p:nvPr>
        </p:nvPicPr>
        <p:blipFill>
          <a:blip r:embed="rId3"/>
          <a:srcRect t="11274" r="2" b="2946"/>
          <a:stretch/>
        </p:blipFill>
        <p:spPr>
          <a:xfrm>
            <a:off x="301286" y="393277"/>
            <a:ext cx="5794714" cy="2932775"/>
          </a:xfrm>
          <a:prstGeom prst="rect">
            <a:avLst/>
          </a:prstGeom>
        </p:spPr>
      </p:pic>
      <p:pic>
        <p:nvPicPr>
          <p:cNvPr id="8" name="Picture 7">
            <a:extLst>
              <a:ext uri="{FF2B5EF4-FFF2-40B4-BE49-F238E27FC236}">
                <a16:creationId xmlns:a16="http://schemas.microsoft.com/office/drawing/2014/main" id="{0812579C-A1B5-6DC2-110B-944824EAA074}"/>
              </a:ext>
            </a:extLst>
          </p:cNvPr>
          <p:cNvPicPr>
            <a:picLocks noChangeAspect="1"/>
          </p:cNvPicPr>
          <p:nvPr/>
        </p:nvPicPr>
        <p:blipFill>
          <a:blip r:embed="rId4"/>
          <a:srcRect r="2469" b="3"/>
          <a:stretch/>
        </p:blipFill>
        <p:spPr>
          <a:xfrm>
            <a:off x="6338315" y="393277"/>
            <a:ext cx="5794791" cy="2932775"/>
          </a:xfrm>
          <a:prstGeom prst="rect">
            <a:avLst/>
          </a:prstGeom>
        </p:spPr>
      </p:pic>
      <p:sp>
        <p:nvSpPr>
          <p:cNvPr id="27" name="TextBox 26">
            <a:extLst>
              <a:ext uri="{FF2B5EF4-FFF2-40B4-BE49-F238E27FC236}">
                <a16:creationId xmlns:a16="http://schemas.microsoft.com/office/drawing/2014/main" id="{A99A78D9-4AB8-B465-A046-C43728BAFBA3}"/>
              </a:ext>
            </a:extLst>
          </p:cNvPr>
          <p:cNvSpPr txBox="1"/>
          <p:nvPr/>
        </p:nvSpPr>
        <p:spPr>
          <a:xfrm>
            <a:off x="1600200" y="3429000"/>
            <a:ext cx="2526890" cy="646331"/>
          </a:xfrm>
          <a:prstGeom prst="rect">
            <a:avLst/>
          </a:prstGeom>
          <a:noFill/>
        </p:spPr>
        <p:txBody>
          <a:bodyPr wrap="square" rtlCol="0">
            <a:spAutoFit/>
          </a:bodyPr>
          <a:lstStyle/>
          <a:p>
            <a:pPr algn="ctr"/>
            <a:r>
              <a:rPr lang="en-NZ" sz="3600"/>
              <a:t>JavaScript</a:t>
            </a:r>
          </a:p>
        </p:txBody>
      </p:sp>
      <p:sp>
        <p:nvSpPr>
          <p:cNvPr id="28" name="TextBox 27">
            <a:extLst>
              <a:ext uri="{FF2B5EF4-FFF2-40B4-BE49-F238E27FC236}">
                <a16:creationId xmlns:a16="http://schemas.microsoft.com/office/drawing/2014/main" id="{3CCC660B-3D1B-D551-8B35-3073F8A8BDCD}"/>
              </a:ext>
            </a:extLst>
          </p:cNvPr>
          <p:cNvSpPr txBox="1"/>
          <p:nvPr/>
        </p:nvSpPr>
        <p:spPr>
          <a:xfrm>
            <a:off x="8064910" y="3422400"/>
            <a:ext cx="2526890" cy="646331"/>
          </a:xfrm>
          <a:prstGeom prst="rect">
            <a:avLst/>
          </a:prstGeom>
          <a:noFill/>
        </p:spPr>
        <p:txBody>
          <a:bodyPr wrap="square" rtlCol="0">
            <a:spAutoFit/>
          </a:bodyPr>
          <a:lstStyle/>
          <a:p>
            <a:pPr algn="ctr"/>
            <a:r>
              <a:rPr lang="en-NZ" sz="3600"/>
              <a:t>XML</a:t>
            </a:r>
          </a:p>
        </p:txBody>
      </p:sp>
    </p:spTree>
    <p:extLst>
      <p:ext uri="{BB962C8B-B14F-4D97-AF65-F5344CB8AC3E}">
        <p14:creationId xmlns:p14="http://schemas.microsoft.com/office/powerpoint/2010/main" val="2790913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7FD7-A48F-7A69-FA53-A0E78889C9E1}"/>
              </a:ext>
            </a:extLst>
          </p:cNvPr>
          <p:cNvSpPr>
            <a:spLocks noGrp="1"/>
          </p:cNvSpPr>
          <p:nvPr>
            <p:ph type="title"/>
          </p:nvPr>
        </p:nvSpPr>
        <p:spPr>
          <a:xfrm>
            <a:off x="140400" y="3538948"/>
            <a:ext cx="4494998" cy="1134640"/>
          </a:xfrm>
        </p:spPr>
        <p:txBody>
          <a:bodyPr/>
          <a:lstStyle/>
          <a:p>
            <a:r>
              <a:rPr lang="en-NZ" sz="2800"/>
              <a:t>DATA INTEGRATION Booking Summary </a:t>
            </a:r>
          </a:p>
        </p:txBody>
      </p:sp>
      <p:pic>
        <p:nvPicPr>
          <p:cNvPr id="6" name="Picture 5">
            <a:extLst>
              <a:ext uri="{FF2B5EF4-FFF2-40B4-BE49-F238E27FC236}">
                <a16:creationId xmlns:a16="http://schemas.microsoft.com/office/drawing/2014/main" id="{8A3DDA35-9AA5-DFF5-B937-F1C475B70F33}"/>
              </a:ext>
            </a:extLst>
          </p:cNvPr>
          <p:cNvPicPr>
            <a:picLocks noChangeAspect="1"/>
          </p:cNvPicPr>
          <p:nvPr/>
        </p:nvPicPr>
        <p:blipFill>
          <a:blip r:embed="rId3"/>
          <a:stretch>
            <a:fillRect/>
          </a:stretch>
        </p:blipFill>
        <p:spPr>
          <a:xfrm>
            <a:off x="6774088" y="5651854"/>
            <a:ext cx="4867954" cy="990738"/>
          </a:xfrm>
          <a:prstGeom prst="rect">
            <a:avLst/>
          </a:prstGeom>
        </p:spPr>
      </p:pic>
      <p:pic>
        <p:nvPicPr>
          <p:cNvPr id="17" name="Picture 16">
            <a:extLst>
              <a:ext uri="{FF2B5EF4-FFF2-40B4-BE49-F238E27FC236}">
                <a16:creationId xmlns:a16="http://schemas.microsoft.com/office/drawing/2014/main" id="{3275BAD6-9102-FFF5-B235-062DA78253C0}"/>
              </a:ext>
            </a:extLst>
          </p:cNvPr>
          <p:cNvPicPr>
            <a:picLocks noChangeAspect="1"/>
          </p:cNvPicPr>
          <p:nvPr/>
        </p:nvPicPr>
        <p:blipFill>
          <a:blip r:embed="rId4"/>
          <a:stretch>
            <a:fillRect/>
          </a:stretch>
        </p:blipFill>
        <p:spPr>
          <a:xfrm>
            <a:off x="3759042" y="1711832"/>
            <a:ext cx="8192643" cy="1228896"/>
          </a:xfrm>
          <a:prstGeom prst="rect">
            <a:avLst/>
          </a:prstGeom>
        </p:spPr>
      </p:pic>
      <p:pic>
        <p:nvPicPr>
          <p:cNvPr id="19" name="Picture 18">
            <a:extLst>
              <a:ext uri="{FF2B5EF4-FFF2-40B4-BE49-F238E27FC236}">
                <a16:creationId xmlns:a16="http://schemas.microsoft.com/office/drawing/2014/main" id="{743AF0FA-2293-617E-ABC6-EE4B02F6BC81}"/>
              </a:ext>
            </a:extLst>
          </p:cNvPr>
          <p:cNvPicPr>
            <a:picLocks noChangeAspect="1"/>
          </p:cNvPicPr>
          <p:nvPr/>
        </p:nvPicPr>
        <p:blipFill>
          <a:blip r:embed="rId5"/>
          <a:stretch>
            <a:fillRect/>
          </a:stretch>
        </p:blipFill>
        <p:spPr>
          <a:xfrm>
            <a:off x="3759042" y="136340"/>
            <a:ext cx="8145012" cy="1238423"/>
          </a:xfrm>
          <a:prstGeom prst="rect">
            <a:avLst/>
          </a:prstGeom>
        </p:spPr>
      </p:pic>
      <p:pic>
        <p:nvPicPr>
          <p:cNvPr id="21" name="Picture 20">
            <a:extLst>
              <a:ext uri="{FF2B5EF4-FFF2-40B4-BE49-F238E27FC236}">
                <a16:creationId xmlns:a16="http://schemas.microsoft.com/office/drawing/2014/main" id="{7E7D5FF3-8E42-0EA4-11F0-08CB39951A89}"/>
              </a:ext>
            </a:extLst>
          </p:cNvPr>
          <p:cNvPicPr>
            <a:picLocks noChangeAspect="1"/>
          </p:cNvPicPr>
          <p:nvPr/>
        </p:nvPicPr>
        <p:blipFill>
          <a:blip r:embed="rId6"/>
          <a:stretch>
            <a:fillRect/>
          </a:stretch>
        </p:blipFill>
        <p:spPr>
          <a:xfrm>
            <a:off x="4806939" y="3538948"/>
            <a:ext cx="7097115" cy="1514686"/>
          </a:xfrm>
          <a:prstGeom prst="rect">
            <a:avLst/>
          </a:prstGeom>
        </p:spPr>
      </p:pic>
    </p:spTree>
    <p:extLst>
      <p:ext uri="{BB962C8B-B14F-4D97-AF65-F5344CB8AC3E}">
        <p14:creationId xmlns:p14="http://schemas.microsoft.com/office/powerpoint/2010/main" val="2591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26104-83BC-8908-CEAF-360C4A1B1D97}"/>
              </a:ext>
            </a:extLst>
          </p:cNvPr>
          <p:cNvSpPr>
            <a:spLocks noGrp="1"/>
          </p:cNvSpPr>
          <p:nvPr>
            <p:ph type="title"/>
          </p:nvPr>
        </p:nvSpPr>
        <p:spPr/>
        <p:txBody>
          <a:bodyPr/>
          <a:lstStyle/>
          <a:p>
            <a:r>
              <a:rPr lang="en-NZ"/>
              <a:t>DATA INTEGRATION Map Area </a:t>
            </a:r>
          </a:p>
        </p:txBody>
      </p:sp>
      <p:sp>
        <p:nvSpPr>
          <p:cNvPr id="3" name="Picture Placeholder 2">
            <a:extLst>
              <a:ext uri="{FF2B5EF4-FFF2-40B4-BE49-F238E27FC236}">
                <a16:creationId xmlns:a16="http://schemas.microsoft.com/office/drawing/2014/main" id="{DA2D26C8-E010-5389-C4DF-A9F3BE34C145}"/>
              </a:ext>
            </a:extLst>
          </p:cNvPr>
          <p:cNvSpPr>
            <a:spLocks noGrp="1"/>
          </p:cNvSpPr>
          <p:nvPr>
            <p:ph type="pic" idx="1"/>
          </p:nvPr>
        </p:nvSpPr>
        <p:spPr/>
        <p:txBody>
          <a:bodyPr/>
          <a:lstStyle/>
          <a:p>
            <a:endParaRPr lang="en-NZ"/>
          </a:p>
          <a:p>
            <a:endParaRPr lang="en-NZ"/>
          </a:p>
        </p:txBody>
      </p:sp>
      <p:sp>
        <p:nvSpPr>
          <p:cNvPr id="4" name="Text Placeholder 3">
            <a:extLst>
              <a:ext uri="{FF2B5EF4-FFF2-40B4-BE49-F238E27FC236}">
                <a16:creationId xmlns:a16="http://schemas.microsoft.com/office/drawing/2014/main" id="{F2F846C4-E217-D6CF-B8C8-A7F2B1E28062}"/>
              </a:ext>
            </a:extLst>
          </p:cNvPr>
          <p:cNvSpPr>
            <a:spLocks noGrp="1"/>
          </p:cNvSpPr>
          <p:nvPr>
            <p:ph type="body" sz="half" idx="2"/>
          </p:nvPr>
        </p:nvSpPr>
        <p:spPr/>
        <p:txBody>
          <a:bodyPr/>
          <a:lstStyle/>
          <a:p>
            <a:endParaRPr lang="en-NZ"/>
          </a:p>
        </p:txBody>
      </p:sp>
      <p:pic>
        <p:nvPicPr>
          <p:cNvPr id="8" name="Picture 7">
            <a:extLst>
              <a:ext uri="{FF2B5EF4-FFF2-40B4-BE49-F238E27FC236}">
                <a16:creationId xmlns:a16="http://schemas.microsoft.com/office/drawing/2014/main" id="{B54EE1E7-974D-571B-FCC7-FB01CEDF572F}"/>
              </a:ext>
            </a:extLst>
          </p:cNvPr>
          <p:cNvPicPr>
            <a:picLocks noChangeAspect="1"/>
          </p:cNvPicPr>
          <p:nvPr/>
        </p:nvPicPr>
        <p:blipFill>
          <a:blip r:embed="rId3"/>
          <a:stretch>
            <a:fillRect/>
          </a:stretch>
        </p:blipFill>
        <p:spPr>
          <a:xfrm>
            <a:off x="7213579" y="856891"/>
            <a:ext cx="4677428" cy="2572109"/>
          </a:xfrm>
          <a:prstGeom prst="rect">
            <a:avLst/>
          </a:prstGeom>
        </p:spPr>
      </p:pic>
      <p:pic>
        <p:nvPicPr>
          <p:cNvPr id="6" name="Picture 5">
            <a:extLst>
              <a:ext uri="{FF2B5EF4-FFF2-40B4-BE49-F238E27FC236}">
                <a16:creationId xmlns:a16="http://schemas.microsoft.com/office/drawing/2014/main" id="{4A967B88-98BF-B99B-7437-50D6832B0224}"/>
              </a:ext>
            </a:extLst>
          </p:cNvPr>
          <p:cNvPicPr>
            <a:picLocks noChangeAspect="1"/>
          </p:cNvPicPr>
          <p:nvPr/>
        </p:nvPicPr>
        <p:blipFill>
          <a:blip r:embed="rId4"/>
          <a:stretch>
            <a:fillRect/>
          </a:stretch>
        </p:blipFill>
        <p:spPr>
          <a:xfrm>
            <a:off x="900433" y="3871735"/>
            <a:ext cx="9050013" cy="2543530"/>
          </a:xfrm>
          <a:prstGeom prst="rect">
            <a:avLst/>
          </a:prstGeom>
        </p:spPr>
      </p:pic>
      <p:pic>
        <p:nvPicPr>
          <p:cNvPr id="10" name="Picture 9">
            <a:extLst>
              <a:ext uri="{FF2B5EF4-FFF2-40B4-BE49-F238E27FC236}">
                <a16:creationId xmlns:a16="http://schemas.microsoft.com/office/drawing/2014/main" id="{C654389B-2A76-DC78-7BDA-3D07A28D0474}"/>
              </a:ext>
            </a:extLst>
          </p:cNvPr>
          <p:cNvPicPr>
            <a:picLocks noChangeAspect="1"/>
          </p:cNvPicPr>
          <p:nvPr/>
        </p:nvPicPr>
        <p:blipFill>
          <a:blip r:embed="rId5"/>
          <a:stretch>
            <a:fillRect/>
          </a:stretch>
        </p:blipFill>
        <p:spPr>
          <a:xfrm>
            <a:off x="300993" y="577218"/>
            <a:ext cx="6201640" cy="1419423"/>
          </a:xfrm>
          <a:prstGeom prst="rect">
            <a:avLst/>
          </a:prstGeom>
        </p:spPr>
      </p:pic>
    </p:spTree>
    <p:extLst>
      <p:ext uri="{BB962C8B-B14F-4D97-AF65-F5344CB8AC3E}">
        <p14:creationId xmlns:p14="http://schemas.microsoft.com/office/powerpoint/2010/main" val="252985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A374A6-962B-CB29-43B5-9EF07EC49B62}"/>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4400"/>
              <a:t>Booking Validation</a:t>
            </a:r>
          </a:p>
        </p:txBody>
      </p:sp>
      <p:pic>
        <p:nvPicPr>
          <p:cNvPr id="6" name="Picture 5">
            <a:extLst>
              <a:ext uri="{FF2B5EF4-FFF2-40B4-BE49-F238E27FC236}">
                <a16:creationId xmlns:a16="http://schemas.microsoft.com/office/drawing/2014/main" id="{6E263B83-C056-F3B6-06DF-87863E786D72}"/>
              </a:ext>
            </a:extLst>
          </p:cNvPr>
          <p:cNvPicPr>
            <a:picLocks noChangeAspect="1"/>
          </p:cNvPicPr>
          <p:nvPr/>
        </p:nvPicPr>
        <p:blipFill>
          <a:blip r:embed="rId3"/>
          <a:srcRect r="26653" b="1"/>
          <a:stretch/>
        </p:blipFill>
        <p:spPr>
          <a:xfrm>
            <a:off x="943571" y="215023"/>
            <a:ext cx="4910113" cy="3598182"/>
          </a:xfrm>
          <a:prstGeom prst="rect">
            <a:avLst/>
          </a:prstGeom>
        </p:spPr>
      </p:pic>
      <p:pic>
        <p:nvPicPr>
          <p:cNvPr id="8" name="Picture 7">
            <a:extLst>
              <a:ext uri="{FF2B5EF4-FFF2-40B4-BE49-F238E27FC236}">
                <a16:creationId xmlns:a16="http://schemas.microsoft.com/office/drawing/2014/main" id="{C996FF73-0624-B551-B67C-4F1A633517ED}"/>
              </a:ext>
            </a:extLst>
          </p:cNvPr>
          <p:cNvPicPr>
            <a:picLocks noChangeAspect="1"/>
          </p:cNvPicPr>
          <p:nvPr/>
        </p:nvPicPr>
        <p:blipFill>
          <a:blip r:embed="rId4"/>
          <a:srcRect l="1168" r="31289" b="1"/>
          <a:stretch/>
        </p:blipFill>
        <p:spPr>
          <a:xfrm>
            <a:off x="6338315" y="215126"/>
            <a:ext cx="4909787" cy="3598182"/>
          </a:xfrm>
          <a:prstGeom prst="rect">
            <a:avLst/>
          </a:prstGeom>
        </p:spPr>
      </p:pic>
    </p:spTree>
    <p:extLst>
      <p:ext uri="{BB962C8B-B14F-4D97-AF65-F5344CB8AC3E}">
        <p14:creationId xmlns:p14="http://schemas.microsoft.com/office/powerpoint/2010/main" val="344599555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TM10001115[[fn=Parcel]]</Template>
  <TotalTime>0</TotalTime>
  <Words>1018</Words>
  <Application>Microsoft Office PowerPoint</Application>
  <PresentationFormat>Widescreen</PresentationFormat>
  <Paragraphs>104</Paragraphs>
  <Slides>19</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Arial</vt:lpstr>
      <vt:lpstr>Gill Sans MT</vt:lpstr>
      <vt:lpstr>Parcel</vt:lpstr>
      <vt:lpstr>PARAkai springs booking system</vt:lpstr>
      <vt:lpstr>TABLE OF CONTENTS</vt:lpstr>
      <vt:lpstr>Introduction</vt:lpstr>
      <vt:lpstr>PART 1 – Booking System</vt:lpstr>
      <vt:lpstr>Website Wireframe</vt:lpstr>
      <vt:lpstr> Data Integration with XML </vt:lpstr>
      <vt:lpstr>DATA INTEGRATION Booking Summary </vt:lpstr>
      <vt:lpstr>DATA INTEGRATION Map Area </vt:lpstr>
      <vt:lpstr>Booking Validation</vt:lpstr>
      <vt:lpstr>PARt1Live demo</vt:lpstr>
      <vt:lpstr>Part 2 - Game</vt:lpstr>
      <vt:lpstr>Introduction</vt:lpstr>
      <vt:lpstr>Game Wireframe</vt:lpstr>
      <vt:lpstr>Game Storyboard</vt:lpstr>
      <vt:lpstr>Game Controls</vt:lpstr>
      <vt:lpstr>Game Mechanics</vt:lpstr>
      <vt:lpstr>Part 2 LIVE DEMO</vt:lpstr>
      <vt:lpstr>references</vt:lpstr>
      <vt:lpstr>Questions and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Arishay Reddy</dc:creator>
  <cp:lastModifiedBy>Arishay Reddy</cp:lastModifiedBy>
  <cp:revision>1</cp:revision>
  <dcterms:created xsi:type="dcterms:W3CDTF">2024-10-28T22:39:20Z</dcterms:created>
  <dcterms:modified xsi:type="dcterms:W3CDTF">2024-10-30T04:28:35Z</dcterms:modified>
</cp:coreProperties>
</file>