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70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30"/>
  </p:normalViewPr>
  <p:slideViewPr>
    <p:cSldViewPr snapToGrid="0" snapToObjects="1">
      <p:cViewPr varScale="1">
        <p:scale>
          <a:sx n="99" d="100"/>
          <a:sy n="99" d="100"/>
        </p:scale>
        <p:origin x="784" y="4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ata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ata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diagrams/_rels/drawing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diagrams/_rels/drawing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591417B-CF1E-4B7C-BEC4-EBF02A2F1A6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14E4311-3CEC-4C44-AF29-D83EA92D9194}">
      <dgm:prSet/>
      <dgm:spPr/>
      <dgm:t>
        <a:bodyPr/>
        <a:lstStyle/>
        <a:p>
          <a:r>
            <a:rPr lang="en-US"/>
            <a:t>Detect anomalies in network traffic (e.g., DDoS attacks) using ML techniques.</a:t>
          </a:r>
        </a:p>
      </dgm:t>
    </dgm:pt>
    <dgm:pt modelId="{6C81F827-D335-49F0-A8CE-6B8FD31D041C}" type="parTrans" cxnId="{435E4E50-0B92-4490-A57F-ED8601374930}">
      <dgm:prSet/>
      <dgm:spPr/>
      <dgm:t>
        <a:bodyPr/>
        <a:lstStyle/>
        <a:p>
          <a:endParaRPr lang="en-US"/>
        </a:p>
      </dgm:t>
    </dgm:pt>
    <dgm:pt modelId="{61E39FBC-AE72-405E-BD08-D52C6476E7DA}" type="sibTrans" cxnId="{435E4E50-0B92-4490-A57F-ED8601374930}">
      <dgm:prSet/>
      <dgm:spPr/>
      <dgm:t>
        <a:bodyPr/>
        <a:lstStyle/>
        <a:p>
          <a:endParaRPr lang="en-US"/>
        </a:p>
      </dgm:t>
    </dgm:pt>
    <dgm:pt modelId="{9DAA19D8-0891-4282-850C-52E1BC180B8E}">
      <dgm:prSet/>
      <dgm:spPr/>
      <dgm:t>
        <a:bodyPr/>
        <a:lstStyle/>
        <a:p>
          <a:r>
            <a:rPr lang="en-US"/>
            <a:t>Goals: EDA, modeling, evaluation, and deployment.</a:t>
          </a:r>
        </a:p>
      </dgm:t>
    </dgm:pt>
    <dgm:pt modelId="{E41D1816-E5F6-49A3-8C6F-1CC43B0BD601}" type="parTrans" cxnId="{05C4EF64-4C85-49AC-9788-4D252A10CDC5}">
      <dgm:prSet/>
      <dgm:spPr/>
      <dgm:t>
        <a:bodyPr/>
        <a:lstStyle/>
        <a:p>
          <a:endParaRPr lang="en-US"/>
        </a:p>
      </dgm:t>
    </dgm:pt>
    <dgm:pt modelId="{80D2D3BF-0433-478C-AFCA-0870E31A2910}" type="sibTrans" cxnId="{05C4EF64-4C85-49AC-9788-4D252A10CDC5}">
      <dgm:prSet/>
      <dgm:spPr/>
      <dgm:t>
        <a:bodyPr/>
        <a:lstStyle/>
        <a:p>
          <a:endParaRPr lang="en-US"/>
        </a:p>
      </dgm:t>
    </dgm:pt>
    <dgm:pt modelId="{DB3ECCEF-CD48-444F-A4E7-92C3D80CE42C}" type="pres">
      <dgm:prSet presAssocID="{9591417B-CF1E-4B7C-BEC4-EBF02A2F1A6B}" presName="root" presStyleCnt="0">
        <dgm:presLayoutVars>
          <dgm:dir/>
          <dgm:resizeHandles val="exact"/>
        </dgm:presLayoutVars>
      </dgm:prSet>
      <dgm:spPr/>
    </dgm:pt>
    <dgm:pt modelId="{6D2377E8-7AE0-4F30-88EF-FEE838C0AF7D}" type="pres">
      <dgm:prSet presAssocID="{A14E4311-3CEC-4C44-AF29-D83EA92D9194}" presName="compNode" presStyleCnt="0"/>
      <dgm:spPr/>
    </dgm:pt>
    <dgm:pt modelId="{F37FC8C4-FB16-486D-8E46-7F4C803EEDF5}" type="pres">
      <dgm:prSet presAssocID="{A14E4311-3CEC-4C44-AF29-D83EA92D9194}" presName="bgRect" presStyleLbl="bgShp" presStyleIdx="0" presStyleCnt="2"/>
      <dgm:spPr/>
    </dgm:pt>
    <dgm:pt modelId="{7B8555D7-FB10-46A9-BFC5-498E6E56664A}" type="pres">
      <dgm:prSet presAssocID="{A14E4311-3CEC-4C44-AF29-D83EA92D9194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"/>
        </a:ext>
      </dgm:extLst>
    </dgm:pt>
    <dgm:pt modelId="{EDF818DD-C1AF-4622-AB0F-85AC6AA033BB}" type="pres">
      <dgm:prSet presAssocID="{A14E4311-3CEC-4C44-AF29-D83EA92D9194}" presName="spaceRect" presStyleCnt="0"/>
      <dgm:spPr/>
    </dgm:pt>
    <dgm:pt modelId="{0C45EB66-8AE6-49CA-9727-9D5D70608A1B}" type="pres">
      <dgm:prSet presAssocID="{A14E4311-3CEC-4C44-AF29-D83EA92D9194}" presName="parTx" presStyleLbl="revTx" presStyleIdx="0" presStyleCnt="2">
        <dgm:presLayoutVars>
          <dgm:chMax val="0"/>
          <dgm:chPref val="0"/>
        </dgm:presLayoutVars>
      </dgm:prSet>
      <dgm:spPr/>
    </dgm:pt>
    <dgm:pt modelId="{F95DBF9F-4C9C-4706-88E0-EDD78C1AA0BB}" type="pres">
      <dgm:prSet presAssocID="{61E39FBC-AE72-405E-BD08-D52C6476E7DA}" presName="sibTrans" presStyleCnt="0"/>
      <dgm:spPr/>
    </dgm:pt>
    <dgm:pt modelId="{98FCC166-B602-4A38-A30F-76D35E8457DC}" type="pres">
      <dgm:prSet presAssocID="{9DAA19D8-0891-4282-850C-52E1BC180B8E}" presName="compNode" presStyleCnt="0"/>
      <dgm:spPr/>
    </dgm:pt>
    <dgm:pt modelId="{FFF00DA2-BD60-4119-9125-C9C339FC1C02}" type="pres">
      <dgm:prSet presAssocID="{9DAA19D8-0891-4282-850C-52E1BC180B8E}" presName="bgRect" presStyleLbl="bgShp" presStyleIdx="1" presStyleCnt="2"/>
      <dgm:spPr/>
    </dgm:pt>
    <dgm:pt modelId="{F5036497-53B6-470F-806F-784728479F68}" type="pres">
      <dgm:prSet presAssocID="{9DAA19D8-0891-4282-850C-52E1BC180B8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tor"/>
        </a:ext>
      </dgm:extLst>
    </dgm:pt>
    <dgm:pt modelId="{50D356B0-3BC8-4DBC-8F07-5341E668C9DB}" type="pres">
      <dgm:prSet presAssocID="{9DAA19D8-0891-4282-850C-52E1BC180B8E}" presName="spaceRect" presStyleCnt="0"/>
      <dgm:spPr/>
    </dgm:pt>
    <dgm:pt modelId="{A35327F8-31B6-4C6D-8F89-A8348288017A}" type="pres">
      <dgm:prSet presAssocID="{9DAA19D8-0891-4282-850C-52E1BC180B8E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C3F84E05-5015-48A2-BD4E-EB80F6505319}" type="presOf" srcId="{9DAA19D8-0891-4282-850C-52E1BC180B8E}" destId="{A35327F8-31B6-4C6D-8F89-A8348288017A}" srcOrd="0" destOrd="0" presId="urn:microsoft.com/office/officeart/2018/2/layout/IconVerticalSolidList"/>
    <dgm:cxn modelId="{0CBD4D47-E6C9-42D9-9186-124C4610E293}" type="presOf" srcId="{9591417B-CF1E-4B7C-BEC4-EBF02A2F1A6B}" destId="{DB3ECCEF-CD48-444F-A4E7-92C3D80CE42C}" srcOrd="0" destOrd="0" presId="urn:microsoft.com/office/officeart/2018/2/layout/IconVerticalSolidList"/>
    <dgm:cxn modelId="{435E4E50-0B92-4490-A57F-ED8601374930}" srcId="{9591417B-CF1E-4B7C-BEC4-EBF02A2F1A6B}" destId="{A14E4311-3CEC-4C44-AF29-D83EA92D9194}" srcOrd="0" destOrd="0" parTransId="{6C81F827-D335-49F0-A8CE-6B8FD31D041C}" sibTransId="{61E39FBC-AE72-405E-BD08-D52C6476E7DA}"/>
    <dgm:cxn modelId="{05C4EF64-4C85-49AC-9788-4D252A10CDC5}" srcId="{9591417B-CF1E-4B7C-BEC4-EBF02A2F1A6B}" destId="{9DAA19D8-0891-4282-850C-52E1BC180B8E}" srcOrd="1" destOrd="0" parTransId="{E41D1816-E5F6-49A3-8C6F-1CC43B0BD601}" sibTransId="{80D2D3BF-0433-478C-AFCA-0870E31A2910}"/>
    <dgm:cxn modelId="{34235CEC-18F2-4930-9112-4574C9EEFF96}" type="presOf" srcId="{A14E4311-3CEC-4C44-AF29-D83EA92D9194}" destId="{0C45EB66-8AE6-49CA-9727-9D5D70608A1B}" srcOrd="0" destOrd="0" presId="urn:microsoft.com/office/officeart/2018/2/layout/IconVerticalSolidList"/>
    <dgm:cxn modelId="{C7DFDF6B-C8CB-47C1-B7FB-37A19FD74C36}" type="presParOf" srcId="{DB3ECCEF-CD48-444F-A4E7-92C3D80CE42C}" destId="{6D2377E8-7AE0-4F30-88EF-FEE838C0AF7D}" srcOrd="0" destOrd="0" presId="urn:microsoft.com/office/officeart/2018/2/layout/IconVerticalSolidList"/>
    <dgm:cxn modelId="{B8127802-8933-4B9C-9476-D0B9787573CD}" type="presParOf" srcId="{6D2377E8-7AE0-4F30-88EF-FEE838C0AF7D}" destId="{F37FC8C4-FB16-486D-8E46-7F4C803EEDF5}" srcOrd="0" destOrd="0" presId="urn:microsoft.com/office/officeart/2018/2/layout/IconVerticalSolidList"/>
    <dgm:cxn modelId="{7EF6DC8B-897E-4698-9FC6-9DA151424ECC}" type="presParOf" srcId="{6D2377E8-7AE0-4F30-88EF-FEE838C0AF7D}" destId="{7B8555D7-FB10-46A9-BFC5-498E6E56664A}" srcOrd="1" destOrd="0" presId="urn:microsoft.com/office/officeart/2018/2/layout/IconVerticalSolidList"/>
    <dgm:cxn modelId="{F9141998-7008-4DC8-BCE7-7DCA5A309243}" type="presParOf" srcId="{6D2377E8-7AE0-4F30-88EF-FEE838C0AF7D}" destId="{EDF818DD-C1AF-4622-AB0F-85AC6AA033BB}" srcOrd="2" destOrd="0" presId="urn:microsoft.com/office/officeart/2018/2/layout/IconVerticalSolidList"/>
    <dgm:cxn modelId="{49EDCB09-EDF7-40C7-B07C-B21DB7AFA7B1}" type="presParOf" srcId="{6D2377E8-7AE0-4F30-88EF-FEE838C0AF7D}" destId="{0C45EB66-8AE6-49CA-9727-9D5D70608A1B}" srcOrd="3" destOrd="0" presId="urn:microsoft.com/office/officeart/2018/2/layout/IconVerticalSolidList"/>
    <dgm:cxn modelId="{B50C0A2D-17B5-4176-92A0-1E5792B94E3D}" type="presParOf" srcId="{DB3ECCEF-CD48-444F-A4E7-92C3D80CE42C}" destId="{F95DBF9F-4C9C-4706-88E0-EDD78C1AA0BB}" srcOrd="1" destOrd="0" presId="urn:microsoft.com/office/officeart/2018/2/layout/IconVerticalSolidList"/>
    <dgm:cxn modelId="{15EA63F3-8CD1-4E71-A0E7-A634C8CE9A27}" type="presParOf" srcId="{DB3ECCEF-CD48-444F-A4E7-92C3D80CE42C}" destId="{98FCC166-B602-4A38-A30F-76D35E8457DC}" srcOrd="2" destOrd="0" presId="urn:microsoft.com/office/officeart/2018/2/layout/IconVerticalSolidList"/>
    <dgm:cxn modelId="{9555CC67-ED9D-468C-B004-458F337DFFBB}" type="presParOf" srcId="{98FCC166-B602-4A38-A30F-76D35E8457DC}" destId="{FFF00DA2-BD60-4119-9125-C9C339FC1C02}" srcOrd="0" destOrd="0" presId="urn:microsoft.com/office/officeart/2018/2/layout/IconVerticalSolidList"/>
    <dgm:cxn modelId="{45A5719A-E588-402D-8F91-5433C27A155F}" type="presParOf" srcId="{98FCC166-B602-4A38-A30F-76D35E8457DC}" destId="{F5036497-53B6-470F-806F-784728479F68}" srcOrd="1" destOrd="0" presId="urn:microsoft.com/office/officeart/2018/2/layout/IconVerticalSolidList"/>
    <dgm:cxn modelId="{D737FACD-D3F1-4A2E-92F9-6174A2D02D09}" type="presParOf" srcId="{98FCC166-B602-4A38-A30F-76D35E8457DC}" destId="{50D356B0-3BC8-4DBC-8F07-5341E668C9DB}" srcOrd="2" destOrd="0" presId="urn:microsoft.com/office/officeart/2018/2/layout/IconVerticalSolidList"/>
    <dgm:cxn modelId="{1A457FFD-CFE1-4302-B1AC-5B8FB84C02B9}" type="presParOf" srcId="{98FCC166-B602-4A38-A30F-76D35E8457DC}" destId="{A35327F8-31B6-4C6D-8F89-A8348288017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B65CC33-C3D3-45BC-ABD5-4C1E25B4BBA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630D98D-646B-471F-B7DF-0677A2F891DA}">
      <dgm:prSet/>
      <dgm:spPr/>
      <dgm:t>
        <a:bodyPr/>
        <a:lstStyle/>
        <a:p>
          <a:r>
            <a:rPr lang="en-US"/>
            <a:t>Build dashboard with Streamlit or Dash</a:t>
          </a:r>
        </a:p>
      </dgm:t>
    </dgm:pt>
    <dgm:pt modelId="{D271A729-3303-4C84-B530-87852D1D33D4}" type="parTrans" cxnId="{E73E2BE4-666D-4E1C-9234-E82CF2FC43CF}">
      <dgm:prSet/>
      <dgm:spPr/>
      <dgm:t>
        <a:bodyPr/>
        <a:lstStyle/>
        <a:p>
          <a:endParaRPr lang="en-US"/>
        </a:p>
      </dgm:t>
    </dgm:pt>
    <dgm:pt modelId="{4A9A26DC-FB82-4D91-9113-97F36395DC57}" type="sibTrans" cxnId="{E73E2BE4-666D-4E1C-9234-E82CF2FC43CF}">
      <dgm:prSet/>
      <dgm:spPr/>
      <dgm:t>
        <a:bodyPr/>
        <a:lstStyle/>
        <a:p>
          <a:endParaRPr lang="en-US"/>
        </a:p>
      </dgm:t>
    </dgm:pt>
    <dgm:pt modelId="{E1F02B15-A67C-4BAB-A22A-22AF18E696B5}">
      <dgm:prSet/>
      <dgm:spPr/>
      <dgm:t>
        <a:bodyPr/>
        <a:lstStyle/>
        <a:p>
          <a:r>
            <a:rPr lang="en-US"/>
            <a:t>Visualize anomalies, top IPs, protocol use</a:t>
          </a:r>
        </a:p>
      </dgm:t>
    </dgm:pt>
    <dgm:pt modelId="{FBA32343-09DE-4AEC-B9F0-9C2C45BB77D3}" type="parTrans" cxnId="{7D33E475-CBF6-49F5-A819-66EE5FE720C7}">
      <dgm:prSet/>
      <dgm:spPr/>
      <dgm:t>
        <a:bodyPr/>
        <a:lstStyle/>
        <a:p>
          <a:endParaRPr lang="en-US"/>
        </a:p>
      </dgm:t>
    </dgm:pt>
    <dgm:pt modelId="{FC6E3FF2-6382-419E-8CBE-ABA154C1A919}" type="sibTrans" cxnId="{7D33E475-CBF6-49F5-A819-66EE5FE720C7}">
      <dgm:prSet/>
      <dgm:spPr/>
      <dgm:t>
        <a:bodyPr/>
        <a:lstStyle/>
        <a:p>
          <a:endParaRPr lang="en-US"/>
        </a:p>
      </dgm:t>
    </dgm:pt>
    <dgm:pt modelId="{DE33E80E-FC15-4A38-836E-2C0978010DEB}">
      <dgm:prSet/>
      <dgm:spPr/>
      <dgm:t>
        <a:bodyPr/>
        <a:lstStyle/>
        <a:p>
          <a:r>
            <a:rPr lang="en-US"/>
            <a:t>Use AWS SNS + Lambda for real-time Slack alerts</a:t>
          </a:r>
        </a:p>
      </dgm:t>
    </dgm:pt>
    <dgm:pt modelId="{5CC32037-E453-4982-B0E1-1DD3A8A92565}" type="parTrans" cxnId="{D409D916-DC31-447B-8DBE-E66805FE88F0}">
      <dgm:prSet/>
      <dgm:spPr/>
      <dgm:t>
        <a:bodyPr/>
        <a:lstStyle/>
        <a:p>
          <a:endParaRPr lang="en-US"/>
        </a:p>
      </dgm:t>
    </dgm:pt>
    <dgm:pt modelId="{A099079B-52E6-416B-A8DB-DFCA5A3A05F4}" type="sibTrans" cxnId="{D409D916-DC31-447B-8DBE-E66805FE88F0}">
      <dgm:prSet/>
      <dgm:spPr/>
      <dgm:t>
        <a:bodyPr/>
        <a:lstStyle/>
        <a:p>
          <a:endParaRPr lang="en-US"/>
        </a:p>
      </dgm:t>
    </dgm:pt>
    <dgm:pt modelId="{6595C376-5CFC-453B-9A4E-9A685B9A8C0A}" type="pres">
      <dgm:prSet presAssocID="{4B65CC33-C3D3-45BC-ABD5-4C1E25B4BBA2}" presName="root" presStyleCnt="0">
        <dgm:presLayoutVars>
          <dgm:dir/>
          <dgm:resizeHandles val="exact"/>
        </dgm:presLayoutVars>
      </dgm:prSet>
      <dgm:spPr/>
    </dgm:pt>
    <dgm:pt modelId="{ED78F9DF-F26C-410E-B966-7A0B7022B7EF}" type="pres">
      <dgm:prSet presAssocID="{4630D98D-646B-471F-B7DF-0677A2F891DA}" presName="compNode" presStyleCnt="0"/>
      <dgm:spPr/>
    </dgm:pt>
    <dgm:pt modelId="{ED47D308-CE56-49A6-963A-A70F3B76BA44}" type="pres">
      <dgm:prSet presAssocID="{4630D98D-646B-471F-B7DF-0677A2F891DA}" presName="bgRect" presStyleLbl="bgShp" presStyleIdx="0" presStyleCnt="3"/>
      <dgm:spPr/>
    </dgm:pt>
    <dgm:pt modelId="{DF519F05-1640-4552-8A22-DD0014ED23C6}" type="pres">
      <dgm:prSet presAssocID="{4630D98D-646B-471F-B7DF-0677A2F891D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E0F348F6-24A6-404F-ADE1-2B12E979180E}" type="pres">
      <dgm:prSet presAssocID="{4630D98D-646B-471F-B7DF-0677A2F891DA}" presName="spaceRect" presStyleCnt="0"/>
      <dgm:spPr/>
    </dgm:pt>
    <dgm:pt modelId="{1ECBA496-B8E0-413F-864C-0308078F18F6}" type="pres">
      <dgm:prSet presAssocID="{4630D98D-646B-471F-B7DF-0677A2F891DA}" presName="parTx" presStyleLbl="revTx" presStyleIdx="0" presStyleCnt="3">
        <dgm:presLayoutVars>
          <dgm:chMax val="0"/>
          <dgm:chPref val="0"/>
        </dgm:presLayoutVars>
      </dgm:prSet>
      <dgm:spPr/>
    </dgm:pt>
    <dgm:pt modelId="{154D49E3-F912-40AD-AB16-36ECBF6BBB7D}" type="pres">
      <dgm:prSet presAssocID="{4A9A26DC-FB82-4D91-9113-97F36395DC57}" presName="sibTrans" presStyleCnt="0"/>
      <dgm:spPr/>
    </dgm:pt>
    <dgm:pt modelId="{C7F09560-09B0-42A1-BE9D-A21D03254707}" type="pres">
      <dgm:prSet presAssocID="{E1F02B15-A67C-4BAB-A22A-22AF18E696B5}" presName="compNode" presStyleCnt="0"/>
      <dgm:spPr/>
    </dgm:pt>
    <dgm:pt modelId="{70EF0B02-B75A-4DFF-A05E-134F464535CB}" type="pres">
      <dgm:prSet presAssocID="{E1F02B15-A67C-4BAB-A22A-22AF18E696B5}" presName="bgRect" presStyleLbl="bgShp" presStyleIdx="1" presStyleCnt="3"/>
      <dgm:spPr/>
    </dgm:pt>
    <dgm:pt modelId="{06D619D7-CC0B-4985-94A5-0F57CB707802}" type="pres">
      <dgm:prSet presAssocID="{E1F02B15-A67C-4BAB-A22A-22AF18E696B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451A62EB-FE49-4C6D-9FFB-FBEDB79C97E2}" type="pres">
      <dgm:prSet presAssocID="{E1F02B15-A67C-4BAB-A22A-22AF18E696B5}" presName="spaceRect" presStyleCnt="0"/>
      <dgm:spPr/>
    </dgm:pt>
    <dgm:pt modelId="{FDAD58EB-230D-4BDB-827B-CD74B5DA70BE}" type="pres">
      <dgm:prSet presAssocID="{E1F02B15-A67C-4BAB-A22A-22AF18E696B5}" presName="parTx" presStyleLbl="revTx" presStyleIdx="1" presStyleCnt="3">
        <dgm:presLayoutVars>
          <dgm:chMax val="0"/>
          <dgm:chPref val="0"/>
        </dgm:presLayoutVars>
      </dgm:prSet>
      <dgm:spPr/>
    </dgm:pt>
    <dgm:pt modelId="{A5674897-BF1B-4CE9-84E6-7131232B1191}" type="pres">
      <dgm:prSet presAssocID="{FC6E3FF2-6382-419E-8CBE-ABA154C1A919}" presName="sibTrans" presStyleCnt="0"/>
      <dgm:spPr/>
    </dgm:pt>
    <dgm:pt modelId="{B1981F9B-D273-4C8D-92AA-87182AB7F498}" type="pres">
      <dgm:prSet presAssocID="{DE33E80E-FC15-4A38-836E-2C0978010DEB}" presName="compNode" presStyleCnt="0"/>
      <dgm:spPr/>
    </dgm:pt>
    <dgm:pt modelId="{8E1122F5-FAB5-4DD5-8CF5-8D5F3FC4CD3D}" type="pres">
      <dgm:prSet presAssocID="{DE33E80E-FC15-4A38-836E-2C0978010DEB}" presName="bgRect" presStyleLbl="bgShp" presStyleIdx="2" presStyleCnt="3"/>
      <dgm:spPr/>
    </dgm:pt>
    <dgm:pt modelId="{4E5000CB-668D-4302-AF14-7E6A50EA793E}" type="pres">
      <dgm:prSet presAssocID="{DE33E80E-FC15-4A38-836E-2C0978010DE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E10BB4B2-DB75-4534-AE4C-22C583D55FA1}" type="pres">
      <dgm:prSet presAssocID="{DE33E80E-FC15-4A38-836E-2C0978010DEB}" presName="spaceRect" presStyleCnt="0"/>
      <dgm:spPr/>
    </dgm:pt>
    <dgm:pt modelId="{E4E6311F-84D7-46F3-930A-0C0BB7215715}" type="pres">
      <dgm:prSet presAssocID="{DE33E80E-FC15-4A38-836E-2C0978010DE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7E13C00-88F5-48D4-A2B8-D0E767202B83}" type="presOf" srcId="{E1F02B15-A67C-4BAB-A22A-22AF18E696B5}" destId="{FDAD58EB-230D-4BDB-827B-CD74B5DA70BE}" srcOrd="0" destOrd="0" presId="urn:microsoft.com/office/officeart/2018/2/layout/IconVerticalSolidList"/>
    <dgm:cxn modelId="{D409D916-DC31-447B-8DBE-E66805FE88F0}" srcId="{4B65CC33-C3D3-45BC-ABD5-4C1E25B4BBA2}" destId="{DE33E80E-FC15-4A38-836E-2C0978010DEB}" srcOrd="2" destOrd="0" parTransId="{5CC32037-E453-4982-B0E1-1DD3A8A92565}" sibTransId="{A099079B-52E6-416B-A8DB-DFCA5A3A05F4}"/>
    <dgm:cxn modelId="{37C35943-70D6-43D1-8801-9A68A29CB9F2}" type="presOf" srcId="{4B65CC33-C3D3-45BC-ABD5-4C1E25B4BBA2}" destId="{6595C376-5CFC-453B-9A4E-9A685B9A8C0A}" srcOrd="0" destOrd="0" presId="urn:microsoft.com/office/officeart/2018/2/layout/IconVerticalSolidList"/>
    <dgm:cxn modelId="{0E288075-6422-4569-ADFE-6934302B02E9}" type="presOf" srcId="{4630D98D-646B-471F-B7DF-0677A2F891DA}" destId="{1ECBA496-B8E0-413F-864C-0308078F18F6}" srcOrd="0" destOrd="0" presId="urn:microsoft.com/office/officeart/2018/2/layout/IconVerticalSolidList"/>
    <dgm:cxn modelId="{7D33E475-CBF6-49F5-A819-66EE5FE720C7}" srcId="{4B65CC33-C3D3-45BC-ABD5-4C1E25B4BBA2}" destId="{E1F02B15-A67C-4BAB-A22A-22AF18E696B5}" srcOrd="1" destOrd="0" parTransId="{FBA32343-09DE-4AEC-B9F0-9C2C45BB77D3}" sibTransId="{FC6E3FF2-6382-419E-8CBE-ABA154C1A919}"/>
    <dgm:cxn modelId="{DB7489CD-1B33-41EF-9848-925F276795BE}" type="presOf" srcId="{DE33E80E-FC15-4A38-836E-2C0978010DEB}" destId="{E4E6311F-84D7-46F3-930A-0C0BB7215715}" srcOrd="0" destOrd="0" presId="urn:microsoft.com/office/officeart/2018/2/layout/IconVerticalSolidList"/>
    <dgm:cxn modelId="{E73E2BE4-666D-4E1C-9234-E82CF2FC43CF}" srcId="{4B65CC33-C3D3-45BC-ABD5-4C1E25B4BBA2}" destId="{4630D98D-646B-471F-B7DF-0677A2F891DA}" srcOrd="0" destOrd="0" parTransId="{D271A729-3303-4C84-B530-87852D1D33D4}" sibTransId="{4A9A26DC-FB82-4D91-9113-97F36395DC57}"/>
    <dgm:cxn modelId="{AF781004-F8A5-448E-8A67-852C020379E9}" type="presParOf" srcId="{6595C376-5CFC-453B-9A4E-9A685B9A8C0A}" destId="{ED78F9DF-F26C-410E-B966-7A0B7022B7EF}" srcOrd="0" destOrd="0" presId="urn:microsoft.com/office/officeart/2018/2/layout/IconVerticalSolidList"/>
    <dgm:cxn modelId="{702F2226-5FE3-452E-9B71-04AEF6E078F6}" type="presParOf" srcId="{ED78F9DF-F26C-410E-B966-7A0B7022B7EF}" destId="{ED47D308-CE56-49A6-963A-A70F3B76BA44}" srcOrd="0" destOrd="0" presId="urn:microsoft.com/office/officeart/2018/2/layout/IconVerticalSolidList"/>
    <dgm:cxn modelId="{DAA6EBA4-2D53-4D56-B830-9012F535F431}" type="presParOf" srcId="{ED78F9DF-F26C-410E-B966-7A0B7022B7EF}" destId="{DF519F05-1640-4552-8A22-DD0014ED23C6}" srcOrd="1" destOrd="0" presId="urn:microsoft.com/office/officeart/2018/2/layout/IconVerticalSolidList"/>
    <dgm:cxn modelId="{6E9A0A7E-8B6E-4887-BA84-2B892E33B444}" type="presParOf" srcId="{ED78F9DF-F26C-410E-B966-7A0B7022B7EF}" destId="{E0F348F6-24A6-404F-ADE1-2B12E979180E}" srcOrd="2" destOrd="0" presId="urn:microsoft.com/office/officeart/2018/2/layout/IconVerticalSolidList"/>
    <dgm:cxn modelId="{37712206-DEE9-4684-8BB7-3936CED33692}" type="presParOf" srcId="{ED78F9DF-F26C-410E-B966-7A0B7022B7EF}" destId="{1ECBA496-B8E0-413F-864C-0308078F18F6}" srcOrd="3" destOrd="0" presId="urn:microsoft.com/office/officeart/2018/2/layout/IconVerticalSolidList"/>
    <dgm:cxn modelId="{8A35E356-DA03-4FE7-9BE4-1FD279AF8000}" type="presParOf" srcId="{6595C376-5CFC-453B-9A4E-9A685B9A8C0A}" destId="{154D49E3-F912-40AD-AB16-36ECBF6BBB7D}" srcOrd="1" destOrd="0" presId="urn:microsoft.com/office/officeart/2018/2/layout/IconVerticalSolidList"/>
    <dgm:cxn modelId="{012C6F33-F217-4E51-8111-FBAFF484E2EE}" type="presParOf" srcId="{6595C376-5CFC-453B-9A4E-9A685B9A8C0A}" destId="{C7F09560-09B0-42A1-BE9D-A21D03254707}" srcOrd="2" destOrd="0" presId="urn:microsoft.com/office/officeart/2018/2/layout/IconVerticalSolidList"/>
    <dgm:cxn modelId="{3BA037CB-5AA8-413F-812B-EE9F39438C87}" type="presParOf" srcId="{C7F09560-09B0-42A1-BE9D-A21D03254707}" destId="{70EF0B02-B75A-4DFF-A05E-134F464535CB}" srcOrd="0" destOrd="0" presId="urn:microsoft.com/office/officeart/2018/2/layout/IconVerticalSolidList"/>
    <dgm:cxn modelId="{D466242F-752C-4A29-B0D6-BE657B1F08ED}" type="presParOf" srcId="{C7F09560-09B0-42A1-BE9D-A21D03254707}" destId="{06D619D7-CC0B-4985-94A5-0F57CB707802}" srcOrd="1" destOrd="0" presId="urn:microsoft.com/office/officeart/2018/2/layout/IconVerticalSolidList"/>
    <dgm:cxn modelId="{02F05890-93EA-4218-B2E2-2961924685B3}" type="presParOf" srcId="{C7F09560-09B0-42A1-BE9D-A21D03254707}" destId="{451A62EB-FE49-4C6D-9FFB-FBEDB79C97E2}" srcOrd="2" destOrd="0" presId="urn:microsoft.com/office/officeart/2018/2/layout/IconVerticalSolidList"/>
    <dgm:cxn modelId="{8CC030D3-0B18-4BA0-8A20-A8C6756D5D21}" type="presParOf" srcId="{C7F09560-09B0-42A1-BE9D-A21D03254707}" destId="{FDAD58EB-230D-4BDB-827B-CD74B5DA70BE}" srcOrd="3" destOrd="0" presId="urn:microsoft.com/office/officeart/2018/2/layout/IconVerticalSolidList"/>
    <dgm:cxn modelId="{60C3E2EB-405C-4C92-B879-0D9BF89C2927}" type="presParOf" srcId="{6595C376-5CFC-453B-9A4E-9A685B9A8C0A}" destId="{A5674897-BF1B-4CE9-84E6-7131232B1191}" srcOrd="3" destOrd="0" presId="urn:microsoft.com/office/officeart/2018/2/layout/IconVerticalSolidList"/>
    <dgm:cxn modelId="{AB2D2A22-BE3B-42AF-BDA6-A299467E685C}" type="presParOf" srcId="{6595C376-5CFC-453B-9A4E-9A685B9A8C0A}" destId="{B1981F9B-D273-4C8D-92AA-87182AB7F498}" srcOrd="4" destOrd="0" presId="urn:microsoft.com/office/officeart/2018/2/layout/IconVerticalSolidList"/>
    <dgm:cxn modelId="{CA8A6B96-05D1-44FD-9CA1-441DB0AD906A}" type="presParOf" srcId="{B1981F9B-D273-4C8D-92AA-87182AB7F498}" destId="{8E1122F5-FAB5-4DD5-8CF5-8D5F3FC4CD3D}" srcOrd="0" destOrd="0" presId="urn:microsoft.com/office/officeart/2018/2/layout/IconVerticalSolidList"/>
    <dgm:cxn modelId="{BFE98280-721F-443F-9581-09B336BE57DE}" type="presParOf" srcId="{B1981F9B-D273-4C8D-92AA-87182AB7F498}" destId="{4E5000CB-668D-4302-AF14-7E6A50EA793E}" srcOrd="1" destOrd="0" presId="urn:microsoft.com/office/officeart/2018/2/layout/IconVerticalSolidList"/>
    <dgm:cxn modelId="{9D64DF64-3E1F-442A-8532-C4C6E6FD3583}" type="presParOf" srcId="{B1981F9B-D273-4C8D-92AA-87182AB7F498}" destId="{E10BB4B2-DB75-4534-AE4C-22C583D55FA1}" srcOrd="2" destOrd="0" presId="urn:microsoft.com/office/officeart/2018/2/layout/IconVerticalSolidList"/>
    <dgm:cxn modelId="{45139355-3041-48B3-B447-1DA11D7CC953}" type="presParOf" srcId="{B1981F9B-D273-4C8D-92AA-87182AB7F498}" destId="{E4E6311F-84D7-46F3-930A-0C0BB721571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9E543354-6739-40E6-B042-2F8DCA924C6F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6BF6C19-20E7-4E3C-8D5D-CE103D62996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Arish Dhingra</a:t>
          </a:r>
        </a:p>
      </dgm:t>
    </dgm:pt>
    <dgm:pt modelId="{C401A433-465B-473D-966A-599AC6BF9296}" type="parTrans" cxnId="{E1D32308-B28F-49F3-8327-EC0453B276BE}">
      <dgm:prSet/>
      <dgm:spPr/>
      <dgm:t>
        <a:bodyPr/>
        <a:lstStyle/>
        <a:p>
          <a:endParaRPr lang="en-US"/>
        </a:p>
      </dgm:t>
    </dgm:pt>
    <dgm:pt modelId="{22818054-4B42-4259-A40A-C9E20D309C2B}" type="sibTrans" cxnId="{E1D32308-B28F-49F3-8327-EC0453B276BE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9D2E1E0-0467-437A-8019-51ED125D0B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📧 arish_dhingra@outlook.com</a:t>
          </a:r>
        </a:p>
      </dgm:t>
    </dgm:pt>
    <dgm:pt modelId="{19B13FBE-A5E3-41E6-BE48-8517C2586A29}" type="parTrans" cxnId="{8F956714-C603-4990-B748-6ECB555764E7}">
      <dgm:prSet/>
      <dgm:spPr/>
      <dgm:t>
        <a:bodyPr/>
        <a:lstStyle/>
        <a:p>
          <a:endParaRPr lang="en-US"/>
        </a:p>
      </dgm:t>
    </dgm:pt>
    <dgm:pt modelId="{5B8D8DC9-B995-4C3D-B969-FD969AECB321}" type="sibTrans" cxnId="{8F956714-C603-4990-B748-6ECB555764E7}">
      <dgm:prSet/>
      <dgm:spPr/>
      <dgm:t>
        <a:bodyPr/>
        <a:lstStyle/>
        <a:p>
          <a:endParaRPr lang="en-US"/>
        </a:p>
      </dgm:t>
    </dgm:pt>
    <dgm:pt modelId="{18F7E729-E756-4505-B449-E893D9784449}" type="pres">
      <dgm:prSet presAssocID="{9E543354-6739-40E6-B042-2F8DCA924C6F}" presName="root" presStyleCnt="0">
        <dgm:presLayoutVars>
          <dgm:dir/>
          <dgm:resizeHandles val="exact"/>
        </dgm:presLayoutVars>
      </dgm:prSet>
      <dgm:spPr/>
    </dgm:pt>
    <dgm:pt modelId="{64D8EC02-1821-4E00-9393-522E65D99F47}" type="pres">
      <dgm:prSet presAssocID="{9E543354-6739-40E6-B042-2F8DCA924C6F}" presName="container" presStyleCnt="0">
        <dgm:presLayoutVars>
          <dgm:dir/>
          <dgm:resizeHandles val="exact"/>
        </dgm:presLayoutVars>
      </dgm:prSet>
      <dgm:spPr/>
    </dgm:pt>
    <dgm:pt modelId="{FD80FDC7-B20C-4A5D-BAA9-D341ED6C4FAC}" type="pres">
      <dgm:prSet presAssocID="{56BF6C19-20E7-4E3C-8D5D-CE103D629967}" presName="compNode" presStyleCnt="0"/>
      <dgm:spPr/>
    </dgm:pt>
    <dgm:pt modelId="{9A8298F6-D6B3-422A-BD7A-30556D78D949}" type="pres">
      <dgm:prSet presAssocID="{56BF6C19-20E7-4E3C-8D5D-CE103D629967}" presName="iconBgRect" presStyleLbl="bgShp" presStyleIdx="0" presStyleCnt="2"/>
      <dgm:spPr/>
    </dgm:pt>
    <dgm:pt modelId="{E1EACF6E-53A2-46C3-B35B-F60DB3BD3276}" type="pres">
      <dgm:prSet presAssocID="{56BF6C19-20E7-4E3C-8D5D-CE103D629967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20BC4D9-0083-40C5-863F-D186A7914F4D}" type="pres">
      <dgm:prSet presAssocID="{56BF6C19-20E7-4E3C-8D5D-CE103D629967}" presName="spaceRect" presStyleCnt="0"/>
      <dgm:spPr/>
    </dgm:pt>
    <dgm:pt modelId="{4067ECA6-5CC5-4E66-9114-D7B4DB641345}" type="pres">
      <dgm:prSet presAssocID="{56BF6C19-20E7-4E3C-8D5D-CE103D629967}" presName="textRect" presStyleLbl="revTx" presStyleIdx="0" presStyleCnt="2">
        <dgm:presLayoutVars>
          <dgm:chMax val="1"/>
          <dgm:chPref val="1"/>
        </dgm:presLayoutVars>
      </dgm:prSet>
      <dgm:spPr/>
    </dgm:pt>
    <dgm:pt modelId="{B80A6AC7-DEE4-448F-9734-26465847F999}" type="pres">
      <dgm:prSet presAssocID="{22818054-4B42-4259-A40A-C9E20D309C2B}" presName="sibTrans" presStyleLbl="sibTrans2D1" presStyleIdx="0" presStyleCnt="0"/>
      <dgm:spPr/>
    </dgm:pt>
    <dgm:pt modelId="{E343BD7D-03E8-42EF-AE60-6DD999995553}" type="pres">
      <dgm:prSet presAssocID="{C9D2E1E0-0467-437A-8019-51ED125D0B31}" presName="compNode" presStyleCnt="0"/>
      <dgm:spPr/>
    </dgm:pt>
    <dgm:pt modelId="{5A83246A-66A5-4A65-8719-6887CEE683C9}" type="pres">
      <dgm:prSet presAssocID="{C9D2E1E0-0467-437A-8019-51ED125D0B31}" presName="iconBgRect" presStyleLbl="bgShp" presStyleIdx="1" presStyleCnt="2"/>
      <dgm:spPr/>
    </dgm:pt>
    <dgm:pt modelId="{CD32994D-1B71-4637-A2E4-948F11CCB7B5}" type="pres">
      <dgm:prSet presAssocID="{C9D2E1E0-0467-437A-8019-51ED125D0B3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mail"/>
        </a:ext>
      </dgm:extLst>
    </dgm:pt>
    <dgm:pt modelId="{F83C9C35-E86D-4C49-9EDD-4A2C96D93299}" type="pres">
      <dgm:prSet presAssocID="{C9D2E1E0-0467-437A-8019-51ED125D0B31}" presName="spaceRect" presStyleCnt="0"/>
      <dgm:spPr/>
    </dgm:pt>
    <dgm:pt modelId="{AB970BEE-72A6-490C-99A8-A07272423282}" type="pres">
      <dgm:prSet presAssocID="{C9D2E1E0-0467-437A-8019-51ED125D0B31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1D32308-B28F-49F3-8327-EC0453B276BE}" srcId="{9E543354-6739-40E6-B042-2F8DCA924C6F}" destId="{56BF6C19-20E7-4E3C-8D5D-CE103D629967}" srcOrd="0" destOrd="0" parTransId="{C401A433-465B-473D-966A-599AC6BF9296}" sibTransId="{22818054-4B42-4259-A40A-C9E20D309C2B}"/>
    <dgm:cxn modelId="{8F956714-C603-4990-B748-6ECB555764E7}" srcId="{9E543354-6739-40E6-B042-2F8DCA924C6F}" destId="{C9D2E1E0-0467-437A-8019-51ED125D0B31}" srcOrd="1" destOrd="0" parTransId="{19B13FBE-A5E3-41E6-BE48-8517C2586A29}" sibTransId="{5B8D8DC9-B995-4C3D-B969-FD969AECB321}"/>
    <dgm:cxn modelId="{A7C5FD1C-8D8A-4BB4-A2BF-E75780899F8F}" type="presOf" srcId="{C9D2E1E0-0467-437A-8019-51ED125D0B31}" destId="{AB970BEE-72A6-490C-99A8-A07272423282}" srcOrd="0" destOrd="0" presId="urn:microsoft.com/office/officeart/2018/2/layout/IconCircleList"/>
    <dgm:cxn modelId="{CA740367-C4CA-4372-8BA7-2980A4FA1109}" type="presOf" srcId="{22818054-4B42-4259-A40A-C9E20D309C2B}" destId="{B80A6AC7-DEE4-448F-9734-26465847F999}" srcOrd="0" destOrd="0" presId="urn:microsoft.com/office/officeart/2018/2/layout/IconCircleList"/>
    <dgm:cxn modelId="{89CC2280-92F8-46B6-867A-5767E160838D}" type="presOf" srcId="{56BF6C19-20E7-4E3C-8D5D-CE103D629967}" destId="{4067ECA6-5CC5-4E66-9114-D7B4DB641345}" srcOrd="0" destOrd="0" presId="urn:microsoft.com/office/officeart/2018/2/layout/IconCircleList"/>
    <dgm:cxn modelId="{16FC9AC4-F8DC-470D-9989-CB4F9EFB713F}" type="presOf" srcId="{9E543354-6739-40E6-B042-2F8DCA924C6F}" destId="{18F7E729-E756-4505-B449-E893D9784449}" srcOrd="0" destOrd="0" presId="urn:microsoft.com/office/officeart/2018/2/layout/IconCircleList"/>
    <dgm:cxn modelId="{4A6238FD-03C2-407A-99A4-2A711ECF9E87}" type="presParOf" srcId="{18F7E729-E756-4505-B449-E893D9784449}" destId="{64D8EC02-1821-4E00-9393-522E65D99F47}" srcOrd="0" destOrd="0" presId="urn:microsoft.com/office/officeart/2018/2/layout/IconCircleList"/>
    <dgm:cxn modelId="{DA2FFE29-3EE4-4454-B23C-491C0C333BD6}" type="presParOf" srcId="{64D8EC02-1821-4E00-9393-522E65D99F47}" destId="{FD80FDC7-B20C-4A5D-BAA9-D341ED6C4FAC}" srcOrd="0" destOrd="0" presId="urn:microsoft.com/office/officeart/2018/2/layout/IconCircleList"/>
    <dgm:cxn modelId="{DACABE19-69D6-4270-98D7-56B612B9BB3F}" type="presParOf" srcId="{FD80FDC7-B20C-4A5D-BAA9-D341ED6C4FAC}" destId="{9A8298F6-D6B3-422A-BD7A-30556D78D949}" srcOrd="0" destOrd="0" presId="urn:microsoft.com/office/officeart/2018/2/layout/IconCircleList"/>
    <dgm:cxn modelId="{43EABC31-24BA-4FD6-92F6-BE0B4587582A}" type="presParOf" srcId="{FD80FDC7-B20C-4A5D-BAA9-D341ED6C4FAC}" destId="{E1EACF6E-53A2-46C3-B35B-F60DB3BD3276}" srcOrd="1" destOrd="0" presId="urn:microsoft.com/office/officeart/2018/2/layout/IconCircleList"/>
    <dgm:cxn modelId="{834C9EFE-5457-4DCF-93EF-83B3CF20C04A}" type="presParOf" srcId="{FD80FDC7-B20C-4A5D-BAA9-D341ED6C4FAC}" destId="{C20BC4D9-0083-40C5-863F-D186A7914F4D}" srcOrd="2" destOrd="0" presId="urn:microsoft.com/office/officeart/2018/2/layout/IconCircleList"/>
    <dgm:cxn modelId="{3F36AD50-465F-4E8A-BD91-5EDF99CB2F6E}" type="presParOf" srcId="{FD80FDC7-B20C-4A5D-BAA9-D341ED6C4FAC}" destId="{4067ECA6-5CC5-4E66-9114-D7B4DB641345}" srcOrd="3" destOrd="0" presId="urn:microsoft.com/office/officeart/2018/2/layout/IconCircleList"/>
    <dgm:cxn modelId="{24AAFA3D-6525-4995-BB24-E0227729D4CB}" type="presParOf" srcId="{64D8EC02-1821-4E00-9393-522E65D99F47}" destId="{B80A6AC7-DEE4-448F-9734-26465847F999}" srcOrd="1" destOrd="0" presId="urn:microsoft.com/office/officeart/2018/2/layout/IconCircleList"/>
    <dgm:cxn modelId="{6802714F-CC6D-4C20-927F-0D2801D9B441}" type="presParOf" srcId="{64D8EC02-1821-4E00-9393-522E65D99F47}" destId="{E343BD7D-03E8-42EF-AE60-6DD999995553}" srcOrd="2" destOrd="0" presId="urn:microsoft.com/office/officeart/2018/2/layout/IconCircleList"/>
    <dgm:cxn modelId="{DA2B4CCA-8BB1-4D81-B931-40E3A2BA2A7A}" type="presParOf" srcId="{E343BD7D-03E8-42EF-AE60-6DD999995553}" destId="{5A83246A-66A5-4A65-8719-6887CEE683C9}" srcOrd="0" destOrd="0" presId="urn:microsoft.com/office/officeart/2018/2/layout/IconCircleList"/>
    <dgm:cxn modelId="{9B9B8F92-DD28-49EC-9C93-6CAF2A069F19}" type="presParOf" srcId="{E343BD7D-03E8-42EF-AE60-6DD999995553}" destId="{CD32994D-1B71-4637-A2E4-948F11CCB7B5}" srcOrd="1" destOrd="0" presId="urn:microsoft.com/office/officeart/2018/2/layout/IconCircleList"/>
    <dgm:cxn modelId="{43424FEA-E301-4EEE-96EA-118E4655EEC7}" type="presParOf" srcId="{E343BD7D-03E8-42EF-AE60-6DD999995553}" destId="{F83C9C35-E86D-4C49-9EDD-4A2C96D93299}" srcOrd="2" destOrd="0" presId="urn:microsoft.com/office/officeart/2018/2/layout/IconCircleList"/>
    <dgm:cxn modelId="{9751A713-C135-47F7-93D2-C58BAB280E73}" type="presParOf" srcId="{E343BD7D-03E8-42EF-AE60-6DD999995553}" destId="{AB970BEE-72A6-490C-99A8-A07272423282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D84D0D-C93E-4651-A6F0-65AC66249295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90E8DC86-5AF6-4472-878F-7846BB443586}">
      <dgm:prSet/>
      <dgm:spPr/>
      <dgm:t>
        <a:bodyPr/>
        <a:lstStyle/>
        <a:p>
          <a:r>
            <a:rPr lang="en-US"/>
            <a:t>- CICIDS 2017: Friday Working Hours Afternoon</a:t>
          </a:r>
        </a:p>
      </dgm:t>
    </dgm:pt>
    <dgm:pt modelId="{C6510589-3943-41FE-9B04-4E2F3AF5BA5A}" type="parTrans" cxnId="{2276C760-7372-474D-90DD-8ECB32762B7C}">
      <dgm:prSet/>
      <dgm:spPr/>
      <dgm:t>
        <a:bodyPr/>
        <a:lstStyle/>
        <a:p>
          <a:endParaRPr lang="en-US"/>
        </a:p>
      </dgm:t>
    </dgm:pt>
    <dgm:pt modelId="{A43C97EF-6409-4E26-8374-D54EE402F28D}" type="sibTrans" cxnId="{2276C760-7372-474D-90DD-8ECB32762B7C}">
      <dgm:prSet/>
      <dgm:spPr/>
      <dgm:t>
        <a:bodyPr/>
        <a:lstStyle/>
        <a:p>
          <a:endParaRPr lang="en-US"/>
        </a:p>
      </dgm:t>
    </dgm:pt>
    <dgm:pt modelId="{4EB6DCA8-2ABF-4B1A-A2F5-B4DE2FEA0B95}">
      <dgm:prSet/>
      <dgm:spPr/>
      <dgm:t>
        <a:bodyPr/>
        <a:lstStyle/>
        <a:p>
          <a:r>
            <a:rPr lang="en-US"/>
            <a:t>- Contains labeled benign and malicious (DDoS) traffic</a:t>
          </a:r>
        </a:p>
      </dgm:t>
    </dgm:pt>
    <dgm:pt modelId="{B02992DA-A71E-43F0-A353-8C44A478F19F}" type="parTrans" cxnId="{BA628474-7E21-4BFE-B8B1-1AA2115992E0}">
      <dgm:prSet/>
      <dgm:spPr/>
      <dgm:t>
        <a:bodyPr/>
        <a:lstStyle/>
        <a:p>
          <a:endParaRPr lang="en-US"/>
        </a:p>
      </dgm:t>
    </dgm:pt>
    <dgm:pt modelId="{FC584CE1-9B8E-4874-979D-55D611741F9A}" type="sibTrans" cxnId="{BA628474-7E21-4BFE-B8B1-1AA2115992E0}">
      <dgm:prSet/>
      <dgm:spPr/>
      <dgm:t>
        <a:bodyPr/>
        <a:lstStyle/>
        <a:p>
          <a:endParaRPr lang="en-US"/>
        </a:p>
      </dgm:t>
    </dgm:pt>
    <dgm:pt modelId="{C411BE17-7FFD-41EE-8591-B7BA5EB200FC}">
      <dgm:prSet/>
      <dgm:spPr/>
      <dgm:t>
        <a:bodyPr/>
        <a:lstStyle/>
        <a:p>
          <a:r>
            <a:rPr lang="en-US"/>
            <a:t>- Features: packet sizes, flow durations, inter-arrival times, protocols</a:t>
          </a:r>
        </a:p>
      </dgm:t>
    </dgm:pt>
    <dgm:pt modelId="{02A306D4-777D-4EC8-8BA9-E1542B0B0436}" type="parTrans" cxnId="{5D56E2D7-F38B-46A1-B339-2BBDA77DE732}">
      <dgm:prSet/>
      <dgm:spPr/>
      <dgm:t>
        <a:bodyPr/>
        <a:lstStyle/>
        <a:p>
          <a:endParaRPr lang="en-US"/>
        </a:p>
      </dgm:t>
    </dgm:pt>
    <dgm:pt modelId="{12EBD39B-38E6-444B-A9EB-DCAA19901747}" type="sibTrans" cxnId="{5D56E2D7-F38B-46A1-B339-2BBDA77DE732}">
      <dgm:prSet/>
      <dgm:spPr/>
      <dgm:t>
        <a:bodyPr/>
        <a:lstStyle/>
        <a:p>
          <a:endParaRPr lang="en-US"/>
        </a:p>
      </dgm:t>
    </dgm:pt>
    <dgm:pt modelId="{54797B34-AAF2-AB40-996E-B48987D6958E}" type="pres">
      <dgm:prSet presAssocID="{C1D84D0D-C93E-4651-A6F0-65AC66249295}" presName="Name0" presStyleCnt="0">
        <dgm:presLayoutVars>
          <dgm:dir/>
          <dgm:animLvl val="lvl"/>
          <dgm:resizeHandles val="exact"/>
        </dgm:presLayoutVars>
      </dgm:prSet>
      <dgm:spPr/>
    </dgm:pt>
    <dgm:pt modelId="{52011406-CCC4-9649-8D78-D9ACE2B80E11}" type="pres">
      <dgm:prSet presAssocID="{C411BE17-7FFD-41EE-8591-B7BA5EB200FC}" presName="boxAndChildren" presStyleCnt="0"/>
      <dgm:spPr/>
    </dgm:pt>
    <dgm:pt modelId="{2EE29DA4-10E9-3F4A-8D52-A26544C3382E}" type="pres">
      <dgm:prSet presAssocID="{C411BE17-7FFD-41EE-8591-B7BA5EB200FC}" presName="parentTextBox" presStyleLbl="node1" presStyleIdx="0" presStyleCnt="3"/>
      <dgm:spPr/>
    </dgm:pt>
    <dgm:pt modelId="{5479CF45-8396-F345-B2AE-CC1AB154C6A3}" type="pres">
      <dgm:prSet presAssocID="{FC584CE1-9B8E-4874-979D-55D611741F9A}" presName="sp" presStyleCnt="0"/>
      <dgm:spPr/>
    </dgm:pt>
    <dgm:pt modelId="{F683EB04-A42E-8345-999C-70A3866BD5FB}" type="pres">
      <dgm:prSet presAssocID="{4EB6DCA8-2ABF-4B1A-A2F5-B4DE2FEA0B95}" presName="arrowAndChildren" presStyleCnt="0"/>
      <dgm:spPr/>
    </dgm:pt>
    <dgm:pt modelId="{873FFB2B-ADC4-0B4E-A87D-8C7A07D78CF2}" type="pres">
      <dgm:prSet presAssocID="{4EB6DCA8-2ABF-4B1A-A2F5-B4DE2FEA0B95}" presName="parentTextArrow" presStyleLbl="node1" presStyleIdx="1" presStyleCnt="3"/>
      <dgm:spPr/>
    </dgm:pt>
    <dgm:pt modelId="{7C3B60D3-5FF2-0941-BF35-25D37EF4F2F8}" type="pres">
      <dgm:prSet presAssocID="{A43C97EF-6409-4E26-8374-D54EE402F28D}" presName="sp" presStyleCnt="0"/>
      <dgm:spPr/>
    </dgm:pt>
    <dgm:pt modelId="{11761F3D-DE2E-044D-815C-D2721C4BB0FA}" type="pres">
      <dgm:prSet presAssocID="{90E8DC86-5AF6-4472-878F-7846BB443586}" presName="arrowAndChildren" presStyleCnt="0"/>
      <dgm:spPr/>
    </dgm:pt>
    <dgm:pt modelId="{0D411CE4-E0C4-6143-A874-03C1998F8126}" type="pres">
      <dgm:prSet presAssocID="{90E8DC86-5AF6-4472-878F-7846BB443586}" presName="parentTextArrow" presStyleLbl="node1" presStyleIdx="2" presStyleCnt="3"/>
      <dgm:spPr/>
    </dgm:pt>
  </dgm:ptLst>
  <dgm:cxnLst>
    <dgm:cxn modelId="{2276C760-7372-474D-90DD-8ECB32762B7C}" srcId="{C1D84D0D-C93E-4651-A6F0-65AC66249295}" destId="{90E8DC86-5AF6-4472-878F-7846BB443586}" srcOrd="0" destOrd="0" parTransId="{C6510589-3943-41FE-9B04-4E2F3AF5BA5A}" sibTransId="{A43C97EF-6409-4E26-8374-D54EE402F28D}"/>
    <dgm:cxn modelId="{BA628474-7E21-4BFE-B8B1-1AA2115992E0}" srcId="{C1D84D0D-C93E-4651-A6F0-65AC66249295}" destId="{4EB6DCA8-2ABF-4B1A-A2F5-B4DE2FEA0B95}" srcOrd="1" destOrd="0" parTransId="{B02992DA-A71E-43F0-A353-8C44A478F19F}" sibTransId="{FC584CE1-9B8E-4874-979D-55D611741F9A}"/>
    <dgm:cxn modelId="{9DD3777E-DD03-2844-9CC2-178F8169A559}" type="presOf" srcId="{C1D84D0D-C93E-4651-A6F0-65AC66249295}" destId="{54797B34-AAF2-AB40-996E-B48987D6958E}" srcOrd="0" destOrd="0" presId="urn:microsoft.com/office/officeart/2005/8/layout/process4"/>
    <dgm:cxn modelId="{6217229E-4E36-9B4F-B8E1-7216255DC89B}" type="presOf" srcId="{4EB6DCA8-2ABF-4B1A-A2F5-B4DE2FEA0B95}" destId="{873FFB2B-ADC4-0B4E-A87D-8C7A07D78CF2}" srcOrd="0" destOrd="0" presId="urn:microsoft.com/office/officeart/2005/8/layout/process4"/>
    <dgm:cxn modelId="{43E6B0A0-EE91-4543-9C1A-086D85458CAC}" type="presOf" srcId="{90E8DC86-5AF6-4472-878F-7846BB443586}" destId="{0D411CE4-E0C4-6143-A874-03C1998F8126}" srcOrd="0" destOrd="0" presId="urn:microsoft.com/office/officeart/2005/8/layout/process4"/>
    <dgm:cxn modelId="{F61495AF-3A88-704F-99B7-490AD5F7D9DF}" type="presOf" srcId="{C411BE17-7FFD-41EE-8591-B7BA5EB200FC}" destId="{2EE29DA4-10E9-3F4A-8D52-A26544C3382E}" srcOrd="0" destOrd="0" presId="urn:microsoft.com/office/officeart/2005/8/layout/process4"/>
    <dgm:cxn modelId="{5D56E2D7-F38B-46A1-B339-2BBDA77DE732}" srcId="{C1D84D0D-C93E-4651-A6F0-65AC66249295}" destId="{C411BE17-7FFD-41EE-8591-B7BA5EB200FC}" srcOrd="2" destOrd="0" parTransId="{02A306D4-777D-4EC8-8BA9-E1542B0B0436}" sibTransId="{12EBD39B-38E6-444B-A9EB-DCAA19901747}"/>
    <dgm:cxn modelId="{092CB591-68FD-F243-82D5-0011D4BEA003}" type="presParOf" srcId="{54797B34-AAF2-AB40-996E-B48987D6958E}" destId="{52011406-CCC4-9649-8D78-D9ACE2B80E11}" srcOrd="0" destOrd="0" presId="urn:microsoft.com/office/officeart/2005/8/layout/process4"/>
    <dgm:cxn modelId="{7EA77BFE-94F1-6E48-97CF-31E3248B46D6}" type="presParOf" srcId="{52011406-CCC4-9649-8D78-D9ACE2B80E11}" destId="{2EE29DA4-10E9-3F4A-8D52-A26544C3382E}" srcOrd="0" destOrd="0" presId="urn:microsoft.com/office/officeart/2005/8/layout/process4"/>
    <dgm:cxn modelId="{52BD0656-1690-4A49-B6DB-837ACB5FC535}" type="presParOf" srcId="{54797B34-AAF2-AB40-996E-B48987D6958E}" destId="{5479CF45-8396-F345-B2AE-CC1AB154C6A3}" srcOrd="1" destOrd="0" presId="urn:microsoft.com/office/officeart/2005/8/layout/process4"/>
    <dgm:cxn modelId="{4B8B995A-0A0E-2C4B-94F4-D74A6C0D80EB}" type="presParOf" srcId="{54797B34-AAF2-AB40-996E-B48987D6958E}" destId="{F683EB04-A42E-8345-999C-70A3866BD5FB}" srcOrd="2" destOrd="0" presId="urn:microsoft.com/office/officeart/2005/8/layout/process4"/>
    <dgm:cxn modelId="{01354AF3-9404-304F-95E5-2347B8F46F71}" type="presParOf" srcId="{F683EB04-A42E-8345-999C-70A3866BD5FB}" destId="{873FFB2B-ADC4-0B4E-A87D-8C7A07D78CF2}" srcOrd="0" destOrd="0" presId="urn:microsoft.com/office/officeart/2005/8/layout/process4"/>
    <dgm:cxn modelId="{DEBE0CB1-D535-D447-B626-9626F69A9CBE}" type="presParOf" srcId="{54797B34-AAF2-AB40-996E-B48987D6958E}" destId="{7C3B60D3-5FF2-0941-BF35-25D37EF4F2F8}" srcOrd="3" destOrd="0" presId="urn:microsoft.com/office/officeart/2005/8/layout/process4"/>
    <dgm:cxn modelId="{EAF52E17-9210-894F-AC2D-A092254F9009}" type="presParOf" srcId="{54797B34-AAF2-AB40-996E-B48987D6958E}" destId="{11761F3D-DE2E-044D-815C-D2721C4BB0FA}" srcOrd="4" destOrd="0" presId="urn:microsoft.com/office/officeart/2005/8/layout/process4"/>
    <dgm:cxn modelId="{09EA48F3-DF28-C145-B52F-300F90CF9972}" type="presParOf" srcId="{11761F3D-DE2E-044D-815C-D2721C4BB0FA}" destId="{0D411CE4-E0C4-6143-A874-03C1998F8126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52CD2B4-A0D4-47BC-97BC-CE1AE200349B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F6A301F8-9A2B-4C80-8381-9C1BC862F7ED}">
      <dgm:prSet/>
      <dgm:spPr/>
      <dgm:t>
        <a:bodyPr/>
        <a:lstStyle/>
        <a:p>
          <a:r>
            <a:rPr lang="en-US"/>
            <a:t>Replaced 'Infinity' and 'NaN' with np.nan</a:t>
          </a:r>
        </a:p>
      </dgm:t>
    </dgm:pt>
    <dgm:pt modelId="{155747FA-B3E8-4D7D-B9BB-8089EA6DC1AA}" type="parTrans" cxnId="{69103B73-3E97-4F24-8897-354FD935A3B3}">
      <dgm:prSet/>
      <dgm:spPr/>
      <dgm:t>
        <a:bodyPr/>
        <a:lstStyle/>
        <a:p>
          <a:endParaRPr lang="en-US"/>
        </a:p>
      </dgm:t>
    </dgm:pt>
    <dgm:pt modelId="{02ECD17A-2DB8-4435-A5B8-D540580E8E3B}" type="sibTrans" cxnId="{69103B73-3E97-4F24-8897-354FD935A3B3}">
      <dgm:prSet/>
      <dgm:spPr/>
      <dgm:t>
        <a:bodyPr/>
        <a:lstStyle/>
        <a:p>
          <a:endParaRPr lang="en-US"/>
        </a:p>
      </dgm:t>
    </dgm:pt>
    <dgm:pt modelId="{F91A5D76-9E0E-4FE4-8763-2D704AB38CD3}">
      <dgm:prSet/>
      <dgm:spPr/>
      <dgm:t>
        <a:bodyPr/>
        <a:lstStyle/>
        <a:p>
          <a:r>
            <a:rPr lang="en-US"/>
            <a:t>Converted fields to numeric types</a:t>
          </a:r>
        </a:p>
      </dgm:t>
    </dgm:pt>
    <dgm:pt modelId="{F7E92BF0-E877-494F-A5D9-369CEC089FEC}" type="parTrans" cxnId="{41782FC5-BE00-49E7-9077-6A582C9ACE9E}">
      <dgm:prSet/>
      <dgm:spPr/>
      <dgm:t>
        <a:bodyPr/>
        <a:lstStyle/>
        <a:p>
          <a:endParaRPr lang="en-US"/>
        </a:p>
      </dgm:t>
    </dgm:pt>
    <dgm:pt modelId="{A62BCEC2-D60E-4C6B-BB14-F0C3E9E454C4}" type="sibTrans" cxnId="{41782FC5-BE00-49E7-9077-6A582C9ACE9E}">
      <dgm:prSet/>
      <dgm:spPr/>
      <dgm:t>
        <a:bodyPr/>
        <a:lstStyle/>
        <a:p>
          <a:endParaRPr lang="en-US"/>
        </a:p>
      </dgm:t>
    </dgm:pt>
    <dgm:pt modelId="{3F1DDECA-59C4-4990-99F6-732192156229}">
      <dgm:prSet/>
      <dgm:spPr/>
      <dgm:t>
        <a:bodyPr/>
        <a:lstStyle/>
        <a:p>
          <a:r>
            <a:rPr lang="en-US"/>
            <a:t>Dropped constant/missing columns</a:t>
          </a:r>
        </a:p>
      </dgm:t>
    </dgm:pt>
    <dgm:pt modelId="{6DB71067-29A0-47DC-9435-0BF9A6E9B29B}" type="parTrans" cxnId="{6FD878F4-447E-4F9C-8F04-397A195D28C0}">
      <dgm:prSet/>
      <dgm:spPr/>
      <dgm:t>
        <a:bodyPr/>
        <a:lstStyle/>
        <a:p>
          <a:endParaRPr lang="en-US"/>
        </a:p>
      </dgm:t>
    </dgm:pt>
    <dgm:pt modelId="{AE610017-C398-41B9-A427-85CA1A080A69}" type="sibTrans" cxnId="{6FD878F4-447E-4F9C-8F04-397A195D28C0}">
      <dgm:prSet/>
      <dgm:spPr/>
      <dgm:t>
        <a:bodyPr/>
        <a:lstStyle/>
        <a:p>
          <a:endParaRPr lang="en-US"/>
        </a:p>
      </dgm:t>
    </dgm:pt>
    <dgm:pt modelId="{C2E01D21-F6FC-4B87-BEC0-D3BF6219D3A3}">
      <dgm:prSet/>
      <dgm:spPr/>
      <dgm:t>
        <a:bodyPr/>
        <a:lstStyle/>
        <a:p>
          <a:r>
            <a:rPr lang="en-US"/>
            <a:t>Removed extreme magnitude features</a:t>
          </a:r>
        </a:p>
      </dgm:t>
    </dgm:pt>
    <dgm:pt modelId="{1B3539B3-2C3A-4A82-87D0-58CD5A05ED65}" type="parTrans" cxnId="{0E8D9B44-5156-471C-9D33-BC1735C9BBEE}">
      <dgm:prSet/>
      <dgm:spPr/>
      <dgm:t>
        <a:bodyPr/>
        <a:lstStyle/>
        <a:p>
          <a:endParaRPr lang="en-US"/>
        </a:p>
      </dgm:t>
    </dgm:pt>
    <dgm:pt modelId="{B15618C9-81AE-41EE-A531-EB466DB30423}" type="sibTrans" cxnId="{0E8D9B44-5156-471C-9D33-BC1735C9BBEE}">
      <dgm:prSet/>
      <dgm:spPr/>
      <dgm:t>
        <a:bodyPr/>
        <a:lstStyle/>
        <a:p>
          <a:endParaRPr lang="en-US"/>
        </a:p>
      </dgm:t>
    </dgm:pt>
    <dgm:pt modelId="{6165BC38-F761-514F-9A1B-5306AEDC0E8F}" type="pres">
      <dgm:prSet presAssocID="{552CD2B4-A0D4-47BC-97BC-CE1AE200349B}" presName="matrix" presStyleCnt="0">
        <dgm:presLayoutVars>
          <dgm:chMax val="1"/>
          <dgm:dir/>
          <dgm:resizeHandles val="exact"/>
        </dgm:presLayoutVars>
      </dgm:prSet>
      <dgm:spPr/>
    </dgm:pt>
    <dgm:pt modelId="{F48C00E0-F972-9540-A6C6-27C44FE349B5}" type="pres">
      <dgm:prSet presAssocID="{552CD2B4-A0D4-47BC-97BC-CE1AE200349B}" presName="diamond" presStyleLbl="bgShp" presStyleIdx="0" presStyleCnt="1"/>
      <dgm:spPr/>
    </dgm:pt>
    <dgm:pt modelId="{8FBC481C-FC46-074F-A72D-573F14EBAABE}" type="pres">
      <dgm:prSet presAssocID="{552CD2B4-A0D4-47BC-97BC-CE1AE200349B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EC60DF9D-2498-4A44-95AA-E8E43A309573}" type="pres">
      <dgm:prSet presAssocID="{552CD2B4-A0D4-47BC-97BC-CE1AE200349B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9DB11C79-075D-E746-9398-ABB4FA2A529A}" type="pres">
      <dgm:prSet presAssocID="{552CD2B4-A0D4-47BC-97BC-CE1AE200349B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96E2130E-981A-1F44-A556-2B5F6F002473}" type="pres">
      <dgm:prSet presAssocID="{552CD2B4-A0D4-47BC-97BC-CE1AE200349B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E5B77B2A-BAA7-D64D-9F0E-F819CEF02253}" type="presOf" srcId="{552CD2B4-A0D4-47BC-97BC-CE1AE200349B}" destId="{6165BC38-F761-514F-9A1B-5306AEDC0E8F}" srcOrd="0" destOrd="0" presId="urn:microsoft.com/office/officeart/2005/8/layout/matrix3"/>
    <dgm:cxn modelId="{0E8D9B44-5156-471C-9D33-BC1735C9BBEE}" srcId="{552CD2B4-A0D4-47BC-97BC-CE1AE200349B}" destId="{C2E01D21-F6FC-4B87-BEC0-D3BF6219D3A3}" srcOrd="3" destOrd="0" parTransId="{1B3539B3-2C3A-4A82-87D0-58CD5A05ED65}" sibTransId="{B15618C9-81AE-41EE-A531-EB466DB30423}"/>
    <dgm:cxn modelId="{E34AA46F-75C0-2843-8F53-5C41E3142A8B}" type="presOf" srcId="{3F1DDECA-59C4-4990-99F6-732192156229}" destId="{9DB11C79-075D-E746-9398-ABB4FA2A529A}" srcOrd="0" destOrd="0" presId="urn:microsoft.com/office/officeart/2005/8/layout/matrix3"/>
    <dgm:cxn modelId="{69103B73-3E97-4F24-8897-354FD935A3B3}" srcId="{552CD2B4-A0D4-47BC-97BC-CE1AE200349B}" destId="{F6A301F8-9A2B-4C80-8381-9C1BC862F7ED}" srcOrd="0" destOrd="0" parTransId="{155747FA-B3E8-4D7D-B9BB-8089EA6DC1AA}" sibTransId="{02ECD17A-2DB8-4435-A5B8-D540580E8E3B}"/>
    <dgm:cxn modelId="{5DA0F897-D696-E543-A049-EB057FAE1410}" type="presOf" srcId="{C2E01D21-F6FC-4B87-BEC0-D3BF6219D3A3}" destId="{96E2130E-981A-1F44-A556-2B5F6F002473}" srcOrd="0" destOrd="0" presId="urn:microsoft.com/office/officeart/2005/8/layout/matrix3"/>
    <dgm:cxn modelId="{140FD1BC-3FA1-E140-BCC7-9721BD165786}" type="presOf" srcId="{F91A5D76-9E0E-4FE4-8763-2D704AB38CD3}" destId="{EC60DF9D-2498-4A44-95AA-E8E43A309573}" srcOrd="0" destOrd="0" presId="urn:microsoft.com/office/officeart/2005/8/layout/matrix3"/>
    <dgm:cxn modelId="{41782FC5-BE00-49E7-9077-6A582C9ACE9E}" srcId="{552CD2B4-A0D4-47BC-97BC-CE1AE200349B}" destId="{F91A5D76-9E0E-4FE4-8763-2D704AB38CD3}" srcOrd="1" destOrd="0" parTransId="{F7E92BF0-E877-494F-A5D9-369CEC089FEC}" sibTransId="{A62BCEC2-D60E-4C6B-BB14-F0C3E9E454C4}"/>
    <dgm:cxn modelId="{647232C5-2FA6-2C41-A9AE-854148503466}" type="presOf" srcId="{F6A301F8-9A2B-4C80-8381-9C1BC862F7ED}" destId="{8FBC481C-FC46-074F-A72D-573F14EBAABE}" srcOrd="0" destOrd="0" presId="urn:microsoft.com/office/officeart/2005/8/layout/matrix3"/>
    <dgm:cxn modelId="{6FD878F4-447E-4F9C-8F04-397A195D28C0}" srcId="{552CD2B4-A0D4-47BC-97BC-CE1AE200349B}" destId="{3F1DDECA-59C4-4990-99F6-732192156229}" srcOrd="2" destOrd="0" parTransId="{6DB71067-29A0-47DC-9435-0BF9A6E9B29B}" sibTransId="{AE610017-C398-41B9-A427-85CA1A080A69}"/>
    <dgm:cxn modelId="{7EE49C8C-2F09-1145-AB6F-3423C16FB8D6}" type="presParOf" srcId="{6165BC38-F761-514F-9A1B-5306AEDC0E8F}" destId="{F48C00E0-F972-9540-A6C6-27C44FE349B5}" srcOrd="0" destOrd="0" presId="urn:microsoft.com/office/officeart/2005/8/layout/matrix3"/>
    <dgm:cxn modelId="{908A1307-CAA5-0C4E-B4C5-18187BD7916D}" type="presParOf" srcId="{6165BC38-F761-514F-9A1B-5306AEDC0E8F}" destId="{8FBC481C-FC46-074F-A72D-573F14EBAABE}" srcOrd="1" destOrd="0" presId="urn:microsoft.com/office/officeart/2005/8/layout/matrix3"/>
    <dgm:cxn modelId="{41E62501-8355-1742-BEFE-4D7F977A199D}" type="presParOf" srcId="{6165BC38-F761-514F-9A1B-5306AEDC0E8F}" destId="{EC60DF9D-2498-4A44-95AA-E8E43A309573}" srcOrd="2" destOrd="0" presId="urn:microsoft.com/office/officeart/2005/8/layout/matrix3"/>
    <dgm:cxn modelId="{43A76D25-FAEE-C745-9810-3B5F1E8175DA}" type="presParOf" srcId="{6165BC38-F761-514F-9A1B-5306AEDC0E8F}" destId="{9DB11C79-075D-E746-9398-ABB4FA2A529A}" srcOrd="3" destOrd="0" presId="urn:microsoft.com/office/officeart/2005/8/layout/matrix3"/>
    <dgm:cxn modelId="{BF77ADF9-1F57-A84A-A14C-13F04E5C9513}" type="presParOf" srcId="{6165BC38-F761-514F-9A1B-5306AEDC0E8F}" destId="{96E2130E-981A-1F44-A556-2B5F6F002473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FF7B21A-D850-46AF-8633-905C800D14F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32577C0-11AF-4EF5-B7DA-9C4A6B58D120}">
      <dgm:prSet/>
      <dgm:spPr/>
      <dgm:t>
        <a:bodyPr/>
        <a:lstStyle/>
        <a:p>
          <a:r>
            <a:rPr lang="en-US"/>
            <a:t>Used correlation heatmaps to reduce multicollinearity</a:t>
          </a:r>
        </a:p>
      </dgm:t>
    </dgm:pt>
    <dgm:pt modelId="{4BA5E0DF-1BD0-48F6-B416-616850A97FBC}" type="parTrans" cxnId="{C68E5832-25D1-410F-9930-513B1FEBAB9E}">
      <dgm:prSet/>
      <dgm:spPr/>
      <dgm:t>
        <a:bodyPr/>
        <a:lstStyle/>
        <a:p>
          <a:endParaRPr lang="en-US"/>
        </a:p>
      </dgm:t>
    </dgm:pt>
    <dgm:pt modelId="{940A98D8-D313-45CA-9935-83C564289342}" type="sibTrans" cxnId="{C68E5832-25D1-410F-9930-513B1FEBAB9E}">
      <dgm:prSet/>
      <dgm:spPr/>
      <dgm:t>
        <a:bodyPr/>
        <a:lstStyle/>
        <a:p>
          <a:endParaRPr lang="en-US"/>
        </a:p>
      </dgm:t>
    </dgm:pt>
    <dgm:pt modelId="{CA7526E6-B9D8-46B4-9C8A-A7EA1C41C89E}">
      <dgm:prSet/>
      <dgm:spPr/>
      <dgm:t>
        <a:bodyPr/>
        <a:lstStyle/>
        <a:p>
          <a:r>
            <a:rPr lang="en-US"/>
            <a:t>Visualized distributions using boxplots</a:t>
          </a:r>
        </a:p>
      </dgm:t>
    </dgm:pt>
    <dgm:pt modelId="{F3210902-CD71-4AC3-A646-5C6C1E3A2735}" type="parTrans" cxnId="{D0D7D69B-572C-4FC6-9CE0-7E6E2E0548E4}">
      <dgm:prSet/>
      <dgm:spPr/>
      <dgm:t>
        <a:bodyPr/>
        <a:lstStyle/>
        <a:p>
          <a:endParaRPr lang="en-US"/>
        </a:p>
      </dgm:t>
    </dgm:pt>
    <dgm:pt modelId="{233D501E-3078-48AC-B689-729C1FB9D000}" type="sibTrans" cxnId="{D0D7D69B-572C-4FC6-9CE0-7E6E2E0548E4}">
      <dgm:prSet/>
      <dgm:spPr/>
      <dgm:t>
        <a:bodyPr/>
        <a:lstStyle/>
        <a:p>
          <a:endParaRPr lang="en-US"/>
        </a:p>
      </dgm:t>
    </dgm:pt>
    <dgm:pt modelId="{E4EFDF53-A847-49F4-A42D-21B6BFCF4647}">
      <dgm:prSet/>
      <dgm:spPr/>
      <dgm:t>
        <a:bodyPr/>
        <a:lstStyle/>
        <a:p>
          <a:r>
            <a:rPr lang="en-US"/>
            <a:t>57% attack, 43% benign — suitable for binary classification</a:t>
          </a:r>
        </a:p>
      </dgm:t>
    </dgm:pt>
    <dgm:pt modelId="{5FA52C90-C32C-4C49-8A1C-FD3B41DEB8BB}" type="parTrans" cxnId="{3CD420A5-AFE9-469A-B131-1DE4615F029A}">
      <dgm:prSet/>
      <dgm:spPr/>
      <dgm:t>
        <a:bodyPr/>
        <a:lstStyle/>
        <a:p>
          <a:endParaRPr lang="en-US"/>
        </a:p>
      </dgm:t>
    </dgm:pt>
    <dgm:pt modelId="{6ACAB336-3BAF-49F1-968D-F26C5B1368A5}" type="sibTrans" cxnId="{3CD420A5-AFE9-469A-B131-1DE4615F029A}">
      <dgm:prSet/>
      <dgm:spPr/>
      <dgm:t>
        <a:bodyPr/>
        <a:lstStyle/>
        <a:p>
          <a:endParaRPr lang="en-US"/>
        </a:p>
      </dgm:t>
    </dgm:pt>
    <dgm:pt modelId="{284C2E02-8921-8E45-BA98-09E96298FD3C}" type="pres">
      <dgm:prSet presAssocID="{DFF7B21A-D850-46AF-8633-905C800D14F2}" presName="linear" presStyleCnt="0">
        <dgm:presLayoutVars>
          <dgm:animLvl val="lvl"/>
          <dgm:resizeHandles val="exact"/>
        </dgm:presLayoutVars>
      </dgm:prSet>
      <dgm:spPr/>
    </dgm:pt>
    <dgm:pt modelId="{ABE6D851-0FA8-6D45-B5C7-A24AA401F18F}" type="pres">
      <dgm:prSet presAssocID="{C32577C0-11AF-4EF5-B7DA-9C4A6B58D12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2506FC0-E5C9-DD4B-8BF3-B65AA6D05F1C}" type="pres">
      <dgm:prSet presAssocID="{940A98D8-D313-45CA-9935-83C564289342}" presName="spacer" presStyleCnt="0"/>
      <dgm:spPr/>
    </dgm:pt>
    <dgm:pt modelId="{0F39CC25-3C3F-CF42-BEB4-C0361ED39B9E}" type="pres">
      <dgm:prSet presAssocID="{CA7526E6-B9D8-46B4-9C8A-A7EA1C41C89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172AFD4-0876-184C-85DD-E548D8A9A69A}" type="pres">
      <dgm:prSet presAssocID="{233D501E-3078-48AC-B689-729C1FB9D000}" presName="spacer" presStyleCnt="0"/>
      <dgm:spPr/>
    </dgm:pt>
    <dgm:pt modelId="{6243656A-C3E0-2F46-8873-37471DF57543}" type="pres">
      <dgm:prSet presAssocID="{E4EFDF53-A847-49F4-A42D-21B6BFCF464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7E06630-8576-7D4A-AAFA-E9339D060D07}" type="presOf" srcId="{E4EFDF53-A847-49F4-A42D-21B6BFCF4647}" destId="{6243656A-C3E0-2F46-8873-37471DF57543}" srcOrd="0" destOrd="0" presId="urn:microsoft.com/office/officeart/2005/8/layout/vList2"/>
    <dgm:cxn modelId="{C68E5832-25D1-410F-9930-513B1FEBAB9E}" srcId="{DFF7B21A-D850-46AF-8633-905C800D14F2}" destId="{C32577C0-11AF-4EF5-B7DA-9C4A6B58D120}" srcOrd="0" destOrd="0" parTransId="{4BA5E0DF-1BD0-48F6-B416-616850A97FBC}" sibTransId="{940A98D8-D313-45CA-9935-83C564289342}"/>
    <dgm:cxn modelId="{DEC4573B-962D-004C-9DFB-5553BF505FB2}" type="presOf" srcId="{C32577C0-11AF-4EF5-B7DA-9C4A6B58D120}" destId="{ABE6D851-0FA8-6D45-B5C7-A24AA401F18F}" srcOrd="0" destOrd="0" presId="urn:microsoft.com/office/officeart/2005/8/layout/vList2"/>
    <dgm:cxn modelId="{977AE763-6C01-9B4B-BA35-D5DC81C6ACDA}" type="presOf" srcId="{DFF7B21A-D850-46AF-8633-905C800D14F2}" destId="{284C2E02-8921-8E45-BA98-09E96298FD3C}" srcOrd="0" destOrd="0" presId="urn:microsoft.com/office/officeart/2005/8/layout/vList2"/>
    <dgm:cxn modelId="{D0D7D69B-572C-4FC6-9CE0-7E6E2E0548E4}" srcId="{DFF7B21A-D850-46AF-8633-905C800D14F2}" destId="{CA7526E6-B9D8-46B4-9C8A-A7EA1C41C89E}" srcOrd="1" destOrd="0" parTransId="{F3210902-CD71-4AC3-A646-5C6C1E3A2735}" sibTransId="{233D501E-3078-48AC-B689-729C1FB9D000}"/>
    <dgm:cxn modelId="{3CD420A5-AFE9-469A-B131-1DE4615F029A}" srcId="{DFF7B21A-D850-46AF-8633-905C800D14F2}" destId="{E4EFDF53-A847-49F4-A42D-21B6BFCF4647}" srcOrd="2" destOrd="0" parTransId="{5FA52C90-C32C-4C49-8A1C-FD3B41DEB8BB}" sibTransId="{6ACAB336-3BAF-49F1-968D-F26C5B1368A5}"/>
    <dgm:cxn modelId="{9CDCAEBA-C331-4B44-8FA3-5535D9B3D93B}" type="presOf" srcId="{CA7526E6-B9D8-46B4-9C8A-A7EA1C41C89E}" destId="{0F39CC25-3C3F-CF42-BEB4-C0361ED39B9E}" srcOrd="0" destOrd="0" presId="urn:microsoft.com/office/officeart/2005/8/layout/vList2"/>
    <dgm:cxn modelId="{671941F6-B2B7-F94A-818B-2F1AC7B1BF2B}" type="presParOf" srcId="{284C2E02-8921-8E45-BA98-09E96298FD3C}" destId="{ABE6D851-0FA8-6D45-B5C7-A24AA401F18F}" srcOrd="0" destOrd="0" presId="urn:microsoft.com/office/officeart/2005/8/layout/vList2"/>
    <dgm:cxn modelId="{1A023F09-EE06-8A4F-8DE2-868D757E601C}" type="presParOf" srcId="{284C2E02-8921-8E45-BA98-09E96298FD3C}" destId="{22506FC0-E5C9-DD4B-8BF3-B65AA6D05F1C}" srcOrd="1" destOrd="0" presId="urn:microsoft.com/office/officeart/2005/8/layout/vList2"/>
    <dgm:cxn modelId="{F0169A3F-E12E-DE4D-9B5D-D8B744A34E6C}" type="presParOf" srcId="{284C2E02-8921-8E45-BA98-09E96298FD3C}" destId="{0F39CC25-3C3F-CF42-BEB4-C0361ED39B9E}" srcOrd="2" destOrd="0" presId="urn:microsoft.com/office/officeart/2005/8/layout/vList2"/>
    <dgm:cxn modelId="{0ECD523F-5777-FB49-89AA-D31E39907307}" type="presParOf" srcId="{284C2E02-8921-8E45-BA98-09E96298FD3C}" destId="{D172AFD4-0876-184C-85DD-E548D8A9A69A}" srcOrd="3" destOrd="0" presId="urn:microsoft.com/office/officeart/2005/8/layout/vList2"/>
    <dgm:cxn modelId="{EFBF36E6-6763-CF48-84BF-BDC589A57CBD}" type="presParOf" srcId="{284C2E02-8921-8E45-BA98-09E96298FD3C}" destId="{6243656A-C3E0-2F46-8873-37471DF57543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B3EAE845-1760-45DB-B21E-207F9F523DD1}" type="doc">
      <dgm:prSet loTypeId="urn:microsoft.com/office/officeart/2005/8/layout/process4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19DA71F-CDB2-4151-AA2B-8544221FFAFC}">
      <dgm:prSet/>
      <dgm:spPr/>
      <dgm:t>
        <a:bodyPr/>
        <a:lstStyle/>
        <a:p>
          <a:r>
            <a:rPr lang="en-US"/>
            <a:t>Label encoding: BENIGN = 0, attacks = 1</a:t>
          </a:r>
        </a:p>
      </dgm:t>
    </dgm:pt>
    <dgm:pt modelId="{A290C48F-11C5-4C54-8D1C-2259F3D28D66}" type="parTrans" cxnId="{5C3C8112-3A8A-4073-A222-578C4617DD7D}">
      <dgm:prSet/>
      <dgm:spPr/>
      <dgm:t>
        <a:bodyPr/>
        <a:lstStyle/>
        <a:p>
          <a:endParaRPr lang="en-US"/>
        </a:p>
      </dgm:t>
    </dgm:pt>
    <dgm:pt modelId="{D3CC18BD-1DAA-49B9-A6E7-07AED3639923}" type="sibTrans" cxnId="{5C3C8112-3A8A-4073-A222-578C4617DD7D}">
      <dgm:prSet/>
      <dgm:spPr/>
      <dgm:t>
        <a:bodyPr/>
        <a:lstStyle/>
        <a:p>
          <a:endParaRPr lang="en-US"/>
        </a:p>
      </dgm:t>
    </dgm:pt>
    <dgm:pt modelId="{A65FE2E9-2099-4489-BB02-9A8326A021DF}">
      <dgm:prSet/>
      <dgm:spPr/>
      <dgm:t>
        <a:bodyPr/>
        <a:lstStyle/>
        <a:p>
          <a:r>
            <a:rPr lang="en-US"/>
            <a:t>Standardized numeric features using StandardScaler</a:t>
          </a:r>
        </a:p>
      </dgm:t>
    </dgm:pt>
    <dgm:pt modelId="{C355EDCB-6AAD-4F76-99C7-4A517BB1D3CA}" type="parTrans" cxnId="{7D0862A2-7827-4C39-A98D-702F0C86EBBE}">
      <dgm:prSet/>
      <dgm:spPr/>
      <dgm:t>
        <a:bodyPr/>
        <a:lstStyle/>
        <a:p>
          <a:endParaRPr lang="en-US"/>
        </a:p>
      </dgm:t>
    </dgm:pt>
    <dgm:pt modelId="{F48484B1-0D84-4196-BC7C-D9B92A88AF86}" type="sibTrans" cxnId="{7D0862A2-7827-4C39-A98D-702F0C86EBBE}">
      <dgm:prSet/>
      <dgm:spPr/>
      <dgm:t>
        <a:bodyPr/>
        <a:lstStyle/>
        <a:p>
          <a:endParaRPr lang="en-US"/>
        </a:p>
      </dgm:t>
    </dgm:pt>
    <dgm:pt modelId="{FCA37C56-0F39-4AC7-8123-5340E278FFEB}">
      <dgm:prSet/>
      <dgm:spPr/>
      <dgm:t>
        <a:bodyPr/>
        <a:lstStyle/>
        <a:p>
          <a:r>
            <a:rPr lang="en-US"/>
            <a:t>Removed redundant and constant columns</a:t>
          </a:r>
        </a:p>
      </dgm:t>
    </dgm:pt>
    <dgm:pt modelId="{292A17F2-A26B-438D-87B9-9C974B2A59A0}" type="parTrans" cxnId="{6E973AE5-F453-43FE-BD95-DA4AA24C816B}">
      <dgm:prSet/>
      <dgm:spPr/>
      <dgm:t>
        <a:bodyPr/>
        <a:lstStyle/>
        <a:p>
          <a:endParaRPr lang="en-US"/>
        </a:p>
      </dgm:t>
    </dgm:pt>
    <dgm:pt modelId="{0BA50F22-89D7-49BC-BB83-9D4076589A3B}" type="sibTrans" cxnId="{6E973AE5-F453-43FE-BD95-DA4AA24C816B}">
      <dgm:prSet/>
      <dgm:spPr/>
      <dgm:t>
        <a:bodyPr/>
        <a:lstStyle/>
        <a:p>
          <a:endParaRPr lang="en-US"/>
        </a:p>
      </dgm:t>
    </dgm:pt>
    <dgm:pt modelId="{68793A90-E295-534C-93C3-4C3E1110821B}" type="pres">
      <dgm:prSet presAssocID="{B3EAE845-1760-45DB-B21E-207F9F523DD1}" presName="Name0" presStyleCnt="0">
        <dgm:presLayoutVars>
          <dgm:dir/>
          <dgm:animLvl val="lvl"/>
          <dgm:resizeHandles val="exact"/>
        </dgm:presLayoutVars>
      </dgm:prSet>
      <dgm:spPr/>
    </dgm:pt>
    <dgm:pt modelId="{CCA4FBF0-420E-D742-8382-418B51774B04}" type="pres">
      <dgm:prSet presAssocID="{FCA37C56-0F39-4AC7-8123-5340E278FFEB}" presName="boxAndChildren" presStyleCnt="0"/>
      <dgm:spPr/>
    </dgm:pt>
    <dgm:pt modelId="{EEB9F007-4D01-7340-8864-1A6EC4ECA52B}" type="pres">
      <dgm:prSet presAssocID="{FCA37C56-0F39-4AC7-8123-5340E278FFEB}" presName="parentTextBox" presStyleLbl="node1" presStyleIdx="0" presStyleCnt="3"/>
      <dgm:spPr/>
    </dgm:pt>
    <dgm:pt modelId="{058A91A9-23E5-DA4E-8E05-05721136D95D}" type="pres">
      <dgm:prSet presAssocID="{F48484B1-0D84-4196-BC7C-D9B92A88AF86}" presName="sp" presStyleCnt="0"/>
      <dgm:spPr/>
    </dgm:pt>
    <dgm:pt modelId="{F12A1716-3EF6-6241-AB90-F1B8B9B57961}" type="pres">
      <dgm:prSet presAssocID="{A65FE2E9-2099-4489-BB02-9A8326A021DF}" presName="arrowAndChildren" presStyleCnt="0"/>
      <dgm:spPr/>
    </dgm:pt>
    <dgm:pt modelId="{20EABACA-E344-8044-91D8-CB3B0431661D}" type="pres">
      <dgm:prSet presAssocID="{A65FE2E9-2099-4489-BB02-9A8326A021DF}" presName="parentTextArrow" presStyleLbl="node1" presStyleIdx="1" presStyleCnt="3"/>
      <dgm:spPr/>
    </dgm:pt>
    <dgm:pt modelId="{99C7CD9A-1E2E-3E48-AF26-67D4038F0C31}" type="pres">
      <dgm:prSet presAssocID="{D3CC18BD-1DAA-49B9-A6E7-07AED3639923}" presName="sp" presStyleCnt="0"/>
      <dgm:spPr/>
    </dgm:pt>
    <dgm:pt modelId="{5A77ECFC-DA7A-4142-B221-C2E0FAAEEEF5}" type="pres">
      <dgm:prSet presAssocID="{119DA71F-CDB2-4151-AA2B-8544221FFAFC}" presName="arrowAndChildren" presStyleCnt="0"/>
      <dgm:spPr/>
    </dgm:pt>
    <dgm:pt modelId="{34C1A67F-4E4A-8347-B464-D14AC301F33F}" type="pres">
      <dgm:prSet presAssocID="{119DA71F-CDB2-4151-AA2B-8544221FFAFC}" presName="parentTextArrow" presStyleLbl="node1" presStyleIdx="2" presStyleCnt="3"/>
      <dgm:spPr/>
    </dgm:pt>
  </dgm:ptLst>
  <dgm:cxnLst>
    <dgm:cxn modelId="{5C3C8112-3A8A-4073-A222-578C4617DD7D}" srcId="{B3EAE845-1760-45DB-B21E-207F9F523DD1}" destId="{119DA71F-CDB2-4151-AA2B-8544221FFAFC}" srcOrd="0" destOrd="0" parTransId="{A290C48F-11C5-4C54-8D1C-2259F3D28D66}" sibTransId="{D3CC18BD-1DAA-49B9-A6E7-07AED3639923}"/>
    <dgm:cxn modelId="{FA26512B-6798-4143-A994-BF7ED88A0657}" type="presOf" srcId="{B3EAE845-1760-45DB-B21E-207F9F523DD1}" destId="{68793A90-E295-534C-93C3-4C3E1110821B}" srcOrd="0" destOrd="0" presId="urn:microsoft.com/office/officeart/2005/8/layout/process4"/>
    <dgm:cxn modelId="{56DF7157-F3EA-CF40-A276-FC88028F6D3D}" type="presOf" srcId="{119DA71F-CDB2-4151-AA2B-8544221FFAFC}" destId="{34C1A67F-4E4A-8347-B464-D14AC301F33F}" srcOrd="0" destOrd="0" presId="urn:microsoft.com/office/officeart/2005/8/layout/process4"/>
    <dgm:cxn modelId="{7D0862A2-7827-4C39-A98D-702F0C86EBBE}" srcId="{B3EAE845-1760-45DB-B21E-207F9F523DD1}" destId="{A65FE2E9-2099-4489-BB02-9A8326A021DF}" srcOrd="1" destOrd="0" parTransId="{C355EDCB-6AAD-4F76-99C7-4A517BB1D3CA}" sibTransId="{F48484B1-0D84-4196-BC7C-D9B92A88AF86}"/>
    <dgm:cxn modelId="{BB62E8BF-4DBB-7B46-964B-B3353B1EB95F}" type="presOf" srcId="{A65FE2E9-2099-4489-BB02-9A8326A021DF}" destId="{20EABACA-E344-8044-91D8-CB3B0431661D}" srcOrd="0" destOrd="0" presId="urn:microsoft.com/office/officeart/2005/8/layout/process4"/>
    <dgm:cxn modelId="{6E973AE5-F453-43FE-BD95-DA4AA24C816B}" srcId="{B3EAE845-1760-45DB-B21E-207F9F523DD1}" destId="{FCA37C56-0F39-4AC7-8123-5340E278FFEB}" srcOrd="2" destOrd="0" parTransId="{292A17F2-A26B-438D-87B9-9C974B2A59A0}" sibTransId="{0BA50F22-89D7-49BC-BB83-9D4076589A3B}"/>
    <dgm:cxn modelId="{EA63B8ED-2207-7B42-B354-ED4907ABFA71}" type="presOf" srcId="{FCA37C56-0F39-4AC7-8123-5340E278FFEB}" destId="{EEB9F007-4D01-7340-8864-1A6EC4ECA52B}" srcOrd="0" destOrd="0" presId="urn:microsoft.com/office/officeart/2005/8/layout/process4"/>
    <dgm:cxn modelId="{38E277B0-AE03-D948-82B3-ABB47FE3FA3B}" type="presParOf" srcId="{68793A90-E295-534C-93C3-4C3E1110821B}" destId="{CCA4FBF0-420E-D742-8382-418B51774B04}" srcOrd="0" destOrd="0" presId="urn:microsoft.com/office/officeart/2005/8/layout/process4"/>
    <dgm:cxn modelId="{BC85B232-4E79-7343-9DAC-EC58428BF938}" type="presParOf" srcId="{CCA4FBF0-420E-D742-8382-418B51774B04}" destId="{EEB9F007-4D01-7340-8864-1A6EC4ECA52B}" srcOrd="0" destOrd="0" presId="urn:microsoft.com/office/officeart/2005/8/layout/process4"/>
    <dgm:cxn modelId="{6EAB50E8-CF98-8347-A21F-C8E6BE1BDDA8}" type="presParOf" srcId="{68793A90-E295-534C-93C3-4C3E1110821B}" destId="{058A91A9-23E5-DA4E-8E05-05721136D95D}" srcOrd="1" destOrd="0" presId="urn:microsoft.com/office/officeart/2005/8/layout/process4"/>
    <dgm:cxn modelId="{C93C7CBB-DC94-CB4A-AF86-2FBD9D5D6AE8}" type="presParOf" srcId="{68793A90-E295-534C-93C3-4C3E1110821B}" destId="{F12A1716-3EF6-6241-AB90-F1B8B9B57961}" srcOrd="2" destOrd="0" presId="urn:microsoft.com/office/officeart/2005/8/layout/process4"/>
    <dgm:cxn modelId="{0243DEED-683B-434F-AE02-14A9FEE9116D}" type="presParOf" srcId="{F12A1716-3EF6-6241-AB90-F1B8B9B57961}" destId="{20EABACA-E344-8044-91D8-CB3B0431661D}" srcOrd="0" destOrd="0" presId="urn:microsoft.com/office/officeart/2005/8/layout/process4"/>
    <dgm:cxn modelId="{E5976168-3AFE-9140-A325-F4FE19388364}" type="presParOf" srcId="{68793A90-E295-534C-93C3-4C3E1110821B}" destId="{99C7CD9A-1E2E-3E48-AF26-67D4038F0C31}" srcOrd="3" destOrd="0" presId="urn:microsoft.com/office/officeart/2005/8/layout/process4"/>
    <dgm:cxn modelId="{09D2560B-B179-D349-8387-78235B5862E3}" type="presParOf" srcId="{68793A90-E295-534C-93C3-4C3E1110821B}" destId="{5A77ECFC-DA7A-4142-B221-C2E0FAAEEEF5}" srcOrd="4" destOrd="0" presId="urn:microsoft.com/office/officeart/2005/8/layout/process4"/>
    <dgm:cxn modelId="{108AF59D-4FD7-E042-9CB6-B5647B54B28D}" type="presParOf" srcId="{5A77ECFC-DA7A-4142-B221-C2E0FAAEEEF5}" destId="{34C1A67F-4E4A-8347-B464-D14AC301F33F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B288163-93BC-4BC5-93F3-A7F04D10559E}" type="doc">
      <dgm:prSet loTypeId="urn:microsoft.com/office/officeart/2005/8/layout/defaul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94EB7FB-D43D-425D-B17B-7BA60918B0C0}">
      <dgm:prSet/>
      <dgm:spPr/>
      <dgm:t>
        <a:bodyPr/>
        <a:lstStyle/>
        <a:p>
          <a:r>
            <a:rPr lang="en-US"/>
            <a:t>Logistic Regression (baseline)</a:t>
          </a:r>
        </a:p>
      </dgm:t>
    </dgm:pt>
    <dgm:pt modelId="{A99824F3-97FC-4B61-88C7-15AAF3F68B24}" type="parTrans" cxnId="{6EC902C5-11E9-4326-BA2D-0395BD23E482}">
      <dgm:prSet/>
      <dgm:spPr/>
      <dgm:t>
        <a:bodyPr/>
        <a:lstStyle/>
        <a:p>
          <a:endParaRPr lang="en-US"/>
        </a:p>
      </dgm:t>
    </dgm:pt>
    <dgm:pt modelId="{8BF6C203-2241-4F51-92C0-C774E4211D89}" type="sibTrans" cxnId="{6EC902C5-11E9-4326-BA2D-0395BD23E482}">
      <dgm:prSet/>
      <dgm:spPr/>
      <dgm:t>
        <a:bodyPr/>
        <a:lstStyle/>
        <a:p>
          <a:endParaRPr lang="en-US"/>
        </a:p>
      </dgm:t>
    </dgm:pt>
    <dgm:pt modelId="{C4C368B2-8F9F-4645-94A6-7699A99FE690}">
      <dgm:prSet/>
      <dgm:spPr/>
      <dgm:t>
        <a:bodyPr/>
        <a:lstStyle/>
        <a:p>
          <a:r>
            <a:rPr lang="en-US"/>
            <a:t>Random Forest with GridSearchCV</a:t>
          </a:r>
        </a:p>
      </dgm:t>
    </dgm:pt>
    <dgm:pt modelId="{867D9FB3-7340-4A6C-9D32-27DFDA24EFF4}" type="parTrans" cxnId="{2403AB5B-B5A3-44C0-89C5-0153CA0883C4}">
      <dgm:prSet/>
      <dgm:spPr/>
      <dgm:t>
        <a:bodyPr/>
        <a:lstStyle/>
        <a:p>
          <a:endParaRPr lang="en-US"/>
        </a:p>
      </dgm:t>
    </dgm:pt>
    <dgm:pt modelId="{2C21C580-6510-4468-B36D-FDEC1E643F80}" type="sibTrans" cxnId="{2403AB5B-B5A3-44C0-89C5-0153CA0883C4}">
      <dgm:prSet/>
      <dgm:spPr/>
      <dgm:t>
        <a:bodyPr/>
        <a:lstStyle/>
        <a:p>
          <a:endParaRPr lang="en-US"/>
        </a:p>
      </dgm:t>
    </dgm:pt>
    <dgm:pt modelId="{D280250C-F47A-4DB2-AA49-2591C9EDE3DB}">
      <dgm:prSet/>
      <dgm:spPr/>
      <dgm:t>
        <a:bodyPr/>
        <a:lstStyle/>
        <a:p>
          <a:r>
            <a:rPr lang="en-US"/>
            <a:t>Isolation Forest (unsupervised)</a:t>
          </a:r>
        </a:p>
      </dgm:t>
    </dgm:pt>
    <dgm:pt modelId="{B365EDA8-453A-479C-ABFF-F50F0921A98F}" type="parTrans" cxnId="{A02ED331-9B47-41A9-A86B-120691553962}">
      <dgm:prSet/>
      <dgm:spPr/>
      <dgm:t>
        <a:bodyPr/>
        <a:lstStyle/>
        <a:p>
          <a:endParaRPr lang="en-US"/>
        </a:p>
      </dgm:t>
    </dgm:pt>
    <dgm:pt modelId="{30560BA0-9ACE-47E3-8B5D-7A90781EE713}" type="sibTrans" cxnId="{A02ED331-9B47-41A9-A86B-120691553962}">
      <dgm:prSet/>
      <dgm:spPr/>
      <dgm:t>
        <a:bodyPr/>
        <a:lstStyle/>
        <a:p>
          <a:endParaRPr lang="en-US"/>
        </a:p>
      </dgm:t>
    </dgm:pt>
    <dgm:pt modelId="{6478552C-73D3-42C3-8622-425F9C3F0129}">
      <dgm:prSet/>
      <dgm:spPr/>
      <dgm:t>
        <a:bodyPr/>
        <a:lstStyle/>
        <a:p>
          <a:r>
            <a:rPr lang="en-US"/>
            <a:t>Autoencoder (deep learning)</a:t>
          </a:r>
        </a:p>
      </dgm:t>
    </dgm:pt>
    <dgm:pt modelId="{19EF6936-F5BC-40B6-92CE-1F3E82151C04}" type="parTrans" cxnId="{54FE09B9-DD15-498F-BC26-CA1057730B09}">
      <dgm:prSet/>
      <dgm:spPr/>
      <dgm:t>
        <a:bodyPr/>
        <a:lstStyle/>
        <a:p>
          <a:endParaRPr lang="en-US"/>
        </a:p>
      </dgm:t>
    </dgm:pt>
    <dgm:pt modelId="{68BA18BF-B906-4D93-8909-7F0805228704}" type="sibTrans" cxnId="{54FE09B9-DD15-498F-BC26-CA1057730B09}">
      <dgm:prSet/>
      <dgm:spPr/>
      <dgm:t>
        <a:bodyPr/>
        <a:lstStyle/>
        <a:p>
          <a:endParaRPr lang="en-US"/>
        </a:p>
      </dgm:t>
    </dgm:pt>
    <dgm:pt modelId="{E1B43B84-FB5A-CF45-87CC-68737B14F8C2}" type="pres">
      <dgm:prSet presAssocID="{3B288163-93BC-4BC5-93F3-A7F04D10559E}" presName="diagram" presStyleCnt="0">
        <dgm:presLayoutVars>
          <dgm:dir/>
          <dgm:resizeHandles val="exact"/>
        </dgm:presLayoutVars>
      </dgm:prSet>
      <dgm:spPr/>
    </dgm:pt>
    <dgm:pt modelId="{51FF70CE-5C76-794C-B502-1381A70B574D}" type="pres">
      <dgm:prSet presAssocID="{594EB7FB-D43D-425D-B17B-7BA60918B0C0}" presName="node" presStyleLbl="node1" presStyleIdx="0" presStyleCnt="4">
        <dgm:presLayoutVars>
          <dgm:bulletEnabled val="1"/>
        </dgm:presLayoutVars>
      </dgm:prSet>
      <dgm:spPr/>
    </dgm:pt>
    <dgm:pt modelId="{9C320348-B440-484E-A73E-A2493858AE05}" type="pres">
      <dgm:prSet presAssocID="{8BF6C203-2241-4F51-92C0-C774E4211D89}" presName="sibTrans" presStyleCnt="0"/>
      <dgm:spPr/>
    </dgm:pt>
    <dgm:pt modelId="{694C8B82-8AF7-8243-A78A-97D5F1A35C60}" type="pres">
      <dgm:prSet presAssocID="{C4C368B2-8F9F-4645-94A6-7699A99FE690}" presName="node" presStyleLbl="node1" presStyleIdx="1" presStyleCnt="4">
        <dgm:presLayoutVars>
          <dgm:bulletEnabled val="1"/>
        </dgm:presLayoutVars>
      </dgm:prSet>
      <dgm:spPr/>
    </dgm:pt>
    <dgm:pt modelId="{6FBB836E-802E-0A4E-8EC4-FFD4512DA7B6}" type="pres">
      <dgm:prSet presAssocID="{2C21C580-6510-4468-B36D-FDEC1E643F80}" presName="sibTrans" presStyleCnt="0"/>
      <dgm:spPr/>
    </dgm:pt>
    <dgm:pt modelId="{AF045859-E1BC-DB48-BCF6-1B753C0E7F19}" type="pres">
      <dgm:prSet presAssocID="{D280250C-F47A-4DB2-AA49-2591C9EDE3DB}" presName="node" presStyleLbl="node1" presStyleIdx="2" presStyleCnt="4">
        <dgm:presLayoutVars>
          <dgm:bulletEnabled val="1"/>
        </dgm:presLayoutVars>
      </dgm:prSet>
      <dgm:spPr/>
    </dgm:pt>
    <dgm:pt modelId="{92BD15C9-BCEE-4B4F-8BC3-D3DF6AB1006C}" type="pres">
      <dgm:prSet presAssocID="{30560BA0-9ACE-47E3-8B5D-7A90781EE713}" presName="sibTrans" presStyleCnt="0"/>
      <dgm:spPr/>
    </dgm:pt>
    <dgm:pt modelId="{A0720DF3-5F5A-7642-A5E4-E5011D158D7D}" type="pres">
      <dgm:prSet presAssocID="{6478552C-73D3-42C3-8622-425F9C3F0129}" presName="node" presStyleLbl="node1" presStyleIdx="3" presStyleCnt="4">
        <dgm:presLayoutVars>
          <dgm:bulletEnabled val="1"/>
        </dgm:presLayoutVars>
      </dgm:prSet>
      <dgm:spPr/>
    </dgm:pt>
  </dgm:ptLst>
  <dgm:cxnLst>
    <dgm:cxn modelId="{C10F8A2F-6128-A24B-BA9F-24B247C3411E}" type="presOf" srcId="{6478552C-73D3-42C3-8622-425F9C3F0129}" destId="{A0720DF3-5F5A-7642-A5E4-E5011D158D7D}" srcOrd="0" destOrd="0" presId="urn:microsoft.com/office/officeart/2005/8/layout/default"/>
    <dgm:cxn modelId="{A02ED331-9B47-41A9-A86B-120691553962}" srcId="{3B288163-93BC-4BC5-93F3-A7F04D10559E}" destId="{D280250C-F47A-4DB2-AA49-2591C9EDE3DB}" srcOrd="2" destOrd="0" parTransId="{B365EDA8-453A-479C-ABFF-F50F0921A98F}" sibTransId="{30560BA0-9ACE-47E3-8B5D-7A90781EE713}"/>
    <dgm:cxn modelId="{39FF464C-98B3-A348-B13E-90196F7AE17C}" type="presOf" srcId="{C4C368B2-8F9F-4645-94A6-7699A99FE690}" destId="{694C8B82-8AF7-8243-A78A-97D5F1A35C60}" srcOrd="0" destOrd="0" presId="urn:microsoft.com/office/officeart/2005/8/layout/default"/>
    <dgm:cxn modelId="{2403AB5B-B5A3-44C0-89C5-0153CA0883C4}" srcId="{3B288163-93BC-4BC5-93F3-A7F04D10559E}" destId="{C4C368B2-8F9F-4645-94A6-7699A99FE690}" srcOrd="1" destOrd="0" parTransId="{867D9FB3-7340-4A6C-9D32-27DFDA24EFF4}" sibTransId="{2C21C580-6510-4468-B36D-FDEC1E643F80}"/>
    <dgm:cxn modelId="{C24574A6-481A-8440-904B-7B3BCFE34F27}" type="presOf" srcId="{D280250C-F47A-4DB2-AA49-2591C9EDE3DB}" destId="{AF045859-E1BC-DB48-BCF6-1B753C0E7F19}" srcOrd="0" destOrd="0" presId="urn:microsoft.com/office/officeart/2005/8/layout/default"/>
    <dgm:cxn modelId="{B55C1BB8-E3A0-4749-BBBB-CD5A95C6DECB}" type="presOf" srcId="{594EB7FB-D43D-425D-B17B-7BA60918B0C0}" destId="{51FF70CE-5C76-794C-B502-1381A70B574D}" srcOrd="0" destOrd="0" presId="urn:microsoft.com/office/officeart/2005/8/layout/default"/>
    <dgm:cxn modelId="{54FE09B9-DD15-498F-BC26-CA1057730B09}" srcId="{3B288163-93BC-4BC5-93F3-A7F04D10559E}" destId="{6478552C-73D3-42C3-8622-425F9C3F0129}" srcOrd="3" destOrd="0" parTransId="{19EF6936-F5BC-40B6-92CE-1F3E82151C04}" sibTransId="{68BA18BF-B906-4D93-8909-7F0805228704}"/>
    <dgm:cxn modelId="{D1DF4BC1-FFAE-3546-BC2A-9D5F7E4F93EB}" type="presOf" srcId="{3B288163-93BC-4BC5-93F3-A7F04D10559E}" destId="{E1B43B84-FB5A-CF45-87CC-68737B14F8C2}" srcOrd="0" destOrd="0" presId="urn:microsoft.com/office/officeart/2005/8/layout/default"/>
    <dgm:cxn modelId="{6EC902C5-11E9-4326-BA2D-0395BD23E482}" srcId="{3B288163-93BC-4BC5-93F3-A7F04D10559E}" destId="{594EB7FB-D43D-425D-B17B-7BA60918B0C0}" srcOrd="0" destOrd="0" parTransId="{A99824F3-97FC-4B61-88C7-15AAF3F68B24}" sibTransId="{8BF6C203-2241-4F51-92C0-C774E4211D89}"/>
    <dgm:cxn modelId="{1A09A354-B57D-FF47-8828-0A8B4EB8A8E1}" type="presParOf" srcId="{E1B43B84-FB5A-CF45-87CC-68737B14F8C2}" destId="{51FF70CE-5C76-794C-B502-1381A70B574D}" srcOrd="0" destOrd="0" presId="urn:microsoft.com/office/officeart/2005/8/layout/default"/>
    <dgm:cxn modelId="{8E237E48-56DC-D942-94F1-0E1AF6636965}" type="presParOf" srcId="{E1B43B84-FB5A-CF45-87CC-68737B14F8C2}" destId="{9C320348-B440-484E-A73E-A2493858AE05}" srcOrd="1" destOrd="0" presId="urn:microsoft.com/office/officeart/2005/8/layout/default"/>
    <dgm:cxn modelId="{19A240F5-D9D1-714F-8164-B2C516421D23}" type="presParOf" srcId="{E1B43B84-FB5A-CF45-87CC-68737B14F8C2}" destId="{694C8B82-8AF7-8243-A78A-97D5F1A35C60}" srcOrd="2" destOrd="0" presId="urn:microsoft.com/office/officeart/2005/8/layout/default"/>
    <dgm:cxn modelId="{73EE2B5F-49F7-1843-95A0-DFC5931C25EF}" type="presParOf" srcId="{E1B43B84-FB5A-CF45-87CC-68737B14F8C2}" destId="{6FBB836E-802E-0A4E-8EC4-FFD4512DA7B6}" srcOrd="3" destOrd="0" presId="urn:microsoft.com/office/officeart/2005/8/layout/default"/>
    <dgm:cxn modelId="{288619E3-BAEF-0145-8287-443432425794}" type="presParOf" srcId="{E1B43B84-FB5A-CF45-87CC-68737B14F8C2}" destId="{AF045859-E1BC-DB48-BCF6-1B753C0E7F19}" srcOrd="4" destOrd="0" presId="urn:microsoft.com/office/officeart/2005/8/layout/default"/>
    <dgm:cxn modelId="{E44D0871-DA70-BB4C-8742-56122D8FCF1F}" type="presParOf" srcId="{E1B43B84-FB5A-CF45-87CC-68737B14F8C2}" destId="{92BD15C9-BCEE-4B4F-8BC3-D3DF6AB1006C}" srcOrd="5" destOrd="0" presId="urn:microsoft.com/office/officeart/2005/8/layout/default"/>
    <dgm:cxn modelId="{FA79B092-D627-2F41-AFDF-083E010A2CA9}" type="presParOf" srcId="{E1B43B84-FB5A-CF45-87CC-68737B14F8C2}" destId="{A0720DF3-5F5A-7642-A5E4-E5011D158D7D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6573134-B41D-4510-847B-FBF52EE4BEAD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4F70D40-4B20-44B0-BBDF-A989F92C5B4B}">
      <dgm:prSet/>
      <dgm:spPr/>
      <dgm:t>
        <a:bodyPr/>
        <a:lstStyle/>
        <a:p>
          <a:r>
            <a:rPr lang="en-US"/>
            <a:t>Integrate</a:t>
          </a:r>
        </a:p>
      </dgm:t>
    </dgm:pt>
    <dgm:pt modelId="{C5D02998-710A-4CD0-AC4F-A1EC4F983C25}" type="parTrans" cxnId="{35BEC255-6A65-48FB-83FE-8A9E83F7E73D}">
      <dgm:prSet/>
      <dgm:spPr/>
      <dgm:t>
        <a:bodyPr/>
        <a:lstStyle/>
        <a:p>
          <a:endParaRPr lang="en-US"/>
        </a:p>
      </dgm:t>
    </dgm:pt>
    <dgm:pt modelId="{45D293A3-F9B4-4044-BAE6-B7FFD45144B3}" type="sibTrans" cxnId="{35BEC255-6A65-48FB-83FE-8A9E83F7E73D}">
      <dgm:prSet/>
      <dgm:spPr/>
      <dgm:t>
        <a:bodyPr/>
        <a:lstStyle/>
        <a:p>
          <a:endParaRPr lang="en-US"/>
        </a:p>
      </dgm:t>
    </dgm:pt>
    <dgm:pt modelId="{261707F8-5175-41E7-A53B-28978252E7C7}">
      <dgm:prSet/>
      <dgm:spPr/>
      <dgm:t>
        <a:bodyPr/>
        <a:lstStyle/>
        <a:p>
          <a:r>
            <a:rPr lang="en-US"/>
            <a:t>Integrate Zeek/Wireshark for live data</a:t>
          </a:r>
        </a:p>
      </dgm:t>
    </dgm:pt>
    <dgm:pt modelId="{8006C5BF-2689-4247-B5AF-456092993295}" type="parTrans" cxnId="{656B8E08-9A29-4ACE-AEA2-E95F59CAA067}">
      <dgm:prSet/>
      <dgm:spPr/>
      <dgm:t>
        <a:bodyPr/>
        <a:lstStyle/>
        <a:p>
          <a:endParaRPr lang="en-US"/>
        </a:p>
      </dgm:t>
    </dgm:pt>
    <dgm:pt modelId="{1544DA1C-3B5F-4B94-A774-609E217FA94E}" type="sibTrans" cxnId="{656B8E08-9A29-4ACE-AEA2-E95F59CAA067}">
      <dgm:prSet/>
      <dgm:spPr/>
      <dgm:t>
        <a:bodyPr/>
        <a:lstStyle/>
        <a:p>
          <a:endParaRPr lang="en-US"/>
        </a:p>
      </dgm:t>
    </dgm:pt>
    <dgm:pt modelId="{CE71FD9F-2CDF-4177-814D-CC2BFF05387B}">
      <dgm:prSet/>
      <dgm:spPr/>
      <dgm:t>
        <a:bodyPr/>
        <a:lstStyle/>
        <a:p>
          <a:r>
            <a:rPr lang="en-US"/>
            <a:t>Retrain</a:t>
          </a:r>
        </a:p>
      </dgm:t>
    </dgm:pt>
    <dgm:pt modelId="{BDAEB3D8-1DC9-4197-88E3-EDBF2B0424F3}" type="parTrans" cxnId="{20BEF8CA-5CFE-4FF7-BC4A-6DEB143B8CA0}">
      <dgm:prSet/>
      <dgm:spPr/>
      <dgm:t>
        <a:bodyPr/>
        <a:lstStyle/>
        <a:p>
          <a:endParaRPr lang="en-US"/>
        </a:p>
      </dgm:t>
    </dgm:pt>
    <dgm:pt modelId="{93D247D5-ED6C-4417-8491-18F2B03046EA}" type="sibTrans" cxnId="{20BEF8CA-5CFE-4FF7-BC4A-6DEB143B8CA0}">
      <dgm:prSet/>
      <dgm:spPr/>
      <dgm:t>
        <a:bodyPr/>
        <a:lstStyle/>
        <a:p>
          <a:endParaRPr lang="en-US"/>
        </a:p>
      </dgm:t>
    </dgm:pt>
    <dgm:pt modelId="{72D4D49D-88B0-4B81-B39F-BDAF65DDABF7}">
      <dgm:prSet/>
      <dgm:spPr/>
      <dgm:t>
        <a:bodyPr/>
        <a:lstStyle/>
        <a:p>
          <a:r>
            <a:rPr lang="en-US"/>
            <a:t>Retrain models nightly and evaluate drift</a:t>
          </a:r>
        </a:p>
      </dgm:t>
    </dgm:pt>
    <dgm:pt modelId="{E40FEB33-0791-4B4B-AAA5-2E09FE217AA7}" type="parTrans" cxnId="{FEF8EF7B-486D-4A7E-B634-30333D82AC32}">
      <dgm:prSet/>
      <dgm:spPr/>
      <dgm:t>
        <a:bodyPr/>
        <a:lstStyle/>
        <a:p>
          <a:endParaRPr lang="en-US"/>
        </a:p>
      </dgm:t>
    </dgm:pt>
    <dgm:pt modelId="{BFFDB8B1-8E6C-44C7-A657-EA08D49F23D1}" type="sibTrans" cxnId="{FEF8EF7B-486D-4A7E-B634-30333D82AC32}">
      <dgm:prSet/>
      <dgm:spPr/>
      <dgm:t>
        <a:bodyPr/>
        <a:lstStyle/>
        <a:p>
          <a:endParaRPr lang="en-US"/>
        </a:p>
      </dgm:t>
    </dgm:pt>
    <dgm:pt modelId="{168C5C3A-D00A-4EC9-B026-43DD1E4A720F}">
      <dgm:prSet/>
      <dgm:spPr/>
      <dgm:t>
        <a:bodyPr/>
        <a:lstStyle/>
        <a:p>
          <a:r>
            <a:rPr lang="en-US"/>
            <a:t>Automate</a:t>
          </a:r>
        </a:p>
      </dgm:t>
    </dgm:pt>
    <dgm:pt modelId="{1F0244DA-5FF4-4B0A-8CD6-993FE7B1CACC}" type="parTrans" cxnId="{272C25A1-2FA1-4472-A63E-327439019A66}">
      <dgm:prSet/>
      <dgm:spPr/>
      <dgm:t>
        <a:bodyPr/>
        <a:lstStyle/>
        <a:p>
          <a:endParaRPr lang="en-US"/>
        </a:p>
      </dgm:t>
    </dgm:pt>
    <dgm:pt modelId="{FC186643-9C00-45E1-AA7F-F862CE4E2700}" type="sibTrans" cxnId="{272C25A1-2FA1-4472-A63E-327439019A66}">
      <dgm:prSet/>
      <dgm:spPr/>
      <dgm:t>
        <a:bodyPr/>
        <a:lstStyle/>
        <a:p>
          <a:endParaRPr lang="en-US"/>
        </a:p>
      </dgm:t>
    </dgm:pt>
    <dgm:pt modelId="{07B25439-9A41-440F-ADBB-83B98AEF7DFB}">
      <dgm:prSet/>
      <dgm:spPr/>
      <dgm:t>
        <a:bodyPr/>
        <a:lstStyle/>
        <a:p>
          <a:r>
            <a:rPr lang="en-US"/>
            <a:t>Automate inference using Docker</a:t>
          </a:r>
        </a:p>
      </dgm:t>
    </dgm:pt>
    <dgm:pt modelId="{3792FF3A-FD2C-4798-83A9-F1C8C3A0D4F2}" type="parTrans" cxnId="{D1D00D83-FCDE-41D9-9130-139070ECED17}">
      <dgm:prSet/>
      <dgm:spPr/>
      <dgm:t>
        <a:bodyPr/>
        <a:lstStyle/>
        <a:p>
          <a:endParaRPr lang="en-US"/>
        </a:p>
      </dgm:t>
    </dgm:pt>
    <dgm:pt modelId="{A9495F59-EA1A-4A9E-877D-491DED046D8D}" type="sibTrans" cxnId="{D1D00D83-FCDE-41D9-9130-139070ECED17}">
      <dgm:prSet/>
      <dgm:spPr/>
      <dgm:t>
        <a:bodyPr/>
        <a:lstStyle/>
        <a:p>
          <a:endParaRPr lang="en-US"/>
        </a:p>
      </dgm:t>
    </dgm:pt>
    <dgm:pt modelId="{6C84F006-1748-4B23-85C4-70A99D55B198}">
      <dgm:prSet/>
      <dgm:spPr/>
      <dgm:t>
        <a:bodyPr/>
        <a:lstStyle/>
        <a:p>
          <a:r>
            <a:rPr lang="en-US"/>
            <a:t>Deploy</a:t>
          </a:r>
        </a:p>
      </dgm:t>
    </dgm:pt>
    <dgm:pt modelId="{A7B2473A-8AD2-44A6-84DE-4D2FA1D6FD80}" type="parTrans" cxnId="{B8CDB180-B9B8-41F3-8F9D-DEC71A9D8517}">
      <dgm:prSet/>
      <dgm:spPr/>
      <dgm:t>
        <a:bodyPr/>
        <a:lstStyle/>
        <a:p>
          <a:endParaRPr lang="en-US"/>
        </a:p>
      </dgm:t>
    </dgm:pt>
    <dgm:pt modelId="{021A4602-9BAC-47D9-9AD0-3775F8FE8136}" type="sibTrans" cxnId="{B8CDB180-B9B8-41F3-8F9D-DEC71A9D8517}">
      <dgm:prSet/>
      <dgm:spPr/>
      <dgm:t>
        <a:bodyPr/>
        <a:lstStyle/>
        <a:p>
          <a:endParaRPr lang="en-US"/>
        </a:p>
      </dgm:t>
    </dgm:pt>
    <dgm:pt modelId="{A09B601A-8334-4457-808E-E687A9BBFC5F}">
      <dgm:prSet/>
      <dgm:spPr/>
      <dgm:t>
        <a:bodyPr/>
        <a:lstStyle/>
        <a:p>
          <a:r>
            <a:rPr lang="en-US"/>
            <a:t>Deploy using AWS ECS or Lambda</a:t>
          </a:r>
        </a:p>
      </dgm:t>
    </dgm:pt>
    <dgm:pt modelId="{39C2BBB2-FFDF-4D44-B516-F1EF4322F16B}" type="parTrans" cxnId="{BC86D97B-E1BF-4084-9C68-B893B42E9E73}">
      <dgm:prSet/>
      <dgm:spPr/>
      <dgm:t>
        <a:bodyPr/>
        <a:lstStyle/>
        <a:p>
          <a:endParaRPr lang="en-US"/>
        </a:p>
      </dgm:t>
    </dgm:pt>
    <dgm:pt modelId="{23E0E001-B566-4E0E-A002-B479FBA22EAD}" type="sibTrans" cxnId="{BC86D97B-E1BF-4084-9C68-B893B42E9E73}">
      <dgm:prSet/>
      <dgm:spPr/>
      <dgm:t>
        <a:bodyPr/>
        <a:lstStyle/>
        <a:p>
          <a:endParaRPr lang="en-US"/>
        </a:p>
      </dgm:t>
    </dgm:pt>
    <dgm:pt modelId="{46CC28F6-2305-4DD7-9577-E0E050EBEC78}">
      <dgm:prSet/>
      <dgm:spPr/>
      <dgm:t>
        <a:bodyPr/>
        <a:lstStyle/>
        <a:p>
          <a:r>
            <a:rPr lang="en-US"/>
            <a:t>Build</a:t>
          </a:r>
        </a:p>
      </dgm:t>
    </dgm:pt>
    <dgm:pt modelId="{000D4B77-8791-4693-BFEF-24AB63327C91}" type="parTrans" cxnId="{0079C432-94CD-432F-96E7-DC234333934F}">
      <dgm:prSet/>
      <dgm:spPr/>
      <dgm:t>
        <a:bodyPr/>
        <a:lstStyle/>
        <a:p>
          <a:endParaRPr lang="en-US"/>
        </a:p>
      </dgm:t>
    </dgm:pt>
    <dgm:pt modelId="{8F85E387-5631-4957-B6B9-D0132515ECEF}" type="sibTrans" cxnId="{0079C432-94CD-432F-96E7-DC234333934F}">
      <dgm:prSet/>
      <dgm:spPr/>
      <dgm:t>
        <a:bodyPr/>
        <a:lstStyle/>
        <a:p>
          <a:endParaRPr lang="en-US"/>
        </a:p>
      </dgm:t>
    </dgm:pt>
    <dgm:pt modelId="{6571FD34-A055-4001-B17B-77A2D3095A8D}">
      <dgm:prSet/>
      <dgm:spPr/>
      <dgm:t>
        <a:bodyPr/>
        <a:lstStyle/>
        <a:p>
          <a:r>
            <a:rPr lang="en-US"/>
            <a:t>Build dashboard for visualization</a:t>
          </a:r>
        </a:p>
      </dgm:t>
    </dgm:pt>
    <dgm:pt modelId="{E7F2D406-4D3D-4529-81F2-15AC06C7D6D3}" type="parTrans" cxnId="{8AD4B208-5D8A-44B6-9039-CC41A5F74128}">
      <dgm:prSet/>
      <dgm:spPr/>
      <dgm:t>
        <a:bodyPr/>
        <a:lstStyle/>
        <a:p>
          <a:endParaRPr lang="en-US"/>
        </a:p>
      </dgm:t>
    </dgm:pt>
    <dgm:pt modelId="{32AB9B6A-4D89-4C13-93EA-C256263FA636}" type="sibTrans" cxnId="{8AD4B208-5D8A-44B6-9039-CC41A5F74128}">
      <dgm:prSet/>
      <dgm:spPr/>
      <dgm:t>
        <a:bodyPr/>
        <a:lstStyle/>
        <a:p>
          <a:endParaRPr lang="en-US"/>
        </a:p>
      </dgm:t>
    </dgm:pt>
    <dgm:pt modelId="{B7DA522E-A9FA-4E26-9DA5-3DE1EDF6DDFC}">
      <dgm:prSet/>
      <dgm:spPr/>
      <dgm:t>
        <a:bodyPr/>
        <a:lstStyle/>
        <a:p>
          <a:r>
            <a:rPr lang="en-US"/>
            <a:t>Integrate</a:t>
          </a:r>
        </a:p>
      </dgm:t>
    </dgm:pt>
    <dgm:pt modelId="{ABCE1F8F-429E-4231-BAB6-8545FAD9EF9D}" type="parTrans" cxnId="{C99BA0E1-8B5E-46E1-B659-D0452B847392}">
      <dgm:prSet/>
      <dgm:spPr/>
      <dgm:t>
        <a:bodyPr/>
        <a:lstStyle/>
        <a:p>
          <a:endParaRPr lang="en-US"/>
        </a:p>
      </dgm:t>
    </dgm:pt>
    <dgm:pt modelId="{B27CC906-9068-4B29-A21A-9B823982A86A}" type="sibTrans" cxnId="{C99BA0E1-8B5E-46E1-B659-D0452B847392}">
      <dgm:prSet/>
      <dgm:spPr/>
      <dgm:t>
        <a:bodyPr/>
        <a:lstStyle/>
        <a:p>
          <a:endParaRPr lang="en-US"/>
        </a:p>
      </dgm:t>
    </dgm:pt>
    <dgm:pt modelId="{0C8DA4E3-F736-4FD7-AB6B-D2A17EE4C2DB}">
      <dgm:prSet/>
      <dgm:spPr/>
      <dgm:t>
        <a:bodyPr/>
        <a:lstStyle/>
        <a:p>
          <a:r>
            <a:rPr lang="en-US"/>
            <a:t>Integrate Slack alerts</a:t>
          </a:r>
        </a:p>
      </dgm:t>
    </dgm:pt>
    <dgm:pt modelId="{94B64CC3-66AA-4B6A-9EDE-DD87FD83460C}" type="parTrans" cxnId="{45D1E6B1-6841-40FB-ABD1-E4FE962639A2}">
      <dgm:prSet/>
      <dgm:spPr/>
      <dgm:t>
        <a:bodyPr/>
        <a:lstStyle/>
        <a:p>
          <a:endParaRPr lang="en-US"/>
        </a:p>
      </dgm:t>
    </dgm:pt>
    <dgm:pt modelId="{08CB7A04-532F-4141-A0D8-D8BA70775426}" type="sibTrans" cxnId="{45D1E6B1-6841-40FB-ABD1-E4FE962639A2}">
      <dgm:prSet/>
      <dgm:spPr/>
      <dgm:t>
        <a:bodyPr/>
        <a:lstStyle/>
        <a:p>
          <a:endParaRPr lang="en-US"/>
        </a:p>
      </dgm:t>
    </dgm:pt>
    <dgm:pt modelId="{2089CED0-59DC-1944-8F3C-8834213B82E8}" type="pres">
      <dgm:prSet presAssocID="{46573134-B41D-4510-847B-FBF52EE4BEAD}" presName="Name0" presStyleCnt="0">
        <dgm:presLayoutVars>
          <dgm:dir/>
          <dgm:animLvl val="lvl"/>
          <dgm:resizeHandles val="exact"/>
        </dgm:presLayoutVars>
      </dgm:prSet>
      <dgm:spPr/>
    </dgm:pt>
    <dgm:pt modelId="{371BB2E9-50E2-AE46-8784-C6680E22CD59}" type="pres">
      <dgm:prSet presAssocID="{B7DA522E-A9FA-4E26-9DA5-3DE1EDF6DDFC}" presName="boxAndChildren" presStyleCnt="0"/>
      <dgm:spPr/>
    </dgm:pt>
    <dgm:pt modelId="{CF92C4A6-1BF9-144D-8755-C72560A7F171}" type="pres">
      <dgm:prSet presAssocID="{B7DA522E-A9FA-4E26-9DA5-3DE1EDF6DDFC}" presName="parentTextBox" presStyleLbl="alignNode1" presStyleIdx="0" presStyleCnt="6"/>
      <dgm:spPr/>
    </dgm:pt>
    <dgm:pt modelId="{5C65145A-DA48-4047-98E7-5C04F6261D0F}" type="pres">
      <dgm:prSet presAssocID="{B7DA522E-A9FA-4E26-9DA5-3DE1EDF6DDFC}" presName="descendantBox" presStyleLbl="bgAccFollowNode1" presStyleIdx="0" presStyleCnt="6"/>
      <dgm:spPr/>
    </dgm:pt>
    <dgm:pt modelId="{910C35B8-C58D-2E43-858E-3686AE017728}" type="pres">
      <dgm:prSet presAssocID="{8F85E387-5631-4957-B6B9-D0132515ECEF}" presName="sp" presStyleCnt="0"/>
      <dgm:spPr/>
    </dgm:pt>
    <dgm:pt modelId="{41D40AE8-B941-7441-8546-1F54FF460F64}" type="pres">
      <dgm:prSet presAssocID="{46CC28F6-2305-4DD7-9577-E0E050EBEC78}" presName="arrowAndChildren" presStyleCnt="0"/>
      <dgm:spPr/>
    </dgm:pt>
    <dgm:pt modelId="{061F27D4-6294-DC4F-AD2E-B03EABC91D54}" type="pres">
      <dgm:prSet presAssocID="{46CC28F6-2305-4DD7-9577-E0E050EBEC78}" presName="parentTextArrow" presStyleLbl="node1" presStyleIdx="0" presStyleCnt="0"/>
      <dgm:spPr/>
    </dgm:pt>
    <dgm:pt modelId="{6C01B937-27C2-BF4B-A81F-F70511F024D4}" type="pres">
      <dgm:prSet presAssocID="{46CC28F6-2305-4DD7-9577-E0E050EBEC78}" presName="arrow" presStyleLbl="alignNode1" presStyleIdx="1" presStyleCnt="6"/>
      <dgm:spPr/>
    </dgm:pt>
    <dgm:pt modelId="{B31EC3F4-D70A-EB4D-8CEF-69FB406C0BF1}" type="pres">
      <dgm:prSet presAssocID="{46CC28F6-2305-4DD7-9577-E0E050EBEC78}" presName="descendantArrow" presStyleLbl="bgAccFollowNode1" presStyleIdx="1" presStyleCnt="6"/>
      <dgm:spPr/>
    </dgm:pt>
    <dgm:pt modelId="{2D5E252C-C6D3-1F47-96E8-E481D0D24EF4}" type="pres">
      <dgm:prSet presAssocID="{021A4602-9BAC-47D9-9AD0-3775F8FE8136}" presName="sp" presStyleCnt="0"/>
      <dgm:spPr/>
    </dgm:pt>
    <dgm:pt modelId="{1C7D28C9-0093-9E4D-B686-FA763855075A}" type="pres">
      <dgm:prSet presAssocID="{6C84F006-1748-4B23-85C4-70A99D55B198}" presName="arrowAndChildren" presStyleCnt="0"/>
      <dgm:spPr/>
    </dgm:pt>
    <dgm:pt modelId="{65607C77-0742-6146-B33F-409E7192D8C4}" type="pres">
      <dgm:prSet presAssocID="{6C84F006-1748-4B23-85C4-70A99D55B198}" presName="parentTextArrow" presStyleLbl="node1" presStyleIdx="0" presStyleCnt="0"/>
      <dgm:spPr/>
    </dgm:pt>
    <dgm:pt modelId="{AA52C899-17BA-1B4A-8629-2C824E177A21}" type="pres">
      <dgm:prSet presAssocID="{6C84F006-1748-4B23-85C4-70A99D55B198}" presName="arrow" presStyleLbl="alignNode1" presStyleIdx="2" presStyleCnt="6"/>
      <dgm:spPr/>
    </dgm:pt>
    <dgm:pt modelId="{B9A7223D-018B-D341-8FC5-B58F7C2F4818}" type="pres">
      <dgm:prSet presAssocID="{6C84F006-1748-4B23-85C4-70A99D55B198}" presName="descendantArrow" presStyleLbl="bgAccFollowNode1" presStyleIdx="2" presStyleCnt="6"/>
      <dgm:spPr/>
    </dgm:pt>
    <dgm:pt modelId="{BF081FD9-453D-2545-B0A5-69ECC88635AA}" type="pres">
      <dgm:prSet presAssocID="{FC186643-9C00-45E1-AA7F-F862CE4E2700}" presName="sp" presStyleCnt="0"/>
      <dgm:spPr/>
    </dgm:pt>
    <dgm:pt modelId="{E0FBB359-3EB4-CB4C-B8ED-9108D97E44A0}" type="pres">
      <dgm:prSet presAssocID="{168C5C3A-D00A-4EC9-B026-43DD1E4A720F}" presName="arrowAndChildren" presStyleCnt="0"/>
      <dgm:spPr/>
    </dgm:pt>
    <dgm:pt modelId="{BE446681-D8F0-EC47-A41F-0129C4478FBA}" type="pres">
      <dgm:prSet presAssocID="{168C5C3A-D00A-4EC9-B026-43DD1E4A720F}" presName="parentTextArrow" presStyleLbl="node1" presStyleIdx="0" presStyleCnt="0"/>
      <dgm:spPr/>
    </dgm:pt>
    <dgm:pt modelId="{E94FFA53-2C80-0C45-9831-714B776B2F88}" type="pres">
      <dgm:prSet presAssocID="{168C5C3A-D00A-4EC9-B026-43DD1E4A720F}" presName="arrow" presStyleLbl="alignNode1" presStyleIdx="3" presStyleCnt="6"/>
      <dgm:spPr/>
    </dgm:pt>
    <dgm:pt modelId="{8FC3181A-EABD-0146-B99C-8819F1A371EF}" type="pres">
      <dgm:prSet presAssocID="{168C5C3A-D00A-4EC9-B026-43DD1E4A720F}" presName="descendantArrow" presStyleLbl="bgAccFollowNode1" presStyleIdx="3" presStyleCnt="6"/>
      <dgm:spPr/>
    </dgm:pt>
    <dgm:pt modelId="{C317781F-25A7-A646-A87C-C6560EFCA4F7}" type="pres">
      <dgm:prSet presAssocID="{93D247D5-ED6C-4417-8491-18F2B03046EA}" presName="sp" presStyleCnt="0"/>
      <dgm:spPr/>
    </dgm:pt>
    <dgm:pt modelId="{4D0E3F66-9599-9D4E-B544-4438F037D432}" type="pres">
      <dgm:prSet presAssocID="{CE71FD9F-2CDF-4177-814D-CC2BFF05387B}" presName="arrowAndChildren" presStyleCnt="0"/>
      <dgm:spPr/>
    </dgm:pt>
    <dgm:pt modelId="{B19E2339-E0AC-374D-9471-C69D12DF974F}" type="pres">
      <dgm:prSet presAssocID="{CE71FD9F-2CDF-4177-814D-CC2BFF05387B}" presName="parentTextArrow" presStyleLbl="node1" presStyleIdx="0" presStyleCnt="0"/>
      <dgm:spPr/>
    </dgm:pt>
    <dgm:pt modelId="{8B92923C-806D-5044-8E4D-7A55CBE5CAEB}" type="pres">
      <dgm:prSet presAssocID="{CE71FD9F-2CDF-4177-814D-CC2BFF05387B}" presName="arrow" presStyleLbl="alignNode1" presStyleIdx="4" presStyleCnt="6"/>
      <dgm:spPr/>
    </dgm:pt>
    <dgm:pt modelId="{6AD1B6A0-DDC3-F04A-B24F-E99037A7CDA5}" type="pres">
      <dgm:prSet presAssocID="{CE71FD9F-2CDF-4177-814D-CC2BFF05387B}" presName="descendantArrow" presStyleLbl="bgAccFollowNode1" presStyleIdx="4" presStyleCnt="6"/>
      <dgm:spPr/>
    </dgm:pt>
    <dgm:pt modelId="{E1ED25FA-ABC0-0143-9AEA-D9DB4680798D}" type="pres">
      <dgm:prSet presAssocID="{45D293A3-F9B4-4044-BAE6-B7FFD45144B3}" presName="sp" presStyleCnt="0"/>
      <dgm:spPr/>
    </dgm:pt>
    <dgm:pt modelId="{6B01C1B1-1B0A-D144-8346-A04FEAB5B592}" type="pres">
      <dgm:prSet presAssocID="{A4F70D40-4B20-44B0-BBDF-A989F92C5B4B}" presName="arrowAndChildren" presStyleCnt="0"/>
      <dgm:spPr/>
    </dgm:pt>
    <dgm:pt modelId="{4C0EFEC3-3AFD-F84C-9C35-5F1BCE0CAD9A}" type="pres">
      <dgm:prSet presAssocID="{A4F70D40-4B20-44B0-BBDF-A989F92C5B4B}" presName="parentTextArrow" presStyleLbl="node1" presStyleIdx="0" presStyleCnt="0"/>
      <dgm:spPr/>
    </dgm:pt>
    <dgm:pt modelId="{C89B4711-8492-DA4A-BDF6-D388FA7ABE81}" type="pres">
      <dgm:prSet presAssocID="{A4F70D40-4B20-44B0-BBDF-A989F92C5B4B}" presName="arrow" presStyleLbl="alignNode1" presStyleIdx="5" presStyleCnt="6"/>
      <dgm:spPr/>
    </dgm:pt>
    <dgm:pt modelId="{1A0867A6-F97F-9D44-97B5-7A785E5DDEF8}" type="pres">
      <dgm:prSet presAssocID="{A4F70D40-4B20-44B0-BBDF-A989F92C5B4B}" presName="descendantArrow" presStyleLbl="bgAccFollowNode1" presStyleIdx="5" presStyleCnt="6"/>
      <dgm:spPr/>
    </dgm:pt>
  </dgm:ptLst>
  <dgm:cxnLst>
    <dgm:cxn modelId="{E0DE7B02-3F13-E345-8AEA-9070788BF58B}" type="presOf" srcId="{72D4D49D-88B0-4B81-B39F-BDAF65DDABF7}" destId="{6AD1B6A0-DDC3-F04A-B24F-E99037A7CDA5}" srcOrd="0" destOrd="0" presId="urn:microsoft.com/office/officeart/2016/7/layout/VerticalDownArrowProcess"/>
    <dgm:cxn modelId="{46992C07-44F4-C44C-98E9-079C13AD5C03}" type="presOf" srcId="{CE71FD9F-2CDF-4177-814D-CC2BFF05387B}" destId="{8B92923C-806D-5044-8E4D-7A55CBE5CAEB}" srcOrd="1" destOrd="0" presId="urn:microsoft.com/office/officeart/2016/7/layout/VerticalDownArrowProcess"/>
    <dgm:cxn modelId="{656B8E08-9A29-4ACE-AEA2-E95F59CAA067}" srcId="{A4F70D40-4B20-44B0-BBDF-A989F92C5B4B}" destId="{261707F8-5175-41E7-A53B-28978252E7C7}" srcOrd="0" destOrd="0" parTransId="{8006C5BF-2689-4247-B5AF-456092993295}" sibTransId="{1544DA1C-3B5F-4B94-A774-609E217FA94E}"/>
    <dgm:cxn modelId="{8AD4B208-5D8A-44B6-9039-CC41A5F74128}" srcId="{46CC28F6-2305-4DD7-9577-E0E050EBEC78}" destId="{6571FD34-A055-4001-B17B-77A2D3095A8D}" srcOrd="0" destOrd="0" parTransId="{E7F2D406-4D3D-4529-81F2-15AC06C7D6D3}" sibTransId="{32AB9B6A-4D89-4C13-93EA-C256263FA636}"/>
    <dgm:cxn modelId="{0C327E0A-2F1F-A646-ADFC-5BE6EB7930CA}" type="presOf" srcId="{46573134-B41D-4510-847B-FBF52EE4BEAD}" destId="{2089CED0-59DC-1944-8F3C-8834213B82E8}" srcOrd="0" destOrd="0" presId="urn:microsoft.com/office/officeart/2016/7/layout/VerticalDownArrowProcess"/>
    <dgm:cxn modelId="{6C5A9311-F142-4E40-9ADB-26031DC4A73F}" type="presOf" srcId="{168C5C3A-D00A-4EC9-B026-43DD1E4A720F}" destId="{BE446681-D8F0-EC47-A41F-0129C4478FBA}" srcOrd="0" destOrd="0" presId="urn:microsoft.com/office/officeart/2016/7/layout/VerticalDownArrowProcess"/>
    <dgm:cxn modelId="{A14A661A-DE97-1045-B932-D0DFBA859D2C}" type="presOf" srcId="{B7DA522E-A9FA-4E26-9DA5-3DE1EDF6DDFC}" destId="{CF92C4A6-1BF9-144D-8755-C72560A7F171}" srcOrd="0" destOrd="0" presId="urn:microsoft.com/office/officeart/2016/7/layout/VerticalDownArrowProcess"/>
    <dgm:cxn modelId="{0079C432-94CD-432F-96E7-DC234333934F}" srcId="{46573134-B41D-4510-847B-FBF52EE4BEAD}" destId="{46CC28F6-2305-4DD7-9577-E0E050EBEC78}" srcOrd="4" destOrd="0" parTransId="{000D4B77-8791-4693-BFEF-24AB63327C91}" sibTransId="{8F85E387-5631-4957-B6B9-D0132515ECEF}"/>
    <dgm:cxn modelId="{6B9DB036-8AA0-4948-BF19-D53FBEF0F4EF}" type="presOf" srcId="{168C5C3A-D00A-4EC9-B026-43DD1E4A720F}" destId="{E94FFA53-2C80-0C45-9831-714B776B2F88}" srcOrd="1" destOrd="0" presId="urn:microsoft.com/office/officeart/2016/7/layout/VerticalDownArrowProcess"/>
    <dgm:cxn modelId="{59646C3B-2A0A-5747-8DF8-F56E097CF266}" type="presOf" srcId="{6C84F006-1748-4B23-85C4-70A99D55B198}" destId="{AA52C899-17BA-1B4A-8629-2C824E177A21}" srcOrd="1" destOrd="0" presId="urn:microsoft.com/office/officeart/2016/7/layout/VerticalDownArrowProcess"/>
    <dgm:cxn modelId="{35BEC255-6A65-48FB-83FE-8A9E83F7E73D}" srcId="{46573134-B41D-4510-847B-FBF52EE4BEAD}" destId="{A4F70D40-4B20-44B0-BBDF-A989F92C5B4B}" srcOrd="0" destOrd="0" parTransId="{C5D02998-710A-4CD0-AC4F-A1EC4F983C25}" sibTransId="{45D293A3-F9B4-4044-BAE6-B7FFD45144B3}"/>
    <dgm:cxn modelId="{7387FA57-F619-A149-B92F-F0BFCB843806}" type="presOf" srcId="{0C8DA4E3-F736-4FD7-AB6B-D2A17EE4C2DB}" destId="{5C65145A-DA48-4047-98E7-5C04F6261D0F}" srcOrd="0" destOrd="0" presId="urn:microsoft.com/office/officeart/2016/7/layout/VerticalDownArrowProcess"/>
    <dgm:cxn modelId="{BD451058-3070-FA45-BF7A-BF0B6B56ED78}" type="presOf" srcId="{6571FD34-A055-4001-B17B-77A2D3095A8D}" destId="{B31EC3F4-D70A-EB4D-8CEF-69FB406C0BF1}" srcOrd="0" destOrd="0" presId="urn:microsoft.com/office/officeart/2016/7/layout/VerticalDownArrowProcess"/>
    <dgm:cxn modelId="{0AFE2563-0714-C64F-9A36-FD159A411996}" type="presOf" srcId="{46CC28F6-2305-4DD7-9577-E0E050EBEC78}" destId="{061F27D4-6294-DC4F-AD2E-B03EABC91D54}" srcOrd="0" destOrd="0" presId="urn:microsoft.com/office/officeart/2016/7/layout/VerticalDownArrowProcess"/>
    <dgm:cxn modelId="{18219F63-12AB-6140-A0CD-173B0A5CCA68}" type="presOf" srcId="{261707F8-5175-41E7-A53B-28978252E7C7}" destId="{1A0867A6-F97F-9D44-97B5-7A785E5DDEF8}" srcOrd="0" destOrd="0" presId="urn:microsoft.com/office/officeart/2016/7/layout/VerticalDownArrowProcess"/>
    <dgm:cxn modelId="{6D528864-D431-D84C-95D2-02F90C667E46}" type="presOf" srcId="{A4F70D40-4B20-44B0-BBDF-A989F92C5B4B}" destId="{4C0EFEC3-3AFD-F84C-9C35-5F1BCE0CAD9A}" srcOrd="0" destOrd="0" presId="urn:microsoft.com/office/officeart/2016/7/layout/VerticalDownArrowProcess"/>
    <dgm:cxn modelId="{BC86D97B-E1BF-4084-9C68-B893B42E9E73}" srcId="{6C84F006-1748-4B23-85C4-70A99D55B198}" destId="{A09B601A-8334-4457-808E-E687A9BBFC5F}" srcOrd="0" destOrd="0" parTransId="{39C2BBB2-FFDF-4D44-B516-F1EF4322F16B}" sibTransId="{23E0E001-B566-4E0E-A002-B479FBA22EAD}"/>
    <dgm:cxn modelId="{FEF8EF7B-486D-4A7E-B634-30333D82AC32}" srcId="{CE71FD9F-2CDF-4177-814D-CC2BFF05387B}" destId="{72D4D49D-88B0-4B81-B39F-BDAF65DDABF7}" srcOrd="0" destOrd="0" parTransId="{E40FEB33-0791-4B4B-AAA5-2E09FE217AA7}" sibTransId="{BFFDB8B1-8E6C-44C7-A657-EA08D49F23D1}"/>
    <dgm:cxn modelId="{B4953F7C-5272-9E4E-AD33-05A24E7C5A92}" type="presOf" srcId="{6C84F006-1748-4B23-85C4-70A99D55B198}" destId="{65607C77-0742-6146-B33F-409E7192D8C4}" srcOrd="0" destOrd="0" presId="urn:microsoft.com/office/officeart/2016/7/layout/VerticalDownArrowProcess"/>
    <dgm:cxn modelId="{B8CDB180-B9B8-41F3-8F9D-DEC71A9D8517}" srcId="{46573134-B41D-4510-847B-FBF52EE4BEAD}" destId="{6C84F006-1748-4B23-85C4-70A99D55B198}" srcOrd="3" destOrd="0" parTransId="{A7B2473A-8AD2-44A6-84DE-4D2FA1D6FD80}" sibTransId="{021A4602-9BAC-47D9-9AD0-3775F8FE8136}"/>
    <dgm:cxn modelId="{D1D00D83-FCDE-41D9-9130-139070ECED17}" srcId="{168C5C3A-D00A-4EC9-B026-43DD1E4A720F}" destId="{07B25439-9A41-440F-ADBB-83B98AEF7DFB}" srcOrd="0" destOrd="0" parTransId="{3792FF3A-FD2C-4798-83A9-F1C8C3A0D4F2}" sibTransId="{A9495F59-EA1A-4A9E-877D-491DED046D8D}"/>
    <dgm:cxn modelId="{E2B1A98F-4D2D-B24C-8EDB-6F983245FD5A}" type="presOf" srcId="{07B25439-9A41-440F-ADBB-83B98AEF7DFB}" destId="{8FC3181A-EABD-0146-B99C-8819F1A371EF}" srcOrd="0" destOrd="0" presId="urn:microsoft.com/office/officeart/2016/7/layout/VerticalDownArrowProcess"/>
    <dgm:cxn modelId="{272C25A1-2FA1-4472-A63E-327439019A66}" srcId="{46573134-B41D-4510-847B-FBF52EE4BEAD}" destId="{168C5C3A-D00A-4EC9-B026-43DD1E4A720F}" srcOrd="2" destOrd="0" parTransId="{1F0244DA-5FF4-4B0A-8CD6-993FE7B1CACC}" sibTransId="{FC186643-9C00-45E1-AA7F-F862CE4E2700}"/>
    <dgm:cxn modelId="{45D1E6B1-6841-40FB-ABD1-E4FE962639A2}" srcId="{B7DA522E-A9FA-4E26-9DA5-3DE1EDF6DDFC}" destId="{0C8DA4E3-F736-4FD7-AB6B-D2A17EE4C2DB}" srcOrd="0" destOrd="0" parTransId="{94B64CC3-66AA-4B6A-9EDE-DD87FD83460C}" sibTransId="{08CB7A04-532F-4141-A0D8-D8BA70775426}"/>
    <dgm:cxn modelId="{20BEF8CA-5CFE-4FF7-BC4A-6DEB143B8CA0}" srcId="{46573134-B41D-4510-847B-FBF52EE4BEAD}" destId="{CE71FD9F-2CDF-4177-814D-CC2BFF05387B}" srcOrd="1" destOrd="0" parTransId="{BDAEB3D8-1DC9-4197-88E3-EDBF2B0424F3}" sibTransId="{93D247D5-ED6C-4417-8491-18F2B03046EA}"/>
    <dgm:cxn modelId="{C99BA0E1-8B5E-46E1-B659-D0452B847392}" srcId="{46573134-B41D-4510-847B-FBF52EE4BEAD}" destId="{B7DA522E-A9FA-4E26-9DA5-3DE1EDF6DDFC}" srcOrd="5" destOrd="0" parTransId="{ABCE1F8F-429E-4231-BAB6-8545FAD9EF9D}" sibTransId="{B27CC906-9068-4B29-A21A-9B823982A86A}"/>
    <dgm:cxn modelId="{EC2C40EB-AC89-344A-AE54-EB8AF7890996}" type="presOf" srcId="{A4F70D40-4B20-44B0-BBDF-A989F92C5B4B}" destId="{C89B4711-8492-DA4A-BDF6-D388FA7ABE81}" srcOrd="1" destOrd="0" presId="urn:microsoft.com/office/officeart/2016/7/layout/VerticalDownArrowProcess"/>
    <dgm:cxn modelId="{943E41EF-5F14-574E-9B79-206AF106A3D9}" type="presOf" srcId="{A09B601A-8334-4457-808E-E687A9BBFC5F}" destId="{B9A7223D-018B-D341-8FC5-B58F7C2F4818}" srcOrd="0" destOrd="0" presId="urn:microsoft.com/office/officeart/2016/7/layout/VerticalDownArrowProcess"/>
    <dgm:cxn modelId="{FDC1B2F4-DF89-FE43-BF17-5285B7393404}" type="presOf" srcId="{CE71FD9F-2CDF-4177-814D-CC2BFF05387B}" destId="{B19E2339-E0AC-374D-9471-C69D12DF974F}" srcOrd="0" destOrd="0" presId="urn:microsoft.com/office/officeart/2016/7/layout/VerticalDownArrowProcess"/>
    <dgm:cxn modelId="{C26886FB-C3F8-8A49-8E96-CEBAD13818EF}" type="presOf" srcId="{46CC28F6-2305-4DD7-9577-E0E050EBEC78}" destId="{6C01B937-27C2-BF4B-A81F-F70511F024D4}" srcOrd="1" destOrd="0" presId="urn:microsoft.com/office/officeart/2016/7/layout/VerticalDownArrowProcess"/>
    <dgm:cxn modelId="{59A0373D-7486-2B47-96D4-7D8344A98381}" type="presParOf" srcId="{2089CED0-59DC-1944-8F3C-8834213B82E8}" destId="{371BB2E9-50E2-AE46-8784-C6680E22CD59}" srcOrd="0" destOrd="0" presId="urn:microsoft.com/office/officeart/2016/7/layout/VerticalDownArrowProcess"/>
    <dgm:cxn modelId="{7A3AE885-26D7-D949-AE9A-7D38247CACF3}" type="presParOf" srcId="{371BB2E9-50E2-AE46-8784-C6680E22CD59}" destId="{CF92C4A6-1BF9-144D-8755-C72560A7F171}" srcOrd="0" destOrd="0" presId="urn:microsoft.com/office/officeart/2016/7/layout/VerticalDownArrowProcess"/>
    <dgm:cxn modelId="{847C1C3F-82B1-6F47-8EF2-02992F30823A}" type="presParOf" srcId="{371BB2E9-50E2-AE46-8784-C6680E22CD59}" destId="{5C65145A-DA48-4047-98E7-5C04F6261D0F}" srcOrd="1" destOrd="0" presId="urn:microsoft.com/office/officeart/2016/7/layout/VerticalDownArrowProcess"/>
    <dgm:cxn modelId="{8C65A6AF-ABC9-364A-BE81-3985D75E3D41}" type="presParOf" srcId="{2089CED0-59DC-1944-8F3C-8834213B82E8}" destId="{910C35B8-C58D-2E43-858E-3686AE017728}" srcOrd="1" destOrd="0" presId="urn:microsoft.com/office/officeart/2016/7/layout/VerticalDownArrowProcess"/>
    <dgm:cxn modelId="{A83765F2-D873-2942-A5FE-C78F2AF8AC35}" type="presParOf" srcId="{2089CED0-59DC-1944-8F3C-8834213B82E8}" destId="{41D40AE8-B941-7441-8546-1F54FF460F64}" srcOrd="2" destOrd="0" presId="urn:microsoft.com/office/officeart/2016/7/layout/VerticalDownArrowProcess"/>
    <dgm:cxn modelId="{8B8E5C58-1F63-9849-9C7A-350DD622DDD3}" type="presParOf" srcId="{41D40AE8-B941-7441-8546-1F54FF460F64}" destId="{061F27D4-6294-DC4F-AD2E-B03EABC91D54}" srcOrd="0" destOrd="0" presId="urn:microsoft.com/office/officeart/2016/7/layout/VerticalDownArrowProcess"/>
    <dgm:cxn modelId="{0B38871D-C385-0140-A294-A7C980D57BBE}" type="presParOf" srcId="{41D40AE8-B941-7441-8546-1F54FF460F64}" destId="{6C01B937-27C2-BF4B-A81F-F70511F024D4}" srcOrd="1" destOrd="0" presId="urn:microsoft.com/office/officeart/2016/7/layout/VerticalDownArrowProcess"/>
    <dgm:cxn modelId="{D7CA779C-0B56-9C4B-A2E2-71AE7A7A9D84}" type="presParOf" srcId="{41D40AE8-B941-7441-8546-1F54FF460F64}" destId="{B31EC3F4-D70A-EB4D-8CEF-69FB406C0BF1}" srcOrd="2" destOrd="0" presId="urn:microsoft.com/office/officeart/2016/7/layout/VerticalDownArrowProcess"/>
    <dgm:cxn modelId="{238089E9-0F12-1B4E-8EC8-67DE74995266}" type="presParOf" srcId="{2089CED0-59DC-1944-8F3C-8834213B82E8}" destId="{2D5E252C-C6D3-1F47-96E8-E481D0D24EF4}" srcOrd="3" destOrd="0" presId="urn:microsoft.com/office/officeart/2016/7/layout/VerticalDownArrowProcess"/>
    <dgm:cxn modelId="{C9B5FD8F-4B2C-7749-9832-C71F27D21461}" type="presParOf" srcId="{2089CED0-59DC-1944-8F3C-8834213B82E8}" destId="{1C7D28C9-0093-9E4D-B686-FA763855075A}" srcOrd="4" destOrd="0" presId="urn:microsoft.com/office/officeart/2016/7/layout/VerticalDownArrowProcess"/>
    <dgm:cxn modelId="{04E8A444-4D5F-E94D-80E6-4346120A72FC}" type="presParOf" srcId="{1C7D28C9-0093-9E4D-B686-FA763855075A}" destId="{65607C77-0742-6146-B33F-409E7192D8C4}" srcOrd="0" destOrd="0" presId="urn:microsoft.com/office/officeart/2016/7/layout/VerticalDownArrowProcess"/>
    <dgm:cxn modelId="{73ECFCC2-49D0-3740-957B-2C16A537E8EB}" type="presParOf" srcId="{1C7D28C9-0093-9E4D-B686-FA763855075A}" destId="{AA52C899-17BA-1B4A-8629-2C824E177A21}" srcOrd="1" destOrd="0" presId="urn:microsoft.com/office/officeart/2016/7/layout/VerticalDownArrowProcess"/>
    <dgm:cxn modelId="{181399EA-F6B0-1C40-AC6E-FFF609A97401}" type="presParOf" srcId="{1C7D28C9-0093-9E4D-B686-FA763855075A}" destId="{B9A7223D-018B-D341-8FC5-B58F7C2F4818}" srcOrd="2" destOrd="0" presId="urn:microsoft.com/office/officeart/2016/7/layout/VerticalDownArrowProcess"/>
    <dgm:cxn modelId="{ADE76F7F-9ADE-2240-A23E-DFF5EDA8180D}" type="presParOf" srcId="{2089CED0-59DC-1944-8F3C-8834213B82E8}" destId="{BF081FD9-453D-2545-B0A5-69ECC88635AA}" srcOrd="5" destOrd="0" presId="urn:microsoft.com/office/officeart/2016/7/layout/VerticalDownArrowProcess"/>
    <dgm:cxn modelId="{011E8453-C961-A147-A938-7EF936BE54A8}" type="presParOf" srcId="{2089CED0-59DC-1944-8F3C-8834213B82E8}" destId="{E0FBB359-3EB4-CB4C-B8ED-9108D97E44A0}" srcOrd="6" destOrd="0" presId="urn:microsoft.com/office/officeart/2016/7/layout/VerticalDownArrowProcess"/>
    <dgm:cxn modelId="{0B788C98-9A19-1D4F-9080-D23F88D2271F}" type="presParOf" srcId="{E0FBB359-3EB4-CB4C-B8ED-9108D97E44A0}" destId="{BE446681-D8F0-EC47-A41F-0129C4478FBA}" srcOrd="0" destOrd="0" presId="urn:microsoft.com/office/officeart/2016/7/layout/VerticalDownArrowProcess"/>
    <dgm:cxn modelId="{F33170E5-D6F8-484C-88A4-8634F8083ED4}" type="presParOf" srcId="{E0FBB359-3EB4-CB4C-B8ED-9108D97E44A0}" destId="{E94FFA53-2C80-0C45-9831-714B776B2F88}" srcOrd="1" destOrd="0" presId="urn:microsoft.com/office/officeart/2016/7/layout/VerticalDownArrowProcess"/>
    <dgm:cxn modelId="{E6543FA0-C2D4-8A4E-9A62-7FF690FEA702}" type="presParOf" srcId="{E0FBB359-3EB4-CB4C-B8ED-9108D97E44A0}" destId="{8FC3181A-EABD-0146-B99C-8819F1A371EF}" srcOrd="2" destOrd="0" presId="urn:microsoft.com/office/officeart/2016/7/layout/VerticalDownArrowProcess"/>
    <dgm:cxn modelId="{76431C4E-D9EF-9D45-BEA9-46135817B7DE}" type="presParOf" srcId="{2089CED0-59DC-1944-8F3C-8834213B82E8}" destId="{C317781F-25A7-A646-A87C-C6560EFCA4F7}" srcOrd="7" destOrd="0" presId="urn:microsoft.com/office/officeart/2016/7/layout/VerticalDownArrowProcess"/>
    <dgm:cxn modelId="{A21A93AC-6794-7849-B3AB-72F06ABC3934}" type="presParOf" srcId="{2089CED0-59DC-1944-8F3C-8834213B82E8}" destId="{4D0E3F66-9599-9D4E-B544-4438F037D432}" srcOrd="8" destOrd="0" presId="urn:microsoft.com/office/officeart/2016/7/layout/VerticalDownArrowProcess"/>
    <dgm:cxn modelId="{96201BE9-2ADF-D34A-8DD0-1D443E334687}" type="presParOf" srcId="{4D0E3F66-9599-9D4E-B544-4438F037D432}" destId="{B19E2339-E0AC-374D-9471-C69D12DF974F}" srcOrd="0" destOrd="0" presId="urn:microsoft.com/office/officeart/2016/7/layout/VerticalDownArrowProcess"/>
    <dgm:cxn modelId="{C8BFB696-3B06-0446-AD1E-3174AF7B143C}" type="presParOf" srcId="{4D0E3F66-9599-9D4E-B544-4438F037D432}" destId="{8B92923C-806D-5044-8E4D-7A55CBE5CAEB}" srcOrd="1" destOrd="0" presId="urn:microsoft.com/office/officeart/2016/7/layout/VerticalDownArrowProcess"/>
    <dgm:cxn modelId="{825CB973-1E9A-F346-B3A4-FEB55A1FDD7F}" type="presParOf" srcId="{4D0E3F66-9599-9D4E-B544-4438F037D432}" destId="{6AD1B6A0-DDC3-F04A-B24F-E99037A7CDA5}" srcOrd="2" destOrd="0" presId="urn:microsoft.com/office/officeart/2016/7/layout/VerticalDownArrowProcess"/>
    <dgm:cxn modelId="{A2C9CF40-FF74-F247-81CB-3DAFC30E58EE}" type="presParOf" srcId="{2089CED0-59DC-1944-8F3C-8834213B82E8}" destId="{E1ED25FA-ABC0-0143-9AEA-D9DB4680798D}" srcOrd="9" destOrd="0" presId="urn:microsoft.com/office/officeart/2016/7/layout/VerticalDownArrowProcess"/>
    <dgm:cxn modelId="{AE6CE72E-AD14-A54D-A48B-C6E4F16B4301}" type="presParOf" srcId="{2089CED0-59DC-1944-8F3C-8834213B82E8}" destId="{6B01C1B1-1B0A-D144-8346-A04FEAB5B592}" srcOrd="10" destOrd="0" presId="urn:microsoft.com/office/officeart/2016/7/layout/VerticalDownArrowProcess"/>
    <dgm:cxn modelId="{06ED55BB-2681-E945-933A-08045355E8D5}" type="presParOf" srcId="{6B01C1B1-1B0A-D144-8346-A04FEAB5B592}" destId="{4C0EFEC3-3AFD-F84C-9C35-5F1BCE0CAD9A}" srcOrd="0" destOrd="0" presId="urn:microsoft.com/office/officeart/2016/7/layout/VerticalDownArrowProcess"/>
    <dgm:cxn modelId="{598E99B6-B13E-C049-8501-5A28128DC2BA}" type="presParOf" srcId="{6B01C1B1-1B0A-D144-8346-A04FEAB5B592}" destId="{C89B4711-8492-DA4A-BDF6-D388FA7ABE81}" srcOrd="1" destOrd="0" presId="urn:microsoft.com/office/officeart/2016/7/layout/VerticalDownArrowProcess"/>
    <dgm:cxn modelId="{0A256FE8-25AB-4E42-8DC2-4BAFB017438C}" type="presParOf" srcId="{6B01C1B1-1B0A-D144-8346-A04FEAB5B592}" destId="{1A0867A6-F97F-9D44-97B5-7A785E5DDEF8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E7F071-4D8D-4EB5-8802-5A9F7FD5BEDD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32E9633-128E-4EC0-8781-91DFE27FA4A1}">
      <dgm:prSet/>
      <dgm:spPr/>
      <dgm:t>
        <a:bodyPr/>
        <a:lstStyle/>
        <a:p>
          <a:r>
            <a:rPr lang="en-US"/>
            <a:t>Use Zeek to log conn data, convert to CSV</a:t>
          </a:r>
        </a:p>
      </dgm:t>
    </dgm:pt>
    <dgm:pt modelId="{3EF6F441-2A44-47BC-9AC1-5F31A1EBDD60}" type="parTrans" cxnId="{68A15910-DA85-4C5B-ACAB-745C6CB14A67}">
      <dgm:prSet/>
      <dgm:spPr/>
      <dgm:t>
        <a:bodyPr/>
        <a:lstStyle/>
        <a:p>
          <a:endParaRPr lang="en-US"/>
        </a:p>
      </dgm:t>
    </dgm:pt>
    <dgm:pt modelId="{E3D0E643-6E5D-4109-930A-989C10B72211}" type="sibTrans" cxnId="{68A15910-DA85-4C5B-ACAB-745C6CB14A67}">
      <dgm:prSet/>
      <dgm:spPr/>
      <dgm:t>
        <a:bodyPr/>
        <a:lstStyle/>
        <a:p>
          <a:endParaRPr lang="en-US"/>
        </a:p>
      </dgm:t>
    </dgm:pt>
    <dgm:pt modelId="{F8175B47-9D85-4A0B-AE71-55D663BD64DE}">
      <dgm:prSet/>
      <dgm:spPr/>
      <dgm:t>
        <a:bodyPr/>
        <a:lstStyle/>
        <a:p>
          <a:r>
            <a:rPr lang="en-US"/>
            <a:t>Nightly cron or Airflow jobs to retrain models</a:t>
          </a:r>
        </a:p>
      </dgm:t>
    </dgm:pt>
    <dgm:pt modelId="{45870C44-3087-4B27-BC56-8EEAF4A209E7}" type="parTrans" cxnId="{7B55230F-CEA1-4615-821B-137C295EB8FC}">
      <dgm:prSet/>
      <dgm:spPr/>
      <dgm:t>
        <a:bodyPr/>
        <a:lstStyle/>
        <a:p>
          <a:endParaRPr lang="en-US"/>
        </a:p>
      </dgm:t>
    </dgm:pt>
    <dgm:pt modelId="{A705B9B1-ABB1-4D96-9C99-E10AD0973AB8}" type="sibTrans" cxnId="{7B55230F-CEA1-4615-821B-137C295EB8FC}">
      <dgm:prSet/>
      <dgm:spPr/>
      <dgm:t>
        <a:bodyPr/>
        <a:lstStyle/>
        <a:p>
          <a:endParaRPr lang="en-US"/>
        </a:p>
      </dgm:t>
    </dgm:pt>
    <dgm:pt modelId="{FEC14D04-F68C-4F0D-9C93-25AB0523BF30}">
      <dgm:prSet/>
      <dgm:spPr/>
      <dgm:t>
        <a:bodyPr/>
        <a:lstStyle/>
        <a:p>
          <a:r>
            <a:rPr lang="en-US"/>
            <a:t>Track drift using metric deltas or KL divergence</a:t>
          </a:r>
        </a:p>
      </dgm:t>
    </dgm:pt>
    <dgm:pt modelId="{0628579D-6C5B-48BF-A10A-95A54126CE54}" type="parTrans" cxnId="{A21EE68C-7FC6-4C00-AB27-07B154E14BEC}">
      <dgm:prSet/>
      <dgm:spPr/>
      <dgm:t>
        <a:bodyPr/>
        <a:lstStyle/>
        <a:p>
          <a:endParaRPr lang="en-US"/>
        </a:p>
      </dgm:t>
    </dgm:pt>
    <dgm:pt modelId="{59AE6A85-CCF9-49F6-8D99-C8287B6AEA25}" type="sibTrans" cxnId="{A21EE68C-7FC6-4C00-AB27-07B154E14BEC}">
      <dgm:prSet/>
      <dgm:spPr/>
      <dgm:t>
        <a:bodyPr/>
        <a:lstStyle/>
        <a:p>
          <a:endParaRPr lang="en-US"/>
        </a:p>
      </dgm:t>
    </dgm:pt>
    <dgm:pt modelId="{0E53BCD7-EF57-4E57-8FFD-8026A8B49B20}" type="pres">
      <dgm:prSet presAssocID="{08E7F071-4D8D-4EB5-8802-5A9F7FD5BEDD}" presName="root" presStyleCnt="0">
        <dgm:presLayoutVars>
          <dgm:dir/>
          <dgm:resizeHandles val="exact"/>
        </dgm:presLayoutVars>
      </dgm:prSet>
      <dgm:spPr/>
    </dgm:pt>
    <dgm:pt modelId="{8E76E1A2-C917-4840-A782-C0A2670D336A}" type="pres">
      <dgm:prSet presAssocID="{832E9633-128E-4EC0-8781-91DFE27FA4A1}" presName="compNode" presStyleCnt="0"/>
      <dgm:spPr/>
    </dgm:pt>
    <dgm:pt modelId="{71B43C3A-7C74-48B7-AC15-55C007BBBD5E}" type="pres">
      <dgm:prSet presAssocID="{832E9633-128E-4EC0-8781-91DFE27FA4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89524DCA-C2A6-498B-92C0-390B821C88F9}" type="pres">
      <dgm:prSet presAssocID="{832E9633-128E-4EC0-8781-91DFE27FA4A1}" presName="spaceRect" presStyleCnt="0"/>
      <dgm:spPr/>
    </dgm:pt>
    <dgm:pt modelId="{8E796EDF-4CF2-40A5-B7BD-69F451D48B2F}" type="pres">
      <dgm:prSet presAssocID="{832E9633-128E-4EC0-8781-91DFE27FA4A1}" presName="textRect" presStyleLbl="revTx" presStyleIdx="0" presStyleCnt="3">
        <dgm:presLayoutVars>
          <dgm:chMax val="1"/>
          <dgm:chPref val="1"/>
        </dgm:presLayoutVars>
      </dgm:prSet>
      <dgm:spPr/>
    </dgm:pt>
    <dgm:pt modelId="{E22B48C4-405F-460B-993F-19A825550FE4}" type="pres">
      <dgm:prSet presAssocID="{E3D0E643-6E5D-4109-930A-989C10B72211}" presName="sibTrans" presStyleCnt="0"/>
      <dgm:spPr/>
    </dgm:pt>
    <dgm:pt modelId="{103EAE36-C12A-49CB-9EE7-8CA4D180DB19}" type="pres">
      <dgm:prSet presAssocID="{F8175B47-9D85-4A0B-AE71-55D663BD64DE}" presName="compNode" presStyleCnt="0"/>
      <dgm:spPr/>
    </dgm:pt>
    <dgm:pt modelId="{7EEF8990-AA9B-430F-9C0A-732C0FDFF28E}" type="pres">
      <dgm:prSet presAssocID="{F8175B47-9D85-4A0B-AE71-55D663BD64D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irplane"/>
        </a:ext>
      </dgm:extLst>
    </dgm:pt>
    <dgm:pt modelId="{D4769253-4EAE-4E4D-A37F-79393DC5E25A}" type="pres">
      <dgm:prSet presAssocID="{F8175B47-9D85-4A0B-AE71-55D663BD64DE}" presName="spaceRect" presStyleCnt="0"/>
      <dgm:spPr/>
    </dgm:pt>
    <dgm:pt modelId="{D196F554-A8FD-4944-83FF-D70FF8D84273}" type="pres">
      <dgm:prSet presAssocID="{F8175B47-9D85-4A0B-AE71-55D663BD64DE}" presName="textRect" presStyleLbl="revTx" presStyleIdx="1" presStyleCnt="3">
        <dgm:presLayoutVars>
          <dgm:chMax val="1"/>
          <dgm:chPref val="1"/>
        </dgm:presLayoutVars>
      </dgm:prSet>
      <dgm:spPr/>
    </dgm:pt>
    <dgm:pt modelId="{5F1233A8-F058-4767-A2CB-AE4EB3BAEE0F}" type="pres">
      <dgm:prSet presAssocID="{A705B9B1-ABB1-4D96-9C99-E10AD0973AB8}" presName="sibTrans" presStyleCnt="0"/>
      <dgm:spPr/>
    </dgm:pt>
    <dgm:pt modelId="{DA301707-71B1-422B-83F1-7707AB73417C}" type="pres">
      <dgm:prSet presAssocID="{FEC14D04-F68C-4F0D-9C93-25AB0523BF30}" presName="compNode" presStyleCnt="0"/>
      <dgm:spPr/>
    </dgm:pt>
    <dgm:pt modelId="{721B8466-3D01-49E5-8B3D-54A880C7D367}" type="pres">
      <dgm:prSet presAssocID="{FEC14D04-F68C-4F0D-9C93-25AB0523BF3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C095269-D3C8-46B4-A5C9-FFEF62CE0D2F}" type="pres">
      <dgm:prSet presAssocID="{FEC14D04-F68C-4F0D-9C93-25AB0523BF30}" presName="spaceRect" presStyleCnt="0"/>
      <dgm:spPr/>
    </dgm:pt>
    <dgm:pt modelId="{FE3F90D3-5D9F-4954-9212-95CCB89E9C01}" type="pres">
      <dgm:prSet presAssocID="{FEC14D04-F68C-4F0D-9C93-25AB0523BF3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B55230F-CEA1-4615-821B-137C295EB8FC}" srcId="{08E7F071-4D8D-4EB5-8802-5A9F7FD5BEDD}" destId="{F8175B47-9D85-4A0B-AE71-55D663BD64DE}" srcOrd="1" destOrd="0" parTransId="{45870C44-3087-4B27-BC56-8EEAF4A209E7}" sibTransId="{A705B9B1-ABB1-4D96-9C99-E10AD0973AB8}"/>
    <dgm:cxn modelId="{68A15910-DA85-4C5B-ACAB-745C6CB14A67}" srcId="{08E7F071-4D8D-4EB5-8802-5A9F7FD5BEDD}" destId="{832E9633-128E-4EC0-8781-91DFE27FA4A1}" srcOrd="0" destOrd="0" parTransId="{3EF6F441-2A44-47BC-9AC1-5F31A1EBDD60}" sibTransId="{E3D0E643-6E5D-4109-930A-989C10B72211}"/>
    <dgm:cxn modelId="{71021D5D-C4C8-4310-8AB4-52AEDC909DE9}" type="presOf" srcId="{F8175B47-9D85-4A0B-AE71-55D663BD64DE}" destId="{D196F554-A8FD-4944-83FF-D70FF8D84273}" srcOrd="0" destOrd="0" presId="urn:microsoft.com/office/officeart/2018/2/layout/IconLabelList"/>
    <dgm:cxn modelId="{96E9C167-31C0-47FD-BF9B-6F9B09FF3594}" type="presOf" srcId="{FEC14D04-F68C-4F0D-9C93-25AB0523BF30}" destId="{FE3F90D3-5D9F-4954-9212-95CCB89E9C01}" srcOrd="0" destOrd="0" presId="urn:microsoft.com/office/officeart/2018/2/layout/IconLabelList"/>
    <dgm:cxn modelId="{8D9DD177-D2CE-407E-9D1A-69532FAFDA85}" type="presOf" srcId="{832E9633-128E-4EC0-8781-91DFE27FA4A1}" destId="{8E796EDF-4CF2-40A5-B7BD-69F451D48B2F}" srcOrd="0" destOrd="0" presId="urn:microsoft.com/office/officeart/2018/2/layout/IconLabelList"/>
    <dgm:cxn modelId="{3DEF4D8B-59F3-48E5-8E0F-A6B3B678BD45}" type="presOf" srcId="{08E7F071-4D8D-4EB5-8802-5A9F7FD5BEDD}" destId="{0E53BCD7-EF57-4E57-8FFD-8026A8B49B20}" srcOrd="0" destOrd="0" presId="urn:microsoft.com/office/officeart/2018/2/layout/IconLabelList"/>
    <dgm:cxn modelId="{A21EE68C-7FC6-4C00-AB27-07B154E14BEC}" srcId="{08E7F071-4D8D-4EB5-8802-5A9F7FD5BEDD}" destId="{FEC14D04-F68C-4F0D-9C93-25AB0523BF30}" srcOrd="2" destOrd="0" parTransId="{0628579D-6C5B-48BF-A10A-95A54126CE54}" sibTransId="{59AE6A85-CCF9-49F6-8D99-C8287B6AEA25}"/>
    <dgm:cxn modelId="{8A25B92B-F2BC-45E1-AF1A-8BD69CBF0A7D}" type="presParOf" srcId="{0E53BCD7-EF57-4E57-8FFD-8026A8B49B20}" destId="{8E76E1A2-C917-4840-A782-C0A2670D336A}" srcOrd="0" destOrd="0" presId="urn:microsoft.com/office/officeart/2018/2/layout/IconLabelList"/>
    <dgm:cxn modelId="{52E5F03A-F124-4B59-AA1C-280DB0EBF3C7}" type="presParOf" srcId="{8E76E1A2-C917-4840-A782-C0A2670D336A}" destId="{71B43C3A-7C74-48B7-AC15-55C007BBBD5E}" srcOrd="0" destOrd="0" presId="urn:microsoft.com/office/officeart/2018/2/layout/IconLabelList"/>
    <dgm:cxn modelId="{48151FE5-4196-4C25-9113-72464E7C1EC6}" type="presParOf" srcId="{8E76E1A2-C917-4840-A782-C0A2670D336A}" destId="{89524DCA-C2A6-498B-92C0-390B821C88F9}" srcOrd="1" destOrd="0" presId="urn:microsoft.com/office/officeart/2018/2/layout/IconLabelList"/>
    <dgm:cxn modelId="{0DBA186B-D83E-4A07-942C-5A3EA5279349}" type="presParOf" srcId="{8E76E1A2-C917-4840-A782-C0A2670D336A}" destId="{8E796EDF-4CF2-40A5-B7BD-69F451D48B2F}" srcOrd="2" destOrd="0" presId="urn:microsoft.com/office/officeart/2018/2/layout/IconLabelList"/>
    <dgm:cxn modelId="{7649EC2C-71E5-414F-91DE-3C1538F861AD}" type="presParOf" srcId="{0E53BCD7-EF57-4E57-8FFD-8026A8B49B20}" destId="{E22B48C4-405F-460B-993F-19A825550FE4}" srcOrd="1" destOrd="0" presId="urn:microsoft.com/office/officeart/2018/2/layout/IconLabelList"/>
    <dgm:cxn modelId="{B55FCEBC-DECC-4E13-85EB-BD2088536A3A}" type="presParOf" srcId="{0E53BCD7-EF57-4E57-8FFD-8026A8B49B20}" destId="{103EAE36-C12A-49CB-9EE7-8CA4D180DB19}" srcOrd="2" destOrd="0" presId="urn:microsoft.com/office/officeart/2018/2/layout/IconLabelList"/>
    <dgm:cxn modelId="{A1B754E1-352E-4125-BEFF-F4244C4D64F6}" type="presParOf" srcId="{103EAE36-C12A-49CB-9EE7-8CA4D180DB19}" destId="{7EEF8990-AA9B-430F-9C0A-732C0FDFF28E}" srcOrd="0" destOrd="0" presId="urn:microsoft.com/office/officeart/2018/2/layout/IconLabelList"/>
    <dgm:cxn modelId="{AD847625-6EEA-49D0-9EB8-638BDC9F407E}" type="presParOf" srcId="{103EAE36-C12A-49CB-9EE7-8CA4D180DB19}" destId="{D4769253-4EAE-4E4D-A37F-79393DC5E25A}" srcOrd="1" destOrd="0" presId="urn:microsoft.com/office/officeart/2018/2/layout/IconLabelList"/>
    <dgm:cxn modelId="{99595D1B-B789-4368-AEB2-5470F50D122F}" type="presParOf" srcId="{103EAE36-C12A-49CB-9EE7-8CA4D180DB19}" destId="{D196F554-A8FD-4944-83FF-D70FF8D84273}" srcOrd="2" destOrd="0" presId="urn:microsoft.com/office/officeart/2018/2/layout/IconLabelList"/>
    <dgm:cxn modelId="{86CB7F86-F84B-4306-99B3-9A66F1AB3358}" type="presParOf" srcId="{0E53BCD7-EF57-4E57-8FFD-8026A8B49B20}" destId="{5F1233A8-F058-4767-A2CB-AE4EB3BAEE0F}" srcOrd="3" destOrd="0" presId="urn:microsoft.com/office/officeart/2018/2/layout/IconLabelList"/>
    <dgm:cxn modelId="{BE97A2F3-54FA-4811-A0B9-BF9FA0C8D7B7}" type="presParOf" srcId="{0E53BCD7-EF57-4E57-8FFD-8026A8B49B20}" destId="{DA301707-71B1-422B-83F1-7707AB73417C}" srcOrd="4" destOrd="0" presId="urn:microsoft.com/office/officeart/2018/2/layout/IconLabelList"/>
    <dgm:cxn modelId="{A081CCCF-2496-4576-AAB5-4B9F289BAE97}" type="presParOf" srcId="{DA301707-71B1-422B-83F1-7707AB73417C}" destId="{721B8466-3D01-49E5-8B3D-54A880C7D367}" srcOrd="0" destOrd="0" presId="urn:microsoft.com/office/officeart/2018/2/layout/IconLabelList"/>
    <dgm:cxn modelId="{359AAEDE-E895-4422-8527-2F11B3C7AB60}" type="presParOf" srcId="{DA301707-71B1-422B-83F1-7707AB73417C}" destId="{4C095269-D3C8-46B4-A5C9-FFEF62CE0D2F}" srcOrd="1" destOrd="0" presId="urn:microsoft.com/office/officeart/2018/2/layout/IconLabelList"/>
    <dgm:cxn modelId="{2432CE8F-0876-4477-A7F5-0DEDA4707841}" type="presParOf" srcId="{DA301707-71B1-422B-83F1-7707AB73417C}" destId="{FE3F90D3-5D9F-4954-9212-95CCB89E9C0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68D6008-D7B0-455C-990F-13AA7104A37F}" type="doc">
      <dgm:prSet loTypeId="urn:microsoft.com/office/officeart/2016/7/layout/VerticalDownArrowProcess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3C07374-2497-448A-BC12-A9DFECF5BDFF}">
      <dgm:prSet/>
      <dgm:spPr/>
      <dgm:t>
        <a:bodyPr/>
        <a:lstStyle/>
        <a:p>
          <a:r>
            <a:rPr lang="en-US"/>
            <a:t>Create</a:t>
          </a:r>
        </a:p>
      </dgm:t>
    </dgm:pt>
    <dgm:pt modelId="{63F5F0C3-8245-4318-B55C-C9CE00C3A658}" type="parTrans" cxnId="{5C643764-7F81-451F-BABA-62157E07F339}">
      <dgm:prSet/>
      <dgm:spPr/>
      <dgm:t>
        <a:bodyPr/>
        <a:lstStyle/>
        <a:p>
          <a:endParaRPr lang="en-US"/>
        </a:p>
      </dgm:t>
    </dgm:pt>
    <dgm:pt modelId="{8E49A4E9-8D2A-4A6B-ABBB-9599949E9A95}" type="sibTrans" cxnId="{5C643764-7F81-451F-BABA-62157E07F339}">
      <dgm:prSet/>
      <dgm:spPr/>
      <dgm:t>
        <a:bodyPr/>
        <a:lstStyle/>
        <a:p>
          <a:endParaRPr lang="en-US"/>
        </a:p>
      </dgm:t>
    </dgm:pt>
    <dgm:pt modelId="{D5017B31-8FD6-4238-AAA2-B5B98E460A75}">
      <dgm:prSet/>
      <dgm:spPr/>
      <dgm:t>
        <a:bodyPr/>
        <a:lstStyle/>
        <a:p>
          <a:r>
            <a:rPr lang="en-US"/>
            <a:t>Create Flask or FastAPI-based inference service</a:t>
          </a:r>
        </a:p>
      </dgm:t>
    </dgm:pt>
    <dgm:pt modelId="{AFA986BC-BA73-4FBD-909D-36C1419F3CFB}" type="parTrans" cxnId="{F484C347-15AD-4B30-8A19-8EE105B54626}">
      <dgm:prSet/>
      <dgm:spPr/>
      <dgm:t>
        <a:bodyPr/>
        <a:lstStyle/>
        <a:p>
          <a:endParaRPr lang="en-US"/>
        </a:p>
      </dgm:t>
    </dgm:pt>
    <dgm:pt modelId="{F433E478-DDD2-4C3E-8B2F-E63D3C533692}" type="sibTrans" cxnId="{F484C347-15AD-4B30-8A19-8EE105B54626}">
      <dgm:prSet/>
      <dgm:spPr/>
      <dgm:t>
        <a:bodyPr/>
        <a:lstStyle/>
        <a:p>
          <a:endParaRPr lang="en-US"/>
        </a:p>
      </dgm:t>
    </dgm:pt>
    <dgm:pt modelId="{9B40D096-DFB6-46F4-A75C-B76A1AF2BC6F}">
      <dgm:prSet/>
      <dgm:spPr/>
      <dgm:t>
        <a:bodyPr/>
        <a:lstStyle/>
        <a:p>
          <a:r>
            <a:rPr lang="en-US"/>
            <a:t>Containerize</a:t>
          </a:r>
        </a:p>
      </dgm:t>
    </dgm:pt>
    <dgm:pt modelId="{1B8D3D5B-11CD-43B1-BC2D-D5A140F393F5}" type="parTrans" cxnId="{49CB9B39-7DA8-4AFB-ABA1-C79DD2CA22B5}">
      <dgm:prSet/>
      <dgm:spPr/>
      <dgm:t>
        <a:bodyPr/>
        <a:lstStyle/>
        <a:p>
          <a:endParaRPr lang="en-US"/>
        </a:p>
      </dgm:t>
    </dgm:pt>
    <dgm:pt modelId="{AFF37178-D72F-4DC9-9AEC-8B9E11AE06F4}" type="sibTrans" cxnId="{49CB9B39-7DA8-4AFB-ABA1-C79DD2CA22B5}">
      <dgm:prSet/>
      <dgm:spPr/>
      <dgm:t>
        <a:bodyPr/>
        <a:lstStyle/>
        <a:p>
          <a:endParaRPr lang="en-US"/>
        </a:p>
      </dgm:t>
    </dgm:pt>
    <dgm:pt modelId="{1F395045-D144-4885-A6F3-D6E05AA028C3}">
      <dgm:prSet/>
      <dgm:spPr/>
      <dgm:t>
        <a:bodyPr/>
        <a:lstStyle/>
        <a:p>
          <a:r>
            <a:rPr lang="en-US"/>
            <a:t>Containerize with Docker</a:t>
          </a:r>
        </a:p>
      </dgm:t>
    </dgm:pt>
    <dgm:pt modelId="{19FA0C16-55C3-4B71-88D4-86B5878AF0D3}" type="parTrans" cxnId="{3CFF5CD8-B827-4ECB-8ED5-072D7E3F37CA}">
      <dgm:prSet/>
      <dgm:spPr/>
      <dgm:t>
        <a:bodyPr/>
        <a:lstStyle/>
        <a:p>
          <a:endParaRPr lang="en-US"/>
        </a:p>
      </dgm:t>
    </dgm:pt>
    <dgm:pt modelId="{1C54F517-BED5-42B5-AD22-76561A423ECA}" type="sibTrans" cxnId="{3CFF5CD8-B827-4ECB-8ED5-072D7E3F37CA}">
      <dgm:prSet/>
      <dgm:spPr/>
      <dgm:t>
        <a:bodyPr/>
        <a:lstStyle/>
        <a:p>
          <a:endParaRPr lang="en-US"/>
        </a:p>
      </dgm:t>
    </dgm:pt>
    <dgm:pt modelId="{C39D76FD-EE1A-4A68-871C-1C80F421716E}">
      <dgm:prSet/>
      <dgm:spPr/>
      <dgm:t>
        <a:bodyPr/>
        <a:lstStyle/>
        <a:p>
          <a:r>
            <a:rPr lang="en-US"/>
            <a:t>Push</a:t>
          </a:r>
        </a:p>
      </dgm:t>
    </dgm:pt>
    <dgm:pt modelId="{421D2FAE-1D5E-4390-ADC8-1F0B6C5F97AF}" type="parTrans" cxnId="{9F1346B0-514A-4F06-808D-363F7740E59E}">
      <dgm:prSet/>
      <dgm:spPr/>
      <dgm:t>
        <a:bodyPr/>
        <a:lstStyle/>
        <a:p>
          <a:endParaRPr lang="en-US"/>
        </a:p>
      </dgm:t>
    </dgm:pt>
    <dgm:pt modelId="{37921555-9DE0-4484-A542-CBB4CBEAA743}" type="sibTrans" cxnId="{9F1346B0-514A-4F06-808D-363F7740E59E}">
      <dgm:prSet/>
      <dgm:spPr/>
      <dgm:t>
        <a:bodyPr/>
        <a:lstStyle/>
        <a:p>
          <a:endParaRPr lang="en-US"/>
        </a:p>
      </dgm:t>
    </dgm:pt>
    <dgm:pt modelId="{099FF58B-9B6C-4F29-BB66-03405790FFFD}">
      <dgm:prSet/>
      <dgm:spPr/>
      <dgm:t>
        <a:bodyPr/>
        <a:lstStyle/>
        <a:p>
          <a:r>
            <a:rPr lang="en-US"/>
            <a:t>Push image to AWS ECR</a:t>
          </a:r>
        </a:p>
      </dgm:t>
    </dgm:pt>
    <dgm:pt modelId="{9AD93440-0997-4783-817F-ACC60A25AF31}" type="parTrans" cxnId="{9A3986B5-F1E0-48D5-9E26-91346F52846F}">
      <dgm:prSet/>
      <dgm:spPr/>
      <dgm:t>
        <a:bodyPr/>
        <a:lstStyle/>
        <a:p>
          <a:endParaRPr lang="en-US"/>
        </a:p>
      </dgm:t>
    </dgm:pt>
    <dgm:pt modelId="{F2341CBE-A783-4AD5-A929-5EBD381DB47B}" type="sibTrans" cxnId="{9A3986B5-F1E0-48D5-9E26-91346F52846F}">
      <dgm:prSet/>
      <dgm:spPr/>
      <dgm:t>
        <a:bodyPr/>
        <a:lstStyle/>
        <a:p>
          <a:endParaRPr lang="en-US"/>
        </a:p>
      </dgm:t>
    </dgm:pt>
    <dgm:pt modelId="{874E55BC-8B5F-400F-BF5D-F60327BACD0A}">
      <dgm:prSet/>
      <dgm:spPr/>
      <dgm:t>
        <a:bodyPr/>
        <a:lstStyle/>
        <a:p>
          <a:r>
            <a:rPr lang="en-US"/>
            <a:t>Deploy on</a:t>
          </a:r>
        </a:p>
      </dgm:t>
    </dgm:pt>
    <dgm:pt modelId="{BE60BAE3-D831-4AD3-A1A4-BC0DC3140DF3}" type="parTrans" cxnId="{7E74946C-E90E-43E0-8EF7-E7D7ADEA3D4E}">
      <dgm:prSet/>
      <dgm:spPr/>
      <dgm:t>
        <a:bodyPr/>
        <a:lstStyle/>
        <a:p>
          <a:endParaRPr lang="en-US"/>
        </a:p>
      </dgm:t>
    </dgm:pt>
    <dgm:pt modelId="{DBC07606-B574-49DD-B9EE-F84D1DDA5A6D}" type="sibTrans" cxnId="{7E74946C-E90E-43E0-8EF7-E7D7ADEA3D4E}">
      <dgm:prSet/>
      <dgm:spPr/>
      <dgm:t>
        <a:bodyPr/>
        <a:lstStyle/>
        <a:p>
          <a:endParaRPr lang="en-US"/>
        </a:p>
      </dgm:t>
    </dgm:pt>
    <dgm:pt modelId="{CD785571-94D9-464F-A81C-7C2A2471BF5C}">
      <dgm:prSet/>
      <dgm:spPr/>
      <dgm:t>
        <a:bodyPr/>
        <a:lstStyle/>
        <a:p>
          <a:r>
            <a:rPr lang="en-US"/>
            <a:t>Deploy on ECS or configure Lambda + API Gateway</a:t>
          </a:r>
        </a:p>
      </dgm:t>
    </dgm:pt>
    <dgm:pt modelId="{6DCF587D-6F23-4A67-A6D0-E003F68C9C80}" type="parTrans" cxnId="{157463E9-39EE-47F1-BA69-AC045E66F385}">
      <dgm:prSet/>
      <dgm:spPr/>
      <dgm:t>
        <a:bodyPr/>
        <a:lstStyle/>
        <a:p>
          <a:endParaRPr lang="en-US"/>
        </a:p>
      </dgm:t>
    </dgm:pt>
    <dgm:pt modelId="{BEF94243-18D8-4345-A135-467A5FF83885}" type="sibTrans" cxnId="{157463E9-39EE-47F1-BA69-AC045E66F385}">
      <dgm:prSet/>
      <dgm:spPr/>
      <dgm:t>
        <a:bodyPr/>
        <a:lstStyle/>
        <a:p>
          <a:endParaRPr lang="en-US"/>
        </a:p>
      </dgm:t>
    </dgm:pt>
    <dgm:pt modelId="{26A3F600-86AD-CB47-AB8A-73FA32F5C46C}" type="pres">
      <dgm:prSet presAssocID="{868D6008-D7B0-455C-990F-13AA7104A37F}" presName="Name0" presStyleCnt="0">
        <dgm:presLayoutVars>
          <dgm:dir/>
          <dgm:animLvl val="lvl"/>
          <dgm:resizeHandles val="exact"/>
        </dgm:presLayoutVars>
      </dgm:prSet>
      <dgm:spPr/>
    </dgm:pt>
    <dgm:pt modelId="{73EDF703-7A36-864B-91E2-583C8E507679}" type="pres">
      <dgm:prSet presAssocID="{874E55BC-8B5F-400F-BF5D-F60327BACD0A}" presName="boxAndChildren" presStyleCnt="0"/>
      <dgm:spPr/>
    </dgm:pt>
    <dgm:pt modelId="{6618A291-81AC-CE4E-9479-5F68BF7207A4}" type="pres">
      <dgm:prSet presAssocID="{874E55BC-8B5F-400F-BF5D-F60327BACD0A}" presName="parentTextBox" presStyleLbl="alignNode1" presStyleIdx="0" presStyleCnt="4"/>
      <dgm:spPr/>
    </dgm:pt>
    <dgm:pt modelId="{84375B26-CADD-EC44-89EB-79B10A820B93}" type="pres">
      <dgm:prSet presAssocID="{874E55BC-8B5F-400F-BF5D-F60327BACD0A}" presName="descendantBox" presStyleLbl="bgAccFollowNode1" presStyleIdx="0" presStyleCnt="4"/>
      <dgm:spPr/>
    </dgm:pt>
    <dgm:pt modelId="{EA4E3F1E-3BBA-C048-88D4-4494F8DCB06B}" type="pres">
      <dgm:prSet presAssocID="{37921555-9DE0-4484-A542-CBB4CBEAA743}" presName="sp" presStyleCnt="0"/>
      <dgm:spPr/>
    </dgm:pt>
    <dgm:pt modelId="{EFE849BC-2C41-2740-B45A-B276BABCECBB}" type="pres">
      <dgm:prSet presAssocID="{C39D76FD-EE1A-4A68-871C-1C80F421716E}" presName="arrowAndChildren" presStyleCnt="0"/>
      <dgm:spPr/>
    </dgm:pt>
    <dgm:pt modelId="{B259F7C1-691E-594A-A71D-F0079BB95A2C}" type="pres">
      <dgm:prSet presAssocID="{C39D76FD-EE1A-4A68-871C-1C80F421716E}" presName="parentTextArrow" presStyleLbl="node1" presStyleIdx="0" presStyleCnt="0"/>
      <dgm:spPr/>
    </dgm:pt>
    <dgm:pt modelId="{D11E71DC-4050-4B44-B9FB-B7941D862003}" type="pres">
      <dgm:prSet presAssocID="{C39D76FD-EE1A-4A68-871C-1C80F421716E}" presName="arrow" presStyleLbl="alignNode1" presStyleIdx="1" presStyleCnt="4"/>
      <dgm:spPr/>
    </dgm:pt>
    <dgm:pt modelId="{88C58495-ABEF-4446-9435-D1B038A67D5C}" type="pres">
      <dgm:prSet presAssocID="{C39D76FD-EE1A-4A68-871C-1C80F421716E}" presName="descendantArrow" presStyleLbl="bgAccFollowNode1" presStyleIdx="1" presStyleCnt="4"/>
      <dgm:spPr/>
    </dgm:pt>
    <dgm:pt modelId="{0F55150B-32AB-344A-BE30-0C4BA8D58A15}" type="pres">
      <dgm:prSet presAssocID="{AFF37178-D72F-4DC9-9AEC-8B9E11AE06F4}" presName="sp" presStyleCnt="0"/>
      <dgm:spPr/>
    </dgm:pt>
    <dgm:pt modelId="{2C722288-F92C-1242-B4BB-96C25606A3B6}" type="pres">
      <dgm:prSet presAssocID="{9B40D096-DFB6-46F4-A75C-B76A1AF2BC6F}" presName="arrowAndChildren" presStyleCnt="0"/>
      <dgm:spPr/>
    </dgm:pt>
    <dgm:pt modelId="{47F57779-4D1B-024E-A2F7-435DF815FD81}" type="pres">
      <dgm:prSet presAssocID="{9B40D096-DFB6-46F4-A75C-B76A1AF2BC6F}" presName="parentTextArrow" presStyleLbl="node1" presStyleIdx="0" presStyleCnt="0"/>
      <dgm:spPr/>
    </dgm:pt>
    <dgm:pt modelId="{437D93CB-86F3-4348-B01E-D1EBBE805BBB}" type="pres">
      <dgm:prSet presAssocID="{9B40D096-DFB6-46F4-A75C-B76A1AF2BC6F}" presName="arrow" presStyleLbl="alignNode1" presStyleIdx="2" presStyleCnt="4"/>
      <dgm:spPr/>
    </dgm:pt>
    <dgm:pt modelId="{B27F3D83-0FCC-054E-B8D9-657A985045BB}" type="pres">
      <dgm:prSet presAssocID="{9B40D096-DFB6-46F4-A75C-B76A1AF2BC6F}" presName="descendantArrow" presStyleLbl="bgAccFollowNode1" presStyleIdx="2" presStyleCnt="4"/>
      <dgm:spPr/>
    </dgm:pt>
    <dgm:pt modelId="{FE0B7BCF-7932-764F-A0F1-EF4E5877292A}" type="pres">
      <dgm:prSet presAssocID="{8E49A4E9-8D2A-4A6B-ABBB-9599949E9A95}" presName="sp" presStyleCnt="0"/>
      <dgm:spPr/>
    </dgm:pt>
    <dgm:pt modelId="{9BBF238D-69AE-2E47-9CDE-3B865C16C081}" type="pres">
      <dgm:prSet presAssocID="{E3C07374-2497-448A-BC12-A9DFECF5BDFF}" presName="arrowAndChildren" presStyleCnt="0"/>
      <dgm:spPr/>
    </dgm:pt>
    <dgm:pt modelId="{B58BC0F1-9AA2-7D49-B6DC-E7494BC5AEE3}" type="pres">
      <dgm:prSet presAssocID="{E3C07374-2497-448A-BC12-A9DFECF5BDFF}" presName="parentTextArrow" presStyleLbl="node1" presStyleIdx="0" presStyleCnt="0"/>
      <dgm:spPr/>
    </dgm:pt>
    <dgm:pt modelId="{CACD7124-9B08-654C-84ED-02D478B88628}" type="pres">
      <dgm:prSet presAssocID="{E3C07374-2497-448A-BC12-A9DFECF5BDFF}" presName="arrow" presStyleLbl="alignNode1" presStyleIdx="3" presStyleCnt="4"/>
      <dgm:spPr/>
    </dgm:pt>
    <dgm:pt modelId="{59A0E1C1-D1BF-2F4E-94F5-67D662A3AA3E}" type="pres">
      <dgm:prSet presAssocID="{E3C07374-2497-448A-BC12-A9DFECF5BDFF}" presName="descendantArrow" presStyleLbl="bgAccFollowNode1" presStyleIdx="3" presStyleCnt="4"/>
      <dgm:spPr/>
    </dgm:pt>
  </dgm:ptLst>
  <dgm:cxnLst>
    <dgm:cxn modelId="{720F3D1A-2268-D949-94FA-08388BC4D5CB}" type="presOf" srcId="{099FF58B-9B6C-4F29-BB66-03405790FFFD}" destId="{88C58495-ABEF-4446-9435-D1B038A67D5C}" srcOrd="0" destOrd="0" presId="urn:microsoft.com/office/officeart/2016/7/layout/VerticalDownArrowProcess"/>
    <dgm:cxn modelId="{269B6725-8EF7-C340-90C5-23C230A37F40}" type="presOf" srcId="{9B40D096-DFB6-46F4-A75C-B76A1AF2BC6F}" destId="{47F57779-4D1B-024E-A2F7-435DF815FD81}" srcOrd="0" destOrd="0" presId="urn:microsoft.com/office/officeart/2016/7/layout/VerticalDownArrowProcess"/>
    <dgm:cxn modelId="{5354DC25-8E82-EE41-ACD5-C43A3A71975E}" type="presOf" srcId="{D5017B31-8FD6-4238-AAA2-B5B98E460A75}" destId="{59A0E1C1-D1BF-2F4E-94F5-67D662A3AA3E}" srcOrd="0" destOrd="0" presId="urn:microsoft.com/office/officeart/2016/7/layout/VerticalDownArrowProcess"/>
    <dgm:cxn modelId="{8CF71E32-68B3-E049-9E12-50FCDEB74968}" type="presOf" srcId="{E3C07374-2497-448A-BC12-A9DFECF5BDFF}" destId="{CACD7124-9B08-654C-84ED-02D478B88628}" srcOrd="1" destOrd="0" presId="urn:microsoft.com/office/officeart/2016/7/layout/VerticalDownArrowProcess"/>
    <dgm:cxn modelId="{08D64532-5414-CC4B-87E9-3AFCF8CC86D8}" type="presOf" srcId="{C39D76FD-EE1A-4A68-871C-1C80F421716E}" destId="{D11E71DC-4050-4B44-B9FB-B7941D862003}" srcOrd="1" destOrd="0" presId="urn:microsoft.com/office/officeart/2016/7/layout/VerticalDownArrowProcess"/>
    <dgm:cxn modelId="{BCA43136-68A1-184D-978D-10A03FA727E3}" type="presOf" srcId="{C39D76FD-EE1A-4A68-871C-1C80F421716E}" destId="{B259F7C1-691E-594A-A71D-F0079BB95A2C}" srcOrd="0" destOrd="0" presId="urn:microsoft.com/office/officeart/2016/7/layout/VerticalDownArrowProcess"/>
    <dgm:cxn modelId="{49CB9B39-7DA8-4AFB-ABA1-C79DD2CA22B5}" srcId="{868D6008-D7B0-455C-990F-13AA7104A37F}" destId="{9B40D096-DFB6-46F4-A75C-B76A1AF2BC6F}" srcOrd="1" destOrd="0" parTransId="{1B8D3D5B-11CD-43B1-BC2D-D5A140F393F5}" sibTransId="{AFF37178-D72F-4DC9-9AEC-8B9E11AE06F4}"/>
    <dgm:cxn modelId="{F484C347-15AD-4B30-8A19-8EE105B54626}" srcId="{E3C07374-2497-448A-BC12-A9DFECF5BDFF}" destId="{D5017B31-8FD6-4238-AAA2-B5B98E460A75}" srcOrd="0" destOrd="0" parTransId="{AFA986BC-BA73-4FBD-909D-36C1419F3CFB}" sibTransId="{F433E478-DDD2-4C3E-8B2F-E63D3C533692}"/>
    <dgm:cxn modelId="{5C643764-7F81-451F-BABA-62157E07F339}" srcId="{868D6008-D7B0-455C-990F-13AA7104A37F}" destId="{E3C07374-2497-448A-BC12-A9DFECF5BDFF}" srcOrd="0" destOrd="0" parTransId="{63F5F0C3-8245-4318-B55C-C9CE00C3A658}" sibTransId="{8E49A4E9-8D2A-4A6B-ABBB-9599949E9A95}"/>
    <dgm:cxn modelId="{7E74946C-E90E-43E0-8EF7-E7D7ADEA3D4E}" srcId="{868D6008-D7B0-455C-990F-13AA7104A37F}" destId="{874E55BC-8B5F-400F-BF5D-F60327BACD0A}" srcOrd="3" destOrd="0" parTransId="{BE60BAE3-D831-4AD3-A1A4-BC0DC3140DF3}" sibTransId="{DBC07606-B574-49DD-B9EE-F84D1DDA5A6D}"/>
    <dgm:cxn modelId="{ED564E8A-080A-A34F-A847-C45B2FB8AD6D}" type="presOf" srcId="{E3C07374-2497-448A-BC12-A9DFECF5BDFF}" destId="{B58BC0F1-9AA2-7D49-B6DC-E7494BC5AEE3}" srcOrd="0" destOrd="0" presId="urn:microsoft.com/office/officeart/2016/7/layout/VerticalDownArrowProcess"/>
    <dgm:cxn modelId="{8D06548B-CEC5-324D-8549-EA78C7829B54}" type="presOf" srcId="{CD785571-94D9-464F-A81C-7C2A2471BF5C}" destId="{84375B26-CADD-EC44-89EB-79B10A820B93}" srcOrd="0" destOrd="0" presId="urn:microsoft.com/office/officeart/2016/7/layout/VerticalDownArrowProcess"/>
    <dgm:cxn modelId="{D7ABD698-0B84-C148-ABF4-3A35489E62D8}" type="presOf" srcId="{1F395045-D144-4885-A6F3-D6E05AA028C3}" destId="{B27F3D83-0FCC-054E-B8D9-657A985045BB}" srcOrd="0" destOrd="0" presId="urn:microsoft.com/office/officeart/2016/7/layout/VerticalDownArrowProcess"/>
    <dgm:cxn modelId="{234A769D-A974-E442-BFCC-1A5BD2C37438}" type="presOf" srcId="{9B40D096-DFB6-46F4-A75C-B76A1AF2BC6F}" destId="{437D93CB-86F3-4348-B01E-D1EBBE805BBB}" srcOrd="1" destOrd="0" presId="urn:microsoft.com/office/officeart/2016/7/layout/VerticalDownArrowProcess"/>
    <dgm:cxn modelId="{9F1346B0-514A-4F06-808D-363F7740E59E}" srcId="{868D6008-D7B0-455C-990F-13AA7104A37F}" destId="{C39D76FD-EE1A-4A68-871C-1C80F421716E}" srcOrd="2" destOrd="0" parTransId="{421D2FAE-1D5E-4390-ADC8-1F0B6C5F97AF}" sibTransId="{37921555-9DE0-4484-A542-CBB4CBEAA743}"/>
    <dgm:cxn modelId="{9A3986B5-F1E0-48D5-9E26-91346F52846F}" srcId="{C39D76FD-EE1A-4A68-871C-1C80F421716E}" destId="{099FF58B-9B6C-4F29-BB66-03405790FFFD}" srcOrd="0" destOrd="0" parTransId="{9AD93440-0997-4783-817F-ACC60A25AF31}" sibTransId="{F2341CBE-A783-4AD5-A929-5EBD381DB47B}"/>
    <dgm:cxn modelId="{3CFF5CD8-B827-4ECB-8ED5-072D7E3F37CA}" srcId="{9B40D096-DFB6-46F4-A75C-B76A1AF2BC6F}" destId="{1F395045-D144-4885-A6F3-D6E05AA028C3}" srcOrd="0" destOrd="0" parTransId="{19FA0C16-55C3-4B71-88D4-86B5878AF0D3}" sibTransId="{1C54F517-BED5-42B5-AD22-76561A423ECA}"/>
    <dgm:cxn modelId="{2C54B5DE-C5EF-C145-AADE-5CB7E0159263}" type="presOf" srcId="{868D6008-D7B0-455C-990F-13AA7104A37F}" destId="{26A3F600-86AD-CB47-AB8A-73FA32F5C46C}" srcOrd="0" destOrd="0" presId="urn:microsoft.com/office/officeart/2016/7/layout/VerticalDownArrowProcess"/>
    <dgm:cxn modelId="{EFEFA8DF-8C14-7C40-89AE-64B459E309D8}" type="presOf" srcId="{874E55BC-8B5F-400F-BF5D-F60327BACD0A}" destId="{6618A291-81AC-CE4E-9479-5F68BF7207A4}" srcOrd="0" destOrd="0" presId="urn:microsoft.com/office/officeart/2016/7/layout/VerticalDownArrowProcess"/>
    <dgm:cxn modelId="{157463E9-39EE-47F1-BA69-AC045E66F385}" srcId="{874E55BC-8B5F-400F-BF5D-F60327BACD0A}" destId="{CD785571-94D9-464F-A81C-7C2A2471BF5C}" srcOrd="0" destOrd="0" parTransId="{6DCF587D-6F23-4A67-A6D0-E003F68C9C80}" sibTransId="{BEF94243-18D8-4345-A135-467A5FF83885}"/>
    <dgm:cxn modelId="{F2D63E79-7744-984D-804D-A653C52003AF}" type="presParOf" srcId="{26A3F600-86AD-CB47-AB8A-73FA32F5C46C}" destId="{73EDF703-7A36-864B-91E2-583C8E507679}" srcOrd="0" destOrd="0" presId="urn:microsoft.com/office/officeart/2016/7/layout/VerticalDownArrowProcess"/>
    <dgm:cxn modelId="{0BE02FEF-97E7-B84F-B847-D0F5FFFE9B72}" type="presParOf" srcId="{73EDF703-7A36-864B-91E2-583C8E507679}" destId="{6618A291-81AC-CE4E-9479-5F68BF7207A4}" srcOrd="0" destOrd="0" presId="urn:microsoft.com/office/officeart/2016/7/layout/VerticalDownArrowProcess"/>
    <dgm:cxn modelId="{8B595AB8-AB72-4F4F-9E33-779B7BDE15F1}" type="presParOf" srcId="{73EDF703-7A36-864B-91E2-583C8E507679}" destId="{84375B26-CADD-EC44-89EB-79B10A820B93}" srcOrd="1" destOrd="0" presId="urn:microsoft.com/office/officeart/2016/7/layout/VerticalDownArrowProcess"/>
    <dgm:cxn modelId="{AC262E65-CBA3-194F-B452-DE11A038D751}" type="presParOf" srcId="{26A3F600-86AD-CB47-AB8A-73FA32F5C46C}" destId="{EA4E3F1E-3BBA-C048-88D4-4494F8DCB06B}" srcOrd="1" destOrd="0" presId="urn:microsoft.com/office/officeart/2016/7/layout/VerticalDownArrowProcess"/>
    <dgm:cxn modelId="{AF835BB2-B317-D54A-94F4-227AA0FC39C8}" type="presParOf" srcId="{26A3F600-86AD-CB47-AB8A-73FA32F5C46C}" destId="{EFE849BC-2C41-2740-B45A-B276BABCECBB}" srcOrd="2" destOrd="0" presId="urn:microsoft.com/office/officeart/2016/7/layout/VerticalDownArrowProcess"/>
    <dgm:cxn modelId="{587D5945-5EAF-0A4D-9B14-9F10A41C2456}" type="presParOf" srcId="{EFE849BC-2C41-2740-B45A-B276BABCECBB}" destId="{B259F7C1-691E-594A-A71D-F0079BB95A2C}" srcOrd="0" destOrd="0" presId="urn:microsoft.com/office/officeart/2016/7/layout/VerticalDownArrowProcess"/>
    <dgm:cxn modelId="{104F731A-9EB2-6947-9A4B-31EF52B52602}" type="presParOf" srcId="{EFE849BC-2C41-2740-B45A-B276BABCECBB}" destId="{D11E71DC-4050-4B44-B9FB-B7941D862003}" srcOrd="1" destOrd="0" presId="urn:microsoft.com/office/officeart/2016/7/layout/VerticalDownArrowProcess"/>
    <dgm:cxn modelId="{45317EB6-AA49-1F4C-8993-1B413CFE838C}" type="presParOf" srcId="{EFE849BC-2C41-2740-B45A-B276BABCECBB}" destId="{88C58495-ABEF-4446-9435-D1B038A67D5C}" srcOrd="2" destOrd="0" presId="urn:microsoft.com/office/officeart/2016/7/layout/VerticalDownArrowProcess"/>
    <dgm:cxn modelId="{2E5EF8AC-6BCD-9641-93E4-C6D6D7FB1880}" type="presParOf" srcId="{26A3F600-86AD-CB47-AB8A-73FA32F5C46C}" destId="{0F55150B-32AB-344A-BE30-0C4BA8D58A15}" srcOrd="3" destOrd="0" presId="urn:microsoft.com/office/officeart/2016/7/layout/VerticalDownArrowProcess"/>
    <dgm:cxn modelId="{492C3681-AA35-2243-9AD1-6AC2E2900CC7}" type="presParOf" srcId="{26A3F600-86AD-CB47-AB8A-73FA32F5C46C}" destId="{2C722288-F92C-1242-B4BB-96C25606A3B6}" srcOrd="4" destOrd="0" presId="urn:microsoft.com/office/officeart/2016/7/layout/VerticalDownArrowProcess"/>
    <dgm:cxn modelId="{CE854684-832F-AE45-BD68-05EFC38CF53E}" type="presParOf" srcId="{2C722288-F92C-1242-B4BB-96C25606A3B6}" destId="{47F57779-4D1B-024E-A2F7-435DF815FD81}" srcOrd="0" destOrd="0" presId="urn:microsoft.com/office/officeart/2016/7/layout/VerticalDownArrowProcess"/>
    <dgm:cxn modelId="{5BE90A96-993C-7D45-85E6-AB116EBF1D26}" type="presParOf" srcId="{2C722288-F92C-1242-B4BB-96C25606A3B6}" destId="{437D93CB-86F3-4348-B01E-D1EBBE805BBB}" srcOrd="1" destOrd="0" presId="urn:microsoft.com/office/officeart/2016/7/layout/VerticalDownArrowProcess"/>
    <dgm:cxn modelId="{BBE6ACCE-0A94-CD43-8F28-3F343C3B679B}" type="presParOf" srcId="{2C722288-F92C-1242-B4BB-96C25606A3B6}" destId="{B27F3D83-0FCC-054E-B8D9-657A985045BB}" srcOrd="2" destOrd="0" presId="urn:microsoft.com/office/officeart/2016/7/layout/VerticalDownArrowProcess"/>
    <dgm:cxn modelId="{C706F4FF-D304-ED44-9CF1-3381108C6ACC}" type="presParOf" srcId="{26A3F600-86AD-CB47-AB8A-73FA32F5C46C}" destId="{FE0B7BCF-7932-764F-A0F1-EF4E5877292A}" srcOrd="5" destOrd="0" presId="urn:microsoft.com/office/officeart/2016/7/layout/VerticalDownArrowProcess"/>
    <dgm:cxn modelId="{420853D8-FF28-7242-9627-64F8FDA518AD}" type="presParOf" srcId="{26A3F600-86AD-CB47-AB8A-73FA32F5C46C}" destId="{9BBF238D-69AE-2E47-9CDE-3B865C16C081}" srcOrd="6" destOrd="0" presId="urn:microsoft.com/office/officeart/2016/7/layout/VerticalDownArrowProcess"/>
    <dgm:cxn modelId="{0E525719-65D2-5A40-A12E-790FD0103730}" type="presParOf" srcId="{9BBF238D-69AE-2E47-9CDE-3B865C16C081}" destId="{B58BC0F1-9AA2-7D49-B6DC-E7494BC5AEE3}" srcOrd="0" destOrd="0" presId="urn:microsoft.com/office/officeart/2016/7/layout/VerticalDownArrowProcess"/>
    <dgm:cxn modelId="{7B3F4E81-7FD6-4C47-AEBC-03F806ADB612}" type="presParOf" srcId="{9BBF238D-69AE-2E47-9CDE-3B865C16C081}" destId="{CACD7124-9B08-654C-84ED-02D478B88628}" srcOrd="1" destOrd="0" presId="urn:microsoft.com/office/officeart/2016/7/layout/VerticalDownArrowProcess"/>
    <dgm:cxn modelId="{7BD355AD-C99A-4F48-BE15-B30014DDA34B}" type="presParOf" srcId="{9BBF238D-69AE-2E47-9CDE-3B865C16C081}" destId="{59A0E1C1-D1BF-2F4E-94F5-67D662A3AA3E}" srcOrd="2" destOrd="0" presId="urn:microsoft.com/office/officeart/2016/7/layout/VerticalDownArrow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7FC8C4-FB16-486D-8E46-7F4C803EEDF5}">
      <dsp:nvSpPr>
        <dsp:cNvPr id="0" name=""/>
        <dsp:cNvSpPr/>
      </dsp:nvSpPr>
      <dsp:spPr>
        <a:xfrm>
          <a:off x="0" y="681330"/>
          <a:ext cx="8195871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B8555D7-FB10-46A9-BFC5-498E6E56664A}">
      <dsp:nvSpPr>
        <dsp:cNvPr id="0" name=""/>
        <dsp:cNvSpPr/>
      </dsp:nvSpPr>
      <dsp:spPr>
        <a:xfrm>
          <a:off x="380497" y="964345"/>
          <a:ext cx="691812" cy="6918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45EB66-8AE6-49CA-9727-9D5D70608A1B}">
      <dsp:nvSpPr>
        <dsp:cNvPr id="0" name=""/>
        <dsp:cNvSpPr/>
      </dsp:nvSpPr>
      <dsp:spPr>
        <a:xfrm>
          <a:off x="1452806" y="681330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Detect anomalies in network traffic (e.g., DDoS attacks) using ML techniques.</a:t>
          </a:r>
        </a:p>
      </dsp:txBody>
      <dsp:txXfrm>
        <a:off x="1452806" y="681330"/>
        <a:ext cx="6743064" cy="1257841"/>
      </dsp:txXfrm>
    </dsp:sp>
    <dsp:sp modelId="{FFF00DA2-BD60-4119-9125-C9C339FC1C02}">
      <dsp:nvSpPr>
        <dsp:cNvPr id="0" name=""/>
        <dsp:cNvSpPr/>
      </dsp:nvSpPr>
      <dsp:spPr>
        <a:xfrm>
          <a:off x="0" y="2253632"/>
          <a:ext cx="8195871" cy="125784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036497-53B6-470F-806F-784728479F68}">
      <dsp:nvSpPr>
        <dsp:cNvPr id="0" name=""/>
        <dsp:cNvSpPr/>
      </dsp:nvSpPr>
      <dsp:spPr>
        <a:xfrm>
          <a:off x="380497" y="2536647"/>
          <a:ext cx="691812" cy="6918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5327F8-31B6-4C6D-8F89-A8348288017A}">
      <dsp:nvSpPr>
        <dsp:cNvPr id="0" name=""/>
        <dsp:cNvSpPr/>
      </dsp:nvSpPr>
      <dsp:spPr>
        <a:xfrm>
          <a:off x="1452806" y="2253632"/>
          <a:ext cx="6743064" cy="125784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3122" tIns="133122" rIns="133122" bIns="13312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Goals: EDA, modeling, evaluation, and deployment.</a:t>
          </a:r>
        </a:p>
      </dsp:txBody>
      <dsp:txXfrm>
        <a:off x="1452806" y="2253632"/>
        <a:ext cx="6743064" cy="125784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47D308-CE56-49A6-963A-A70F3B76BA44}">
      <dsp:nvSpPr>
        <dsp:cNvPr id="0" name=""/>
        <dsp:cNvSpPr/>
      </dsp:nvSpPr>
      <dsp:spPr>
        <a:xfrm>
          <a:off x="0" y="673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519F05-1640-4552-8A22-DD0014ED23C6}">
      <dsp:nvSpPr>
        <dsp:cNvPr id="0" name=""/>
        <dsp:cNvSpPr/>
      </dsp:nvSpPr>
      <dsp:spPr>
        <a:xfrm>
          <a:off x="476436" y="355047"/>
          <a:ext cx="866247" cy="8662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CBA496-B8E0-413F-864C-0308078F18F6}">
      <dsp:nvSpPr>
        <dsp:cNvPr id="0" name=""/>
        <dsp:cNvSpPr/>
      </dsp:nvSpPr>
      <dsp:spPr>
        <a:xfrm>
          <a:off x="1819120" y="673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Build dashboard with Streamlit or Dash</a:t>
          </a:r>
        </a:p>
      </dsp:txBody>
      <dsp:txXfrm>
        <a:off x="1819120" y="673"/>
        <a:ext cx="2954047" cy="1574995"/>
      </dsp:txXfrm>
    </dsp:sp>
    <dsp:sp modelId="{70EF0B02-B75A-4DFF-A05E-134F464535CB}">
      <dsp:nvSpPr>
        <dsp:cNvPr id="0" name=""/>
        <dsp:cNvSpPr/>
      </dsp:nvSpPr>
      <dsp:spPr>
        <a:xfrm>
          <a:off x="0" y="1969418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D619D7-CC0B-4985-94A5-0F57CB707802}">
      <dsp:nvSpPr>
        <dsp:cNvPr id="0" name=""/>
        <dsp:cNvSpPr/>
      </dsp:nvSpPr>
      <dsp:spPr>
        <a:xfrm>
          <a:off x="476436" y="2323792"/>
          <a:ext cx="866247" cy="8662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AD58EB-230D-4BDB-827B-CD74B5DA70BE}">
      <dsp:nvSpPr>
        <dsp:cNvPr id="0" name=""/>
        <dsp:cNvSpPr/>
      </dsp:nvSpPr>
      <dsp:spPr>
        <a:xfrm>
          <a:off x="1819120" y="1969418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Visualize anomalies, top IPs, protocol use</a:t>
          </a:r>
        </a:p>
      </dsp:txBody>
      <dsp:txXfrm>
        <a:off x="1819120" y="1969418"/>
        <a:ext cx="2954047" cy="1574995"/>
      </dsp:txXfrm>
    </dsp:sp>
    <dsp:sp modelId="{8E1122F5-FAB5-4DD5-8CF5-8D5F3FC4CD3D}">
      <dsp:nvSpPr>
        <dsp:cNvPr id="0" name=""/>
        <dsp:cNvSpPr/>
      </dsp:nvSpPr>
      <dsp:spPr>
        <a:xfrm>
          <a:off x="0" y="3938162"/>
          <a:ext cx="4773168" cy="15749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E5000CB-668D-4302-AF14-7E6A50EA793E}">
      <dsp:nvSpPr>
        <dsp:cNvPr id="0" name=""/>
        <dsp:cNvSpPr/>
      </dsp:nvSpPr>
      <dsp:spPr>
        <a:xfrm>
          <a:off x="476436" y="4292537"/>
          <a:ext cx="866247" cy="8662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E6311F-84D7-46F3-930A-0C0BB7215715}">
      <dsp:nvSpPr>
        <dsp:cNvPr id="0" name=""/>
        <dsp:cNvSpPr/>
      </dsp:nvSpPr>
      <dsp:spPr>
        <a:xfrm>
          <a:off x="1819120" y="3938162"/>
          <a:ext cx="2954047" cy="15749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687" tIns="166687" rIns="166687" bIns="166687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 AWS SNS + Lambda for real-time Slack alerts</a:t>
          </a:r>
        </a:p>
      </dsp:txBody>
      <dsp:txXfrm>
        <a:off x="1819120" y="3938162"/>
        <a:ext cx="2954047" cy="157499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298F6-D6B3-422A-BD7A-30556D78D949}">
      <dsp:nvSpPr>
        <dsp:cNvPr id="0" name=""/>
        <dsp:cNvSpPr/>
      </dsp:nvSpPr>
      <dsp:spPr>
        <a:xfrm>
          <a:off x="25368" y="1721591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EACF6E-53A2-46C3-B35B-F60DB3BD3276}">
      <dsp:nvSpPr>
        <dsp:cNvPr id="0" name=""/>
        <dsp:cNvSpPr/>
      </dsp:nvSpPr>
      <dsp:spPr>
        <a:xfrm>
          <a:off x="252752" y="1948975"/>
          <a:ext cx="628012" cy="6280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67ECA6-5CC5-4E66-9114-D7B4DB641345}">
      <dsp:nvSpPr>
        <dsp:cNvPr id="0" name=""/>
        <dsp:cNvSpPr/>
      </dsp:nvSpPr>
      <dsp:spPr>
        <a:xfrm>
          <a:off x="1340173" y="1721591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Arish Dhingra</a:t>
          </a:r>
        </a:p>
      </dsp:txBody>
      <dsp:txXfrm>
        <a:off x="1340173" y="1721591"/>
        <a:ext cx="2552269" cy="1082781"/>
      </dsp:txXfrm>
    </dsp:sp>
    <dsp:sp modelId="{5A83246A-66A5-4A65-8719-6887CEE683C9}">
      <dsp:nvSpPr>
        <dsp:cNvPr id="0" name=""/>
        <dsp:cNvSpPr/>
      </dsp:nvSpPr>
      <dsp:spPr>
        <a:xfrm>
          <a:off x="4337156" y="1721591"/>
          <a:ext cx="1082781" cy="1082781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32994D-1B71-4637-A2E4-948F11CCB7B5}">
      <dsp:nvSpPr>
        <dsp:cNvPr id="0" name=""/>
        <dsp:cNvSpPr/>
      </dsp:nvSpPr>
      <dsp:spPr>
        <a:xfrm>
          <a:off x="4564540" y="1948975"/>
          <a:ext cx="628012" cy="6280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970BEE-72A6-490C-99A8-A07272423282}">
      <dsp:nvSpPr>
        <dsp:cNvPr id="0" name=""/>
        <dsp:cNvSpPr/>
      </dsp:nvSpPr>
      <dsp:spPr>
        <a:xfrm>
          <a:off x="5651962" y="1721591"/>
          <a:ext cx="2552269" cy="10827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📧 arish_dhingra@outlook.com</a:t>
          </a:r>
        </a:p>
      </dsp:txBody>
      <dsp:txXfrm>
        <a:off x="5651962" y="1721591"/>
        <a:ext cx="2552269" cy="10827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E29DA4-10E9-3F4A-8D52-A26544C3382E}">
      <dsp:nvSpPr>
        <dsp:cNvPr id="0" name=""/>
        <dsp:cNvSpPr/>
      </dsp:nvSpPr>
      <dsp:spPr>
        <a:xfrm>
          <a:off x="0" y="3156146"/>
          <a:ext cx="8195871" cy="1035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Features: packet sizes, flow durations, inter-arrival times, protocols</a:t>
          </a:r>
        </a:p>
      </dsp:txBody>
      <dsp:txXfrm>
        <a:off x="0" y="3156146"/>
        <a:ext cx="8195871" cy="1035917"/>
      </dsp:txXfrm>
    </dsp:sp>
    <dsp:sp modelId="{873FFB2B-ADC4-0B4E-A87D-8C7A07D78CF2}">
      <dsp:nvSpPr>
        <dsp:cNvPr id="0" name=""/>
        <dsp:cNvSpPr/>
      </dsp:nvSpPr>
      <dsp:spPr>
        <a:xfrm rot="10800000">
          <a:off x="0" y="1578443"/>
          <a:ext cx="8195871" cy="1593241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Contains labeled benign and malicious (DDoS) traffic</a:t>
          </a:r>
        </a:p>
      </dsp:txBody>
      <dsp:txXfrm rot="10800000">
        <a:off x="0" y="1578443"/>
        <a:ext cx="8195871" cy="1035240"/>
      </dsp:txXfrm>
    </dsp:sp>
    <dsp:sp modelId="{0D411CE4-E0C4-6143-A874-03C1998F8126}">
      <dsp:nvSpPr>
        <dsp:cNvPr id="0" name=""/>
        <dsp:cNvSpPr/>
      </dsp:nvSpPr>
      <dsp:spPr>
        <a:xfrm rot="10800000">
          <a:off x="0" y="741"/>
          <a:ext cx="8195871" cy="1593241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170688" rIns="170688" bIns="170688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- CICIDS 2017: Friday Working Hours Afternoon</a:t>
          </a:r>
        </a:p>
      </dsp:txBody>
      <dsp:txXfrm rot="10800000">
        <a:off x="0" y="741"/>
        <a:ext cx="8195871" cy="103524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8C00E0-F972-9540-A6C6-27C44FE349B5}">
      <dsp:nvSpPr>
        <dsp:cNvPr id="0" name=""/>
        <dsp:cNvSpPr/>
      </dsp:nvSpPr>
      <dsp:spPr>
        <a:xfrm>
          <a:off x="0" y="180378"/>
          <a:ext cx="5175384" cy="517538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C481C-FC46-074F-A72D-573F14EBAABE}">
      <dsp:nvSpPr>
        <dsp:cNvPr id="0" name=""/>
        <dsp:cNvSpPr/>
      </dsp:nvSpPr>
      <dsp:spPr>
        <a:xfrm>
          <a:off x="491661" y="672039"/>
          <a:ext cx="2018399" cy="201839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Replaced 'Infinity' and 'NaN' with np.nan</a:t>
          </a:r>
        </a:p>
      </dsp:txBody>
      <dsp:txXfrm>
        <a:off x="590191" y="770569"/>
        <a:ext cx="1821339" cy="1821339"/>
      </dsp:txXfrm>
    </dsp:sp>
    <dsp:sp modelId="{EC60DF9D-2498-4A44-95AA-E8E43A309573}">
      <dsp:nvSpPr>
        <dsp:cNvPr id="0" name=""/>
        <dsp:cNvSpPr/>
      </dsp:nvSpPr>
      <dsp:spPr>
        <a:xfrm>
          <a:off x="2665322" y="672039"/>
          <a:ext cx="2018399" cy="201839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Converted fields to numeric types</a:t>
          </a:r>
        </a:p>
      </dsp:txBody>
      <dsp:txXfrm>
        <a:off x="2763852" y="770569"/>
        <a:ext cx="1821339" cy="1821339"/>
      </dsp:txXfrm>
    </dsp:sp>
    <dsp:sp modelId="{9DB11C79-075D-E746-9398-ABB4FA2A529A}">
      <dsp:nvSpPr>
        <dsp:cNvPr id="0" name=""/>
        <dsp:cNvSpPr/>
      </dsp:nvSpPr>
      <dsp:spPr>
        <a:xfrm>
          <a:off x="491661" y="2845701"/>
          <a:ext cx="2018399" cy="2018399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Dropped constant/missing columns</a:t>
          </a:r>
        </a:p>
      </dsp:txBody>
      <dsp:txXfrm>
        <a:off x="590191" y="2944231"/>
        <a:ext cx="1821339" cy="1821339"/>
      </dsp:txXfrm>
    </dsp:sp>
    <dsp:sp modelId="{96E2130E-981A-1F44-A556-2B5F6F002473}">
      <dsp:nvSpPr>
        <dsp:cNvPr id="0" name=""/>
        <dsp:cNvSpPr/>
      </dsp:nvSpPr>
      <dsp:spPr>
        <a:xfrm>
          <a:off x="2665322" y="2845701"/>
          <a:ext cx="2018399" cy="201839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Removed extreme magnitude features</a:t>
          </a:r>
        </a:p>
      </dsp:txBody>
      <dsp:txXfrm>
        <a:off x="2763852" y="2944231"/>
        <a:ext cx="1821339" cy="18213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BE6D851-0FA8-6D45-B5C7-A24AA401F18F}">
      <dsp:nvSpPr>
        <dsp:cNvPr id="0" name=""/>
        <dsp:cNvSpPr/>
      </dsp:nvSpPr>
      <dsp:spPr>
        <a:xfrm>
          <a:off x="0" y="77551"/>
          <a:ext cx="5175384" cy="17341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Used correlation heatmaps to reduce multicollinearity</a:t>
          </a:r>
        </a:p>
      </dsp:txBody>
      <dsp:txXfrm>
        <a:off x="84655" y="162206"/>
        <a:ext cx="5006074" cy="1564849"/>
      </dsp:txXfrm>
    </dsp:sp>
    <dsp:sp modelId="{0F39CC25-3C3F-CF42-BEB4-C0361ED39B9E}">
      <dsp:nvSpPr>
        <dsp:cNvPr id="0" name=""/>
        <dsp:cNvSpPr/>
      </dsp:nvSpPr>
      <dsp:spPr>
        <a:xfrm>
          <a:off x="0" y="1900990"/>
          <a:ext cx="5175384" cy="1734159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Visualized distributions using boxplots</a:t>
          </a:r>
        </a:p>
      </dsp:txBody>
      <dsp:txXfrm>
        <a:off x="84655" y="1985645"/>
        <a:ext cx="5006074" cy="1564849"/>
      </dsp:txXfrm>
    </dsp:sp>
    <dsp:sp modelId="{6243656A-C3E0-2F46-8873-37471DF57543}">
      <dsp:nvSpPr>
        <dsp:cNvPr id="0" name=""/>
        <dsp:cNvSpPr/>
      </dsp:nvSpPr>
      <dsp:spPr>
        <a:xfrm>
          <a:off x="0" y="3724430"/>
          <a:ext cx="5175384" cy="1734159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57% attack, 43% benign — suitable for binary classification</a:t>
          </a:r>
        </a:p>
      </dsp:txBody>
      <dsp:txXfrm>
        <a:off x="84655" y="3809085"/>
        <a:ext cx="5006074" cy="156484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B9F007-4D01-7340-8864-1A6EC4ECA52B}">
      <dsp:nvSpPr>
        <dsp:cNvPr id="0" name=""/>
        <dsp:cNvSpPr/>
      </dsp:nvSpPr>
      <dsp:spPr>
        <a:xfrm>
          <a:off x="0" y="4105454"/>
          <a:ext cx="5000124" cy="13475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Removed redundant and constant columns</a:t>
          </a:r>
        </a:p>
      </dsp:txBody>
      <dsp:txXfrm>
        <a:off x="0" y="4105454"/>
        <a:ext cx="5000124" cy="1347501"/>
      </dsp:txXfrm>
    </dsp:sp>
    <dsp:sp modelId="{20EABACA-E344-8044-91D8-CB3B0431661D}">
      <dsp:nvSpPr>
        <dsp:cNvPr id="0" name=""/>
        <dsp:cNvSpPr/>
      </dsp:nvSpPr>
      <dsp:spPr>
        <a:xfrm rot="10800000">
          <a:off x="0" y="2053209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2340760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60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Standardized numeric features using StandardScaler</a:t>
          </a:r>
        </a:p>
      </dsp:txBody>
      <dsp:txXfrm rot="10800000">
        <a:off x="0" y="2053209"/>
        <a:ext cx="5000124" cy="1346620"/>
      </dsp:txXfrm>
    </dsp:sp>
    <dsp:sp modelId="{34C1A67F-4E4A-8347-B464-D14AC301F33F}">
      <dsp:nvSpPr>
        <dsp:cNvPr id="0" name=""/>
        <dsp:cNvSpPr/>
      </dsp:nvSpPr>
      <dsp:spPr>
        <a:xfrm rot="10800000">
          <a:off x="0" y="964"/>
          <a:ext cx="5000124" cy="2072457"/>
        </a:xfrm>
        <a:prstGeom prst="upArrowCallout">
          <a:avLst/>
        </a:prstGeom>
        <a:gradFill rotWithShape="0">
          <a:gsLst>
            <a:gs pos="0">
              <a:schemeClr val="accent2">
                <a:hueOff val="4681520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20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6248" tIns="206248" rIns="206248" bIns="206248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Label encoding: BENIGN = 0, attacks = 1</a:t>
          </a:r>
        </a:p>
      </dsp:txBody>
      <dsp:txXfrm rot="10800000">
        <a:off x="0" y="964"/>
        <a:ext cx="5000124" cy="13466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FF70CE-5C76-794C-B502-1381A70B574D}">
      <dsp:nvSpPr>
        <dsp:cNvPr id="0" name=""/>
        <dsp:cNvSpPr/>
      </dsp:nvSpPr>
      <dsp:spPr>
        <a:xfrm>
          <a:off x="429570" y="472"/>
          <a:ext cx="3346456" cy="2007873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Logistic Regression (baseline)</a:t>
          </a:r>
        </a:p>
      </dsp:txBody>
      <dsp:txXfrm>
        <a:off x="429570" y="472"/>
        <a:ext cx="3346456" cy="2007873"/>
      </dsp:txXfrm>
    </dsp:sp>
    <dsp:sp modelId="{694C8B82-8AF7-8243-A78A-97D5F1A35C60}">
      <dsp:nvSpPr>
        <dsp:cNvPr id="0" name=""/>
        <dsp:cNvSpPr/>
      </dsp:nvSpPr>
      <dsp:spPr>
        <a:xfrm>
          <a:off x="4110672" y="472"/>
          <a:ext cx="3346456" cy="2007873"/>
        </a:xfrm>
        <a:prstGeom prst="rect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Random Forest with GridSearchCV</a:t>
          </a:r>
        </a:p>
      </dsp:txBody>
      <dsp:txXfrm>
        <a:off x="4110672" y="472"/>
        <a:ext cx="3346456" cy="2007873"/>
      </dsp:txXfrm>
    </dsp:sp>
    <dsp:sp modelId="{AF045859-E1BC-DB48-BCF6-1B753C0E7F19}">
      <dsp:nvSpPr>
        <dsp:cNvPr id="0" name=""/>
        <dsp:cNvSpPr/>
      </dsp:nvSpPr>
      <dsp:spPr>
        <a:xfrm>
          <a:off x="429570" y="2342991"/>
          <a:ext cx="3346456" cy="2007873"/>
        </a:xfrm>
        <a:prstGeom prst="rect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Isolation Forest (unsupervised)</a:t>
          </a:r>
        </a:p>
      </dsp:txBody>
      <dsp:txXfrm>
        <a:off x="429570" y="2342991"/>
        <a:ext cx="3346456" cy="2007873"/>
      </dsp:txXfrm>
    </dsp:sp>
    <dsp:sp modelId="{A0720DF3-5F5A-7642-A5E4-E5011D158D7D}">
      <dsp:nvSpPr>
        <dsp:cNvPr id="0" name=""/>
        <dsp:cNvSpPr/>
      </dsp:nvSpPr>
      <dsp:spPr>
        <a:xfrm>
          <a:off x="4110672" y="2342991"/>
          <a:ext cx="3346456" cy="2007873"/>
        </a:xfrm>
        <a:prstGeom prst="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Autoencoder (deep learning)</a:t>
          </a:r>
        </a:p>
      </dsp:txBody>
      <dsp:txXfrm>
        <a:off x="4110672" y="2342991"/>
        <a:ext cx="3346456" cy="200787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92C4A6-1BF9-144D-8755-C72560A7F171}">
      <dsp:nvSpPr>
        <dsp:cNvPr id="0" name=""/>
        <dsp:cNvSpPr/>
      </dsp:nvSpPr>
      <dsp:spPr>
        <a:xfrm>
          <a:off x="0" y="4891513"/>
          <a:ext cx="1293846" cy="64200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49352" rIns="9201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Integrate</a:t>
          </a:r>
        </a:p>
      </dsp:txBody>
      <dsp:txXfrm>
        <a:off x="0" y="4891513"/>
        <a:ext cx="1293846" cy="642008"/>
      </dsp:txXfrm>
    </dsp:sp>
    <dsp:sp modelId="{5C65145A-DA48-4047-98E7-5C04F6261D0F}">
      <dsp:nvSpPr>
        <dsp:cNvPr id="0" name=""/>
        <dsp:cNvSpPr/>
      </dsp:nvSpPr>
      <dsp:spPr>
        <a:xfrm>
          <a:off x="1293846" y="4891513"/>
          <a:ext cx="3881538" cy="64200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03200" rIns="7873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 Slack alerts</a:t>
          </a:r>
        </a:p>
      </dsp:txBody>
      <dsp:txXfrm>
        <a:off x="1293846" y="4891513"/>
        <a:ext cx="3881538" cy="642008"/>
      </dsp:txXfrm>
    </dsp:sp>
    <dsp:sp modelId="{6C01B937-27C2-BF4B-A81F-F70511F024D4}">
      <dsp:nvSpPr>
        <dsp:cNvPr id="0" name=""/>
        <dsp:cNvSpPr/>
      </dsp:nvSpPr>
      <dsp:spPr>
        <a:xfrm rot="10800000">
          <a:off x="0" y="3913734"/>
          <a:ext cx="1293846" cy="9874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936304"/>
            <a:satOff val="-1168"/>
            <a:lumOff val="275"/>
            <a:alphaOff val="0"/>
          </a:schemeClr>
        </a:solidFill>
        <a:ln w="25400" cap="flat" cmpd="sng" algn="ctr">
          <a:solidFill>
            <a:schemeClr val="accent2">
              <a:hueOff val="936304"/>
              <a:satOff val="-1168"/>
              <a:lumOff val="27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49352" rIns="9201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Build</a:t>
          </a:r>
        </a:p>
      </dsp:txBody>
      <dsp:txXfrm rot="-10800000">
        <a:off x="0" y="3913734"/>
        <a:ext cx="1293846" cy="641815"/>
      </dsp:txXfrm>
    </dsp:sp>
    <dsp:sp modelId="{B31EC3F4-D70A-EB4D-8CEF-69FB406C0BF1}">
      <dsp:nvSpPr>
        <dsp:cNvPr id="0" name=""/>
        <dsp:cNvSpPr/>
      </dsp:nvSpPr>
      <dsp:spPr>
        <a:xfrm>
          <a:off x="1293846" y="3913734"/>
          <a:ext cx="3881538" cy="641815"/>
        </a:xfrm>
        <a:prstGeom prst="rect">
          <a:avLst/>
        </a:prstGeom>
        <a:solidFill>
          <a:schemeClr val="accent2">
            <a:tint val="40000"/>
            <a:alpha val="90000"/>
            <a:hueOff val="1005164"/>
            <a:satOff val="-876"/>
            <a:lumOff val="-1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005164"/>
              <a:satOff val="-876"/>
              <a:lumOff val="-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03200" rIns="7873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Build dashboard for visualization</a:t>
          </a:r>
        </a:p>
      </dsp:txBody>
      <dsp:txXfrm>
        <a:off x="1293846" y="3913734"/>
        <a:ext cx="3881538" cy="641815"/>
      </dsp:txXfrm>
    </dsp:sp>
    <dsp:sp modelId="{AA52C899-17BA-1B4A-8629-2C824E177A21}">
      <dsp:nvSpPr>
        <dsp:cNvPr id="0" name=""/>
        <dsp:cNvSpPr/>
      </dsp:nvSpPr>
      <dsp:spPr>
        <a:xfrm rot="10800000">
          <a:off x="0" y="2935955"/>
          <a:ext cx="1293846" cy="9874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872608"/>
            <a:satOff val="-2336"/>
            <a:lumOff val="549"/>
            <a:alphaOff val="0"/>
          </a:schemeClr>
        </a:solidFill>
        <a:ln w="25400" cap="flat" cmpd="sng" algn="ctr">
          <a:solidFill>
            <a:schemeClr val="accent2">
              <a:hueOff val="1872608"/>
              <a:satOff val="-2336"/>
              <a:lumOff val="5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49352" rIns="9201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Deploy</a:t>
          </a:r>
        </a:p>
      </dsp:txBody>
      <dsp:txXfrm rot="-10800000">
        <a:off x="0" y="2935955"/>
        <a:ext cx="1293846" cy="641815"/>
      </dsp:txXfrm>
    </dsp:sp>
    <dsp:sp modelId="{B9A7223D-018B-D341-8FC5-B58F7C2F4818}">
      <dsp:nvSpPr>
        <dsp:cNvPr id="0" name=""/>
        <dsp:cNvSpPr/>
      </dsp:nvSpPr>
      <dsp:spPr>
        <a:xfrm>
          <a:off x="1293846" y="2935955"/>
          <a:ext cx="3881538" cy="641815"/>
        </a:xfrm>
        <a:prstGeom prst="rect">
          <a:avLst/>
        </a:prstGeom>
        <a:solidFill>
          <a:schemeClr val="accent2">
            <a:tint val="40000"/>
            <a:alpha val="90000"/>
            <a:hueOff val="2010328"/>
            <a:satOff val="-1751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2010328"/>
              <a:satOff val="-1751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03200" rIns="7873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Deploy using AWS ECS or Lambda</a:t>
          </a:r>
        </a:p>
      </dsp:txBody>
      <dsp:txXfrm>
        <a:off x="1293846" y="2935955"/>
        <a:ext cx="3881538" cy="641815"/>
      </dsp:txXfrm>
    </dsp:sp>
    <dsp:sp modelId="{E94FFA53-2C80-0C45-9831-714B776B2F88}">
      <dsp:nvSpPr>
        <dsp:cNvPr id="0" name=""/>
        <dsp:cNvSpPr/>
      </dsp:nvSpPr>
      <dsp:spPr>
        <a:xfrm rot="10800000">
          <a:off x="0" y="1958176"/>
          <a:ext cx="1293846" cy="9874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2808912"/>
            <a:satOff val="-3503"/>
            <a:lumOff val="824"/>
            <a:alphaOff val="0"/>
          </a:schemeClr>
        </a:solidFill>
        <a:ln w="25400" cap="flat" cmpd="sng" algn="ctr">
          <a:solidFill>
            <a:schemeClr val="accent2">
              <a:hueOff val="2808912"/>
              <a:satOff val="-3503"/>
              <a:lumOff val="82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49352" rIns="9201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Automate</a:t>
          </a:r>
        </a:p>
      </dsp:txBody>
      <dsp:txXfrm rot="-10800000">
        <a:off x="0" y="1958176"/>
        <a:ext cx="1293846" cy="641815"/>
      </dsp:txXfrm>
    </dsp:sp>
    <dsp:sp modelId="{8FC3181A-EABD-0146-B99C-8819F1A371EF}">
      <dsp:nvSpPr>
        <dsp:cNvPr id="0" name=""/>
        <dsp:cNvSpPr/>
      </dsp:nvSpPr>
      <dsp:spPr>
        <a:xfrm>
          <a:off x="1293846" y="1958176"/>
          <a:ext cx="3881538" cy="641815"/>
        </a:xfrm>
        <a:prstGeom prst="rect">
          <a:avLst/>
        </a:prstGeom>
        <a:solidFill>
          <a:schemeClr val="accent2">
            <a:tint val="40000"/>
            <a:alpha val="90000"/>
            <a:hueOff val="3015493"/>
            <a:satOff val="-2627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015493"/>
              <a:satOff val="-2627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03200" rIns="7873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Automate inference using Docker</a:t>
          </a:r>
        </a:p>
      </dsp:txBody>
      <dsp:txXfrm>
        <a:off x="1293846" y="1958176"/>
        <a:ext cx="3881538" cy="641815"/>
      </dsp:txXfrm>
    </dsp:sp>
    <dsp:sp modelId="{8B92923C-806D-5044-8E4D-7A55CBE5CAEB}">
      <dsp:nvSpPr>
        <dsp:cNvPr id="0" name=""/>
        <dsp:cNvSpPr/>
      </dsp:nvSpPr>
      <dsp:spPr>
        <a:xfrm rot="10800000">
          <a:off x="0" y="980397"/>
          <a:ext cx="1293846" cy="9874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745216"/>
            <a:satOff val="-4671"/>
            <a:lumOff val="1098"/>
            <a:alphaOff val="0"/>
          </a:schemeClr>
        </a:solidFill>
        <a:ln w="25400" cap="flat" cmpd="sng" algn="ctr">
          <a:solidFill>
            <a:schemeClr val="accent2">
              <a:hueOff val="3745216"/>
              <a:satOff val="-4671"/>
              <a:lumOff val="109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49352" rIns="9201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Retrain</a:t>
          </a:r>
        </a:p>
      </dsp:txBody>
      <dsp:txXfrm rot="-10800000">
        <a:off x="0" y="980397"/>
        <a:ext cx="1293846" cy="641815"/>
      </dsp:txXfrm>
    </dsp:sp>
    <dsp:sp modelId="{6AD1B6A0-DDC3-F04A-B24F-E99037A7CDA5}">
      <dsp:nvSpPr>
        <dsp:cNvPr id="0" name=""/>
        <dsp:cNvSpPr/>
      </dsp:nvSpPr>
      <dsp:spPr>
        <a:xfrm>
          <a:off x="1293846" y="980397"/>
          <a:ext cx="3881538" cy="641815"/>
        </a:xfrm>
        <a:prstGeom prst="rect">
          <a:avLst/>
        </a:prstGeom>
        <a:solidFill>
          <a:schemeClr val="accent2">
            <a:tint val="40000"/>
            <a:alpha val="90000"/>
            <a:hueOff val="4020657"/>
            <a:satOff val="-3502"/>
            <a:lumOff val="-5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4020657"/>
              <a:satOff val="-3502"/>
              <a:lumOff val="-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03200" rIns="7873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Retrain models nightly and evaluate drift</a:t>
          </a:r>
        </a:p>
      </dsp:txBody>
      <dsp:txXfrm>
        <a:off x="1293846" y="980397"/>
        <a:ext cx="3881538" cy="641815"/>
      </dsp:txXfrm>
    </dsp:sp>
    <dsp:sp modelId="{C89B4711-8492-DA4A-BDF6-D388FA7ABE81}">
      <dsp:nvSpPr>
        <dsp:cNvPr id="0" name=""/>
        <dsp:cNvSpPr/>
      </dsp:nvSpPr>
      <dsp:spPr>
        <a:xfrm rot="10800000">
          <a:off x="0" y="2618"/>
          <a:ext cx="1293846" cy="987409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018" tIns="149352" rIns="92018" bIns="149352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Integrate</a:t>
          </a:r>
        </a:p>
      </dsp:txBody>
      <dsp:txXfrm rot="-10800000">
        <a:off x="0" y="2618"/>
        <a:ext cx="1293846" cy="641815"/>
      </dsp:txXfrm>
    </dsp:sp>
    <dsp:sp modelId="{1A0867A6-F97F-9D44-97B5-7A785E5DDEF8}">
      <dsp:nvSpPr>
        <dsp:cNvPr id="0" name=""/>
        <dsp:cNvSpPr/>
      </dsp:nvSpPr>
      <dsp:spPr>
        <a:xfrm>
          <a:off x="1293846" y="2618"/>
          <a:ext cx="3881538" cy="64181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8736" tIns="203200" rIns="78736" bIns="20320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Integrate Zeek/Wireshark for live data</a:t>
          </a:r>
        </a:p>
      </dsp:txBody>
      <dsp:txXfrm>
        <a:off x="1293846" y="2618"/>
        <a:ext cx="3881538" cy="641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1B43C3A-7C74-48B7-AC15-55C007BBBD5E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796EDF-4CF2-40A5-B7BD-69F451D48B2F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 Zeek to log conn data, convert to CSV</a:t>
          </a:r>
        </a:p>
      </dsp:txBody>
      <dsp:txXfrm>
        <a:off x="78583" y="2435142"/>
        <a:ext cx="2399612" cy="720000"/>
      </dsp:txXfrm>
    </dsp:sp>
    <dsp:sp modelId="{7EEF8990-AA9B-430F-9C0A-732C0FDFF28E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96F554-A8FD-4944-83FF-D70FF8D84273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Nightly cron or Airflow jobs to retrain models</a:t>
          </a:r>
        </a:p>
      </dsp:txBody>
      <dsp:txXfrm>
        <a:off x="2898129" y="2435142"/>
        <a:ext cx="2399612" cy="720000"/>
      </dsp:txXfrm>
    </dsp:sp>
    <dsp:sp modelId="{721B8466-3D01-49E5-8B3D-54A880C7D367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3F90D3-5D9F-4954-9212-95CCB89E9C01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Track drift using metric deltas or KL divergence</a:t>
          </a:r>
        </a:p>
      </dsp:txBody>
      <dsp:txXfrm>
        <a:off x="5717674" y="2435142"/>
        <a:ext cx="2399612" cy="72000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18A291-81AC-CE4E-9479-5F68BF7207A4}">
      <dsp:nvSpPr>
        <dsp:cNvPr id="0" name=""/>
        <dsp:cNvSpPr/>
      </dsp:nvSpPr>
      <dsp:spPr>
        <a:xfrm>
          <a:off x="0" y="3439008"/>
          <a:ext cx="2048967" cy="75237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23" tIns="184912" rIns="145723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Deploy on</a:t>
          </a:r>
        </a:p>
      </dsp:txBody>
      <dsp:txXfrm>
        <a:off x="0" y="3439008"/>
        <a:ext cx="2048967" cy="752371"/>
      </dsp:txXfrm>
    </dsp:sp>
    <dsp:sp modelId="{84375B26-CADD-EC44-89EB-79B10A820B93}">
      <dsp:nvSpPr>
        <dsp:cNvPr id="0" name=""/>
        <dsp:cNvSpPr/>
      </dsp:nvSpPr>
      <dsp:spPr>
        <a:xfrm>
          <a:off x="2048967" y="3439008"/>
          <a:ext cx="6146903" cy="75237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8" tIns="241300" rIns="124688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Deploy on ECS or configure Lambda + API Gateway</a:t>
          </a:r>
        </a:p>
      </dsp:txBody>
      <dsp:txXfrm>
        <a:off x="2048967" y="3439008"/>
        <a:ext cx="6146903" cy="752371"/>
      </dsp:txXfrm>
    </dsp:sp>
    <dsp:sp modelId="{D11E71DC-4050-4B44-B9FB-B7941D862003}">
      <dsp:nvSpPr>
        <dsp:cNvPr id="0" name=""/>
        <dsp:cNvSpPr/>
      </dsp:nvSpPr>
      <dsp:spPr>
        <a:xfrm rot="10800000">
          <a:off x="0" y="2293147"/>
          <a:ext cx="2048967" cy="11571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23" tIns="184912" rIns="145723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Push</a:t>
          </a:r>
        </a:p>
      </dsp:txBody>
      <dsp:txXfrm rot="-10800000">
        <a:off x="0" y="2293147"/>
        <a:ext cx="2048967" cy="752145"/>
      </dsp:txXfrm>
    </dsp:sp>
    <dsp:sp modelId="{88C58495-ABEF-4446-9435-D1B038A67D5C}">
      <dsp:nvSpPr>
        <dsp:cNvPr id="0" name=""/>
        <dsp:cNvSpPr/>
      </dsp:nvSpPr>
      <dsp:spPr>
        <a:xfrm>
          <a:off x="2048967" y="2293147"/>
          <a:ext cx="6146903" cy="752145"/>
        </a:xfrm>
        <a:prstGeom prst="rect">
          <a:avLst/>
        </a:prstGeom>
        <a:solidFill>
          <a:schemeClr val="accent2">
            <a:tint val="40000"/>
            <a:alpha val="90000"/>
            <a:hueOff val="1675274"/>
            <a:satOff val="-1459"/>
            <a:lumOff val="-2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1675274"/>
              <a:satOff val="-1459"/>
              <a:lumOff val="-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8" tIns="241300" rIns="124688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Push image to AWS ECR</a:t>
          </a:r>
        </a:p>
      </dsp:txBody>
      <dsp:txXfrm>
        <a:off x="2048967" y="2293147"/>
        <a:ext cx="6146903" cy="752145"/>
      </dsp:txXfrm>
    </dsp:sp>
    <dsp:sp modelId="{437D93CB-86F3-4348-B01E-D1EBBE805BBB}">
      <dsp:nvSpPr>
        <dsp:cNvPr id="0" name=""/>
        <dsp:cNvSpPr/>
      </dsp:nvSpPr>
      <dsp:spPr>
        <a:xfrm rot="10800000">
          <a:off x="0" y="1147286"/>
          <a:ext cx="2048967" cy="11571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23" tIns="184912" rIns="145723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Containerize</a:t>
          </a:r>
        </a:p>
      </dsp:txBody>
      <dsp:txXfrm rot="-10800000">
        <a:off x="0" y="1147286"/>
        <a:ext cx="2048967" cy="752145"/>
      </dsp:txXfrm>
    </dsp:sp>
    <dsp:sp modelId="{B27F3D83-0FCC-054E-B8D9-657A985045BB}">
      <dsp:nvSpPr>
        <dsp:cNvPr id="0" name=""/>
        <dsp:cNvSpPr/>
      </dsp:nvSpPr>
      <dsp:spPr>
        <a:xfrm>
          <a:off x="2048967" y="1147286"/>
          <a:ext cx="6146903" cy="752145"/>
        </a:xfrm>
        <a:prstGeom prst="rect">
          <a:avLst/>
        </a:prstGeom>
        <a:solidFill>
          <a:schemeClr val="accent2">
            <a:tint val="40000"/>
            <a:alpha val="90000"/>
            <a:hueOff val="3350547"/>
            <a:satOff val="-2919"/>
            <a:lumOff val="-4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3350547"/>
              <a:satOff val="-2919"/>
              <a:lumOff val="-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8" tIns="241300" rIns="124688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Containerize with Docker</a:t>
          </a:r>
        </a:p>
      </dsp:txBody>
      <dsp:txXfrm>
        <a:off x="2048967" y="1147286"/>
        <a:ext cx="6146903" cy="752145"/>
      </dsp:txXfrm>
    </dsp:sp>
    <dsp:sp modelId="{CACD7124-9B08-654C-84ED-02D478B88628}">
      <dsp:nvSpPr>
        <dsp:cNvPr id="0" name=""/>
        <dsp:cNvSpPr/>
      </dsp:nvSpPr>
      <dsp:spPr>
        <a:xfrm rot="10800000">
          <a:off x="0" y="1425"/>
          <a:ext cx="2048967" cy="1157146"/>
        </a:xfrm>
        <a:prstGeom prst="upArrowCallout">
          <a:avLst>
            <a:gd name="adj1" fmla="val 5000"/>
            <a:gd name="adj2" fmla="val 10000"/>
            <a:gd name="adj3" fmla="val 15000"/>
            <a:gd name="adj4" fmla="val 64977"/>
          </a:avLst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5723" tIns="184912" rIns="145723" bIns="184912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Create</a:t>
          </a:r>
        </a:p>
      </dsp:txBody>
      <dsp:txXfrm rot="-10800000">
        <a:off x="0" y="1425"/>
        <a:ext cx="2048967" cy="752145"/>
      </dsp:txXfrm>
    </dsp:sp>
    <dsp:sp modelId="{59A0E1C1-D1BF-2F4E-94F5-67D662A3AA3E}">
      <dsp:nvSpPr>
        <dsp:cNvPr id="0" name=""/>
        <dsp:cNvSpPr/>
      </dsp:nvSpPr>
      <dsp:spPr>
        <a:xfrm>
          <a:off x="2048967" y="1425"/>
          <a:ext cx="6146903" cy="752145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688" tIns="241300" rIns="124688" bIns="24130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Create Flask or FastAPI-based inference service</a:t>
          </a:r>
        </a:p>
      </dsp:txBody>
      <dsp:txXfrm>
        <a:off x="2048967" y="1425"/>
        <a:ext cx="6146903" cy="752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DownArrowProcess">
  <dgm:title val="Vertical Down Arrow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36"/>
      <dgm:constr type="primFontSz" for="des" forName="parentTextArrow" refType="primFontSz" refFor="des" refForName="parentTextBox" op="equ"/>
      <dgm:constr type="primFontSz" for="des" forName="descendantArrow" val="24"/>
      <dgm:constr type="primFontSz" for="des" forName="descendantArrow" refType="primFontSz" refFor="des" refForName="parentTextArrow" op="lte"/>
      <dgm:constr type="primFontSz" for="des" forName="descendantBox" refType="primFontSz" refFor="des" refForName="parentTextArrow" op="lte"/>
      <dgm:constr type="primFontSz" for="des" forName="descendantBox" refType="primFontSz" refFor="des" refForName="parentTextBox" op="lte"/>
      <dgm:constr type="primFontSz" for="des" forName="descendantArrow" refType="primFontSz" refFor="des" refForName="parentTextBox" op="lte"/>
      <dgm:constr type="primFontSz" for="des" forName="descendantBox" refType="primFontSz" refFor="des" refForName="descendan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Box" refType="w" fact="0.25"/>
              <dgm:constr type="h" for="ch" forName="parentTextBox" refType="h"/>
              <dgm:constr type="t" for="ch" forName="parentTextBox"/>
              <dgm:constr type="w" for="ch" forName="descendantBox" refType="w" fact="0.75"/>
              <dgm:constr type="l" for="ch" forName="descendantBox" refType="w" fact="0.25"/>
              <dgm:constr type="b" for="ch" forName="descendantBox" refType="h"/>
              <dgm:constr type="h" for="ch" forName="descendantBox" refType="h"/>
            </dgm:constrLst>
            <dgm:ruleLst/>
            <dgm:layoutNode name="parentTextBox" styleLbl="alignNode1">
              <dgm:alg type="tx"/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descendantBox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presOf axis="des" ptType="node"/>
              <dgm:ruleLst>
                <dgm:rule type="primFontSz" val="11" fact="NaN" max="NaN"/>
              </dgm:ruleLst>
            </dgm:layoutNod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parentTextArrow" refType="w" fact="0.25"/>
              <dgm:constr type="t" for="ch" forName="parentTextArrow"/>
              <dgm:constr type="h" for="ch" forName="parentTextArrow" refType="h" fact="0.65"/>
              <dgm:constr type="w" for="ch" forName="arrow" refType="w" fact="0.25"/>
              <dgm:constr type="h" for="ch" forName="arrow" refType="h"/>
              <dgm:constr type="l" for="ch" forName="descendantArrow" refType="w" fact="0.25"/>
              <dgm:constr type="w" for="ch" forName="descendantArrow" refType="w" fact="0.75"/>
              <dgm:constr type="b" for="ch" forName="descendantArrow" refType="h" fact="0.65"/>
              <dgm:constr type="h" for="ch" forName="descendantArrow" refType="h" fact="0.65"/>
            </dgm:constrLst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>
                <dgm:constr type="primFontSz" refType="h" op="lte" fact="0.5"/>
                <dgm:constr type="lMarg" refType="w" fact="0.2016"/>
                <dgm:constr type="rMarg" refType="w" fact="0.2016"/>
              </dgm:constrLst>
              <dgm:ruleLst>
                <dgm:rule type="primFontSz" val="13" fact="NaN" max="NaN"/>
              </dgm:ruleLst>
            </dgm:layoutNode>
            <dgm:layoutNode name="arrow" styleLbl="alignNode1">
              <dgm:alg type="sp"/>
              <dgm:shape xmlns:r="http://schemas.openxmlformats.org/officeDocument/2006/relationships" rot="180" type="upArrowCallout" r:blip="">
                <dgm:adjLst>
                  <dgm:adj idx="1" val="0.05"/>
                  <dgm:adj idx="2" val="0.1"/>
                  <dgm:adj idx="3" val="0.15"/>
                </dgm:adjLst>
              </dgm:shape>
              <dgm:presOf axis="self"/>
              <dgm:constrLst/>
              <dgm:ruleLst/>
            </dgm:layoutNode>
            <dgm:layoutNode name="descendantArrow" styleLbl="bgAccFollowNode1">
              <dgm:alg type="tx">
                <dgm:param type="stBulletLvl" val="0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tMarg" refType="primFontSz"/>
                <dgm:constr type="bMarg" refType="primFontSz"/>
                <dgm:constr type="lMarg" refType="w" fact="0.0575"/>
                <dgm:constr type="rMarg" refType="w" fact="0.0575"/>
              </dgm:constrLst>
              <dgm:ruleLst>
                <dgm:rule type="primFontSz" val="11" fact="NaN" max="NaN"/>
              </dgm:ruleLst>
            </dgm:layoutNod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73321" y="640080"/>
            <a:ext cx="4688333" cy="3566160"/>
          </a:xfrm>
        </p:spPr>
        <p:txBody>
          <a:bodyPr anchor="b">
            <a:normAutofit/>
          </a:bodyPr>
          <a:lstStyle/>
          <a:p>
            <a:pPr algn="l"/>
            <a:r>
              <a:rPr lang="en-US" sz="4700"/>
              <a:t>Network Traffic Anomaly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3320" y="4636008"/>
            <a:ext cx="4688333" cy="1572768"/>
          </a:xfrm>
        </p:spPr>
        <p:txBody>
          <a:bodyPr>
            <a:normAutofit/>
          </a:bodyPr>
          <a:lstStyle/>
          <a:p>
            <a:pPr algn="l"/>
            <a:r>
              <a:rPr lang="en-US"/>
              <a:t>By Arish Dhingra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8172DC-0AC1-4521-41FD-52305A77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346" r="28004"/>
          <a:stretch>
            <a:fillRect/>
          </a:stretch>
        </p:blipFill>
        <p:spPr>
          <a:xfrm>
            <a:off x="20" y="10"/>
            <a:ext cx="3492988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9646" y="4409267"/>
            <a:ext cx="3182692" cy="18288"/>
          </a:xfrm>
          <a:custGeom>
            <a:avLst/>
            <a:gdLst>
              <a:gd name="connsiteX0" fmla="*/ 0 w 3182692"/>
              <a:gd name="connsiteY0" fmla="*/ 0 h 18288"/>
              <a:gd name="connsiteX1" fmla="*/ 604711 w 3182692"/>
              <a:gd name="connsiteY1" fmla="*/ 0 h 18288"/>
              <a:gd name="connsiteX2" fmla="*/ 1241250 w 3182692"/>
              <a:gd name="connsiteY2" fmla="*/ 0 h 18288"/>
              <a:gd name="connsiteX3" fmla="*/ 1909615 w 3182692"/>
              <a:gd name="connsiteY3" fmla="*/ 0 h 18288"/>
              <a:gd name="connsiteX4" fmla="*/ 2577981 w 3182692"/>
              <a:gd name="connsiteY4" fmla="*/ 0 h 18288"/>
              <a:gd name="connsiteX5" fmla="*/ 3182692 w 3182692"/>
              <a:gd name="connsiteY5" fmla="*/ 0 h 18288"/>
              <a:gd name="connsiteX6" fmla="*/ 3182692 w 3182692"/>
              <a:gd name="connsiteY6" fmla="*/ 18288 h 18288"/>
              <a:gd name="connsiteX7" fmla="*/ 2482500 w 3182692"/>
              <a:gd name="connsiteY7" fmla="*/ 18288 h 18288"/>
              <a:gd name="connsiteX8" fmla="*/ 1782308 w 3182692"/>
              <a:gd name="connsiteY8" fmla="*/ 18288 h 18288"/>
              <a:gd name="connsiteX9" fmla="*/ 1145769 w 3182692"/>
              <a:gd name="connsiteY9" fmla="*/ 18288 h 18288"/>
              <a:gd name="connsiteX10" fmla="*/ 0 w 3182692"/>
              <a:gd name="connsiteY10" fmla="*/ 18288 h 18288"/>
              <a:gd name="connsiteX11" fmla="*/ 0 w 3182692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182692" h="18288" fill="none" extrusionOk="0">
                <a:moveTo>
                  <a:pt x="0" y="0"/>
                </a:moveTo>
                <a:cubicBezTo>
                  <a:pt x="126686" y="-21366"/>
                  <a:pt x="467788" y="9025"/>
                  <a:pt x="604711" y="0"/>
                </a:cubicBezTo>
                <a:cubicBezTo>
                  <a:pt x="741634" y="-9025"/>
                  <a:pt x="1061620" y="6814"/>
                  <a:pt x="1241250" y="0"/>
                </a:cubicBezTo>
                <a:cubicBezTo>
                  <a:pt x="1420880" y="-6814"/>
                  <a:pt x="1713773" y="13383"/>
                  <a:pt x="1909615" y="0"/>
                </a:cubicBezTo>
                <a:cubicBezTo>
                  <a:pt x="2105457" y="-13383"/>
                  <a:pt x="2257256" y="13567"/>
                  <a:pt x="2577981" y="0"/>
                </a:cubicBezTo>
                <a:cubicBezTo>
                  <a:pt x="2898706" y="-13567"/>
                  <a:pt x="3026063" y="6328"/>
                  <a:pt x="3182692" y="0"/>
                </a:cubicBezTo>
                <a:cubicBezTo>
                  <a:pt x="3181983" y="8157"/>
                  <a:pt x="3182279" y="12125"/>
                  <a:pt x="3182692" y="18288"/>
                </a:cubicBezTo>
                <a:cubicBezTo>
                  <a:pt x="2998421" y="21742"/>
                  <a:pt x="2675038" y="19014"/>
                  <a:pt x="2482500" y="18288"/>
                </a:cubicBezTo>
                <a:cubicBezTo>
                  <a:pt x="2289962" y="17562"/>
                  <a:pt x="1930644" y="6834"/>
                  <a:pt x="1782308" y="18288"/>
                </a:cubicBezTo>
                <a:cubicBezTo>
                  <a:pt x="1633972" y="29742"/>
                  <a:pt x="1287388" y="-1992"/>
                  <a:pt x="1145769" y="18288"/>
                </a:cubicBezTo>
                <a:cubicBezTo>
                  <a:pt x="1004150" y="38568"/>
                  <a:pt x="256377" y="-37438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182692" h="18288" stroke="0" extrusionOk="0">
                <a:moveTo>
                  <a:pt x="0" y="0"/>
                </a:moveTo>
                <a:cubicBezTo>
                  <a:pt x="283446" y="18201"/>
                  <a:pt x="432812" y="7290"/>
                  <a:pt x="604711" y="0"/>
                </a:cubicBezTo>
                <a:cubicBezTo>
                  <a:pt x="776610" y="-7290"/>
                  <a:pt x="982253" y="15478"/>
                  <a:pt x="1145769" y="0"/>
                </a:cubicBezTo>
                <a:cubicBezTo>
                  <a:pt x="1309285" y="-15478"/>
                  <a:pt x="1514247" y="-25520"/>
                  <a:pt x="1845961" y="0"/>
                </a:cubicBezTo>
                <a:cubicBezTo>
                  <a:pt x="2177675" y="25520"/>
                  <a:pt x="2297588" y="16646"/>
                  <a:pt x="2450673" y="0"/>
                </a:cubicBezTo>
                <a:cubicBezTo>
                  <a:pt x="2603758" y="-16646"/>
                  <a:pt x="3023048" y="-21196"/>
                  <a:pt x="3182692" y="0"/>
                </a:cubicBezTo>
                <a:cubicBezTo>
                  <a:pt x="3182428" y="4493"/>
                  <a:pt x="3183076" y="9472"/>
                  <a:pt x="3182692" y="18288"/>
                </a:cubicBezTo>
                <a:cubicBezTo>
                  <a:pt x="3039109" y="-12701"/>
                  <a:pt x="2823860" y="13848"/>
                  <a:pt x="2546154" y="18288"/>
                </a:cubicBezTo>
                <a:cubicBezTo>
                  <a:pt x="2268448" y="22728"/>
                  <a:pt x="2098674" y="5291"/>
                  <a:pt x="1845961" y="18288"/>
                </a:cubicBezTo>
                <a:cubicBezTo>
                  <a:pt x="1593248" y="31285"/>
                  <a:pt x="1456743" y="27560"/>
                  <a:pt x="1304904" y="18288"/>
                </a:cubicBezTo>
                <a:cubicBezTo>
                  <a:pt x="1153065" y="9016"/>
                  <a:pt x="947204" y="11126"/>
                  <a:pt x="668365" y="18288"/>
                </a:cubicBezTo>
                <a:cubicBezTo>
                  <a:pt x="389526" y="25450"/>
                  <a:pt x="288244" y="-4628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Implementing Live Traffic &amp; Retraining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D139C7-529B-1CC8-3A57-084B7AAD5D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658632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Docker + AWS Deployment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056AB4-3BD6-F9D4-8289-1CEF32F524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627205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9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Dashboard &amp; Slack Alerts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44877A39-85A5-F571-4EFA-C8CF5443F7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5254368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E80F55-9555-7CE6-3E46-87B7CBE037B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38AF0AF-4618-05F2-FCCA-54FCC6868F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2862497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Dataset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F97C0B1-F672-EC24-E840-969E858211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7410894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Data Cleaning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2241C83-7031-ACD1-61F7-450557117B0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663430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000"/>
              <a:t>Exploratory Data Analysis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871F88-E5FA-C25F-C75F-31EF91D997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74528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Feature Engineering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4D4AF048-9DFF-FF5E-997B-5583645F10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7172743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83093B3E-8EE2-07CB-4126-15584FF0767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6901" r="4097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Models Implemented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82FA87DB-107F-BC35-6373-007BDB110E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8561754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Model Evaluation Results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Random Forest outperformed all:</a:t>
            </a:r>
          </a:p>
          <a:p>
            <a:endParaRPr lang="en-US" sz="1900"/>
          </a:p>
          <a:p>
            <a:r>
              <a:rPr lang="en-US" sz="1900"/>
              <a:t>Accuracy: 99.99%</a:t>
            </a:r>
          </a:p>
          <a:p>
            <a:r>
              <a:rPr lang="en-US" sz="1900"/>
              <a:t>Precision: 100%</a:t>
            </a:r>
          </a:p>
          <a:p>
            <a:r>
              <a:rPr lang="en-US" sz="1900"/>
              <a:t>Recall: 99.99%</a:t>
            </a:r>
          </a:p>
          <a:p>
            <a:r>
              <a:rPr lang="en-US" sz="1900"/>
              <a:t>ROC AUC: 0.9999</a:t>
            </a:r>
          </a:p>
          <a:p>
            <a:endParaRPr lang="en-US" sz="1900"/>
          </a:p>
          <a:p>
            <a:r>
              <a:rPr lang="en-US" sz="1900"/>
              <a:t>Logistic Regression also achieved ~99.85% accuracy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Next Steps Overview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D0EC81-7929-9544-26C3-E45193FAC4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09406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335</Words>
  <Application>Microsoft Macintosh PowerPoint</Application>
  <PresentationFormat>On-screen Show (4:3)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Network Traffic Anomaly Detection</vt:lpstr>
      <vt:lpstr>Problem Statement</vt:lpstr>
      <vt:lpstr>Dataset</vt:lpstr>
      <vt:lpstr>Data Cleaning</vt:lpstr>
      <vt:lpstr>Exploratory Data Analysis</vt:lpstr>
      <vt:lpstr>Feature Engineering</vt:lpstr>
      <vt:lpstr>Models Implemented</vt:lpstr>
      <vt:lpstr>Model Evaluation Results</vt:lpstr>
      <vt:lpstr>Next Steps Overview</vt:lpstr>
      <vt:lpstr>Implementing Live Traffic &amp; Retraining</vt:lpstr>
      <vt:lpstr>Docker + AWS Deployment</vt:lpstr>
      <vt:lpstr>Dashboard &amp; Slack Alerts</vt:lpstr>
      <vt:lpstr>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Arish dhingra</cp:lastModifiedBy>
  <cp:revision>2</cp:revision>
  <dcterms:created xsi:type="dcterms:W3CDTF">2013-01-27T09:14:16Z</dcterms:created>
  <dcterms:modified xsi:type="dcterms:W3CDTF">2025-05-21T06:45:00Z</dcterms:modified>
  <cp:category/>
</cp:coreProperties>
</file>