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59" r:id="rId4"/>
    <p:sldId id="260" r:id="rId5"/>
    <p:sldId id="261" r:id="rId6"/>
    <p:sldId id="262" r:id="rId7"/>
    <p:sldId id="264" r:id="rId8"/>
    <p:sldId id="263" r:id="rId9"/>
    <p:sldId id="265" r:id="rId10"/>
    <p:sldId id="274" r:id="rId11"/>
    <p:sldId id="275" r:id="rId12"/>
    <p:sldId id="276" r:id="rId13"/>
    <p:sldId id="272" r:id="rId14"/>
    <p:sldId id="277" r:id="rId15"/>
    <p:sldId id="278" r:id="rId16"/>
    <p:sldId id="279" r:id="rId17"/>
    <p:sldId id="281" r:id="rId18"/>
    <p:sldId id="290" r:id="rId19"/>
    <p:sldId id="291" r:id="rId20"/>
    <p:sldId id="289" r:id="rId21"/>
  </p:sldIdLst>
  <p:sldSz cx="12192000" cy="6858000"/>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978875-C779-49B9-9E04-BF741AD42F26}" v="56" dt="2023-04-20T16:25:28.527"/>
    <p1510:client id="{A1B58AC2-73E4-4A6E-9D35-80C18666AA0B}" v="530" dt="2023-04-20T16:18:41.8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82C149-C010-4A0B-A3D2-D6D81EAAFC72}" type="datetimeFigureOut">
              <a:rPr lang="en-US" smtClean="0"/>
              <a:t>4/21/2023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F0C526-31EB-4865-A40F-DDDA2757567E}" type="slidenum">
              <a:rPr lang="en-US" smtClean="0"/>
              <a:t>‹#›</a:t>
            </a:fld>
            <a:endParaRPr lang="en-US"/>
          </a:p>
        </p:txBody>
      </p:sp>
    </p:spTree>
    <p:extLst>
      <p:ext uri="{BB962C8B-B14F-4D97-AF65-F5344CB8AC3E}">
        <p14:creationId xmlns:p14="http://schemas.microsoft.com/office/powerpoint/2010/main" val="448572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2"/>
        <p:cNvGrpSpPr/>
        <p:nvPr/>
      </p:nvGrpSpPr>
      <p:grpSpPr>
        <a:xfrm>
          <a:off x="0" y="0"/>
          <a:ext cx="0" cy="0"/>
          <a:chOff x="0" y="0"/>
          <a:chExt cx="0" cy="0"/>
        </a:xfrm>
      </p:grpSpPr>
      <p:sp>
        <p:nvSpPr>
          <p:cNvPr id="1263" name="Google Shape;1263;gd1bf8d60a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4" name="Google Shape;1264;gd1bf8d60a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10837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2"/>
        <p:cNvGrpSpPr/>
        <p:nvPr/>
      </p:nvGrpSpPr>
      <p:grpSpPr>
        <a:xfrm>
          <a:off x="0" y="0"/>
          <a:ext cx="0" cy="0"/>
          <a:chOff x="0" y="0"/>
          <a:chExt cx="0" cy="0"/>
        </a:xfrm>
      </p:grpSpPr>
      <p:sp>
        <p:nvSpPr>
          <p:cNvPr id="1263" name="Google Shape;1263;gd1bf8d60a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4" name="Google Shape;1264;gd1bf8d60a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21385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2"/>
        <p:cNvGrpSpPr/>
        <p:nvPr/>
      </p:nvGrpSpPr>
      <p:grpSpPr>
        <a:xfrm>
          <a:off x="0" y="0"/>
          <a:ext cx="0" cy="0"/>
          <a:chOff x="0" y="0"/>
          <a:chExt cx="0" cy="0"/>
        </a:xfrm>
      </p:grpSpPr>
      <p:sp>
        <p:nvSpPr>
          <p:cNvPr id="1263" name="Google Shape;1263;gd1bf8d60a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4" name="Google Shape;1264;gd1bf8d60a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09408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2"/>
        <p:cNvGrpSpPr/>
        <p:nvPr/>
      </p:nvGrpSpPr>
      <p:grpSpPr>
        <a:xfrm>
          <a:off x="0" y="0"/>
          <a:ext cx="0" cy="0"/>
          <a:chOff x="0" y="0"/>
          <a:chExt cx="0" cy="0"/>
        </a:xfrm>
      </p:grpSpPr>
      <p:sp>
        <p:nvSpPr>
          <p:cNvPr id="1263" name="Google Shape;1263;gd1bf8d60a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4" name="Google Shape;1264;gd1bf8d60a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43743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1"/>
        <p:cNvGrpSpPr/>
        <p:nvPr/>
      </p:nvGrpSpPr>
      <p:grpSpPr>
        <a:xfrm>
          <a:off x="0" y="0"/>
          <a:ext cx="0" cy="0"/>
          <a:chOff x="0" y="0"/>
          <a:chExt cx="0" cy="0"/>
        </a:xfrm>
      </p:grpSpPr>
      <p:sp>
        <p:nvSpPr>
          <p:cNvPr id="1322" name="Google Shape;1322;g20635a30fe2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3" name="Google Shape;1323;g20635a30fe2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90543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2"/>
        <p:cNvGrpSpPr/>
        <p:nvPr/>
      </p:nvGrpSpPr>
      <p:grpSpPr>
        <a:xfrm>
          <a:off x="0" y="0"/>
          <a:ext cx="0" cy="0"/>
          <a:chOff x="0" y="0"/>
          <a:chExt cx="0" cy="0"/>
        </a:xfrm>
      </p:grpSpPr>
      <p:sp>
        <p:nvSpPr>
          <p:cNvPr id="1263" name="Google Shape;1263;gd1bf8d60a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4" name="Google Shape;1264;gd1bf8d60a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53019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2"/>
        <p:cNvGrpSpPr/>
        <p:nvPr/>
      </p:nvGrpSpPr>
      <p:grpSpPr>
        <a:xfrm>
          <a:off x="0" y="0"/>
          <a:ext cx="0" cy="0"/>
          <a:chOff x="0" y="0"/>
          <a:chExt cx="0" cy="0"/>
        </a:xfrm>
      </p:grpSpPr>
      <p:sp>
        <p:nvSpPr>
          <p:cNvPr id="1263" name="Google Shape;1263;gd1bf8d60a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4" name="Google Shape;1264;gd1bf8d60a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40622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8"/>
        <p:cNvGrpSpPr/>
        <p:nvPr/>
      </p:nvGrpSpPr>
      <p:grpSpPr>
        <a:xfrm>
          <a:off x="0" y="0"/>
          <a:ext cx="0" cy="0"/>
          <a:chOff x="0" y="0"/>
          <a:chExt cx="0" cy="0"/>
        </a:xfrm>
      </p:grpSpPr>
      <p:sp>
        <p:nvSpPr>
          <p:cNvPr id="1809" name="Google Shape;1809;g2063fddc459_0_3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0" name="Google Shape;1810;g2063fddc459_0_3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3304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2"/>
        <p:cNvGrpSpPr/>
        <p:nvPr/>
      </p:nvGrpSpPr>
      <p:grpSpPr>
        <a:xfrm>
          <a:off x="0" y="0"/>
          <a:ext cx="0" cy="0"/>
          <a:chOff x="0" y="0"/>
          <a:chExt cx="0" cy="0"/>
        </a:xfrm>
      </p:grpSpPr>
      <p:sp>
        <p:nvSpPr>
          <p:cNvPr id="1263" name="Google Shape;1263;gd1bf8d60a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4" name="Google Shape;1264;gd1bf8d60a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6450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2"/>
        <p:cNvGrpSpPr/>
        <p:nvPr/>
      </p:nvGrpSpPr>
      <p:grpSpPr>
        <a:xfrm>
          <a:off x="0" y="0"/>
          <a:ext cx="0" cy="0"/>
          <a:chOff x="0" y="0"/>
          <a:chExt cx="0" cy="0"/>
        </a:xfrm>
      </p:grpSpPr>
      <p:sp>
        <p:nvSpPr>
          <p:cNvPr id="1263" name="Google Shape;1263;gd1bf8d60a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4" name="Google Shape;1264;gd1bf8d60a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81082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2"/>
        <p:cNvGrpSpPr/>
        <p:nvPr/>
      </p:nvGrpSpPr>
      <p:grpSpPr>
        <a:xfrm>
          <a:off x="0" y="0"/>
          <a:ext cx="0" cy="0"/>
          <a:chOff x="0" y="0"/>
          <a:chExt cx="0" cy="0"/>
        </a:xfrm>
      </p:grpSpPr>
      <p:sp>
        <p:nvSpPr>
          <p:cNvPr id="1263" name="Google Shape;1263;gd1bf8d60a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4" name="Google Shape;1264;gd1bf8d60a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966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2"/>
        <p:cNvGrpSpPr/>
        <p:nvPr/>
      </p:nvGrpSpPr>
      <p:grpSpPr>
        <a:xfrm>
          <a:off x="0" y="0"/>
          <a:ext cx="0" cy="0"/>
          <a:chOff x="0" y="0"/>
          <a:chExt cx="0" cy="0"/>
        </a:xfrm>
      </p:grpSpPr>
      <p:sp>
        <p:nvSpPr>
          <p:cNvPr id="1263" name="Google Shape;1263;gd1bf8d60a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4" name="Google Shape;1264;gd1bf8d60a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58311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2"/>
        <p:cNvGrpSpPr/>
        <p:nvPr/>
      </p:nvGrpSpPr>
      <p:grpSpPr>
        <a:xfrm>
          <a:off x="0" y="0"/>
          <a:ext cx="0" cy="0"/>
          <a:chOff x="0" y="0"/>
          <a:chExt cx="0" cy="0"/>
        </a:xfrm>
      </p:grpSpPr>
      <p:sp>
        <p:nvSpPr>
          <p:cNvPr id="1263" name="Google Shape;1263;gd1bf8d60a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4" name="Google Shape;1264;gd1bf8d60a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73969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2"/>
        <p:cNvGrpSpPr/>
        <p:nvPr/>
      </p:nvGrpSpPr>
      <p:grpSpPr>
        <a:xfrm>
          <a:off x="0" y="0"/>
          <a:ext cx="0" cy="0"/>
          <a:chOff x="0" y="0"/>
          <a:chExt cx="0" cy="0"/>
        </a:xfrm>
      </p:grpSpPr>
      <p:sp>
        <p:nvSpPr>
          <p:cNvPr id="1263" name="Google Shape;1263;gd1bf8d60a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4" name="Google Shape;1264;gd1bf8d60a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65965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2"/>
        <p:cNvGrpSpPr/>
        <p:nvPr/>
      </p:nvGrpSpPr>
      <p:grpSpPr>
        <a:xfrm>
          <a:off x="0" y="0"/>
          <a:ext cx="0" cy="0"/>
          <a:chOff x="0" y="0"/>
          <a:chExt cx="0" cy="0"/>
        </a:xfrm>
      </p:grpSpPr>
      <p:sp>
        <p:nvSpPr>
          <p:cNvPr id="1263" name="Google Shape;1263;gd1bf8d60a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4" name="Google Shape;1264;gd1bf8d60a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28203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2"/>
        <p:cNvGrpSpPr/>
        <p:nvPr/>
      </p:nvGrpSpPr>
      <p:grpSpPr>
        <a:xfrm>
          <a:off x="0" y="0"/>
          <a:ext cx="0" cy="0"/>
          <a:chOff x="0" y="0"/>
          <a:chExt cx="0" cy="0"/>
        </a:xfrm>
      </p:grpSpPr>
      <p:sp>
        <p:nvSpPr>
          <p:cNvPr id="1263" name="Google Shape;1263;gd1bf8d60a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4" name="Google Shape;1264;gd1bf8d60a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3030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gradFill>
          <a:gsLst>
            <a:gs pos="0">
              <a:schemeClr val="accent2"/>
            </a:gs>
            <a:gs pos="7000">
              <a:schemeClr val="accent1"/>
            </a:gs>
            <a:gs pos="15000">
              <a:schemeClr val="accent3"/>
            </a:gs>
            <a:gs pos="28000">
              <a:schemeClr val="dk2"/>
            </a:gs>
            <a:gs pos="37000">
              <a:schemeClr val="lt2"/>
            </a:gs>
            <a:gs pos="58000">
              <a:schemeClr val="dk1"/>
            </a:gs>
            <a:gs pos="100000">
              <a:schemeClr val="dk1"/>
            </a:gs>
          </a:gsLst>
          <a:path path="circle">
            <a:fillToRect r="100000" b="100000"/>
          </a:path>
          <a:tileRect l="-100000" t="-10000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858867" y="1501300"/>
            <a:ext cx="7248400" cy="2965600"/>
          </a:xfrm>
          <a:prstGeom prst="rect">
            <a:avLst/>
          </a:prstGeom>
        </p:spPr>
        <p:txBody>
          <a:bodyPr spcFirstLastPara="1" wrap="square" lIns="91425" tIns="91425" rIns="91425" bIns="91425" anchor="ctr" anchorCtr="0">
            <a:noAutofit/>
          </a:bodyPr>
          <a:lstStyle>
            <a:lvl1pPr lvl="0" algn="r">
              <a:spcBef>
                <a:spcPts val="0"/>
              </a:spcBef>
              <a:spcAft>
                <a:spcPts val="0"/>
              </a:spcAft>
              <a:buClr>
                <a:srgbClr val="191919"/>
              </a:buClr>
              <a:buSzPts val="5200"/>
              <a:buNone/>
              <a:defRPr sz="7333">
                <a:solidFill>
                  <a:schemeClr val="lt1"/>
                </a:solidFill>
                <a:latin typeface="Secular One"/>
                <a:ea typeface="Secular One"/>
                <a:cs typeface="Secular One"/>
                <a:sym typeface="Secular One"/>
              </a:defRPr>
            </a:lvl1pPr>
            <a:lvl2pPr lvl="1" algn="ctr">
              <a:spcBef>
                <a:spcPts val="0"/>
              </a:spcBef>
              <a:spcAft>
                <a:spcPts val="0"/>
              </a:spcAft>
              <a:buClr>
                <a:srgbClr val="191919"/>
              </a:buClr>
              <a:buSzPts val="5200"/>
              <a:buNone/>
              <a:defRPr sz="6933">
                <a:solidFill>
                  <a:srgbClr val="191919"/>
                </a:solidFill>
              </a:defRPr>
            </a:lvl2pPr>
            <a:lvl3pPr lvl="2" algn="ctr">
              <a:spcBef>
                <a:spcPts val="0"/>
              </a:spcBef>
              <a:spcAft>
                <a:spcPts val="0"/>
              </a:spcAft>
              <a:buClr>
                <a:srgbClr val="191919"/>
              </a:buClr>
              <a:buSzPts val="5200"/>
              <a:buNone/>
              <a:defRPr sz="6933">
                <a:solidFill>
                  <a:srgbClr val="191919"/>
                </a:solidFill>
              </a:defRPr>
            </a:lvl3pPr>
            <a:lvl4pPr lvl="3" algn="ctr">
              <a:spcBef>
                <a:spcPts val="0"/>
              </a:spcBef>
              <a:spcAft>
                <a:spcPts val="0"/>
              </a:spcAft>
              <a:buClr>
                <a:srgbClr val="191919"/>
              </a:buClr>
              <a:buSzPts val="5200"/>
              <a:buNone/>
              <a:defRPr sz="6933">
                <a:solidFill>
                  <a:srgbClr val="191919"/>
                </a:solidFill>
              </a:defRPr>
            </a:lvl4pPr>
            <a:lvl5pPr lvl="4" algn="ctr">
              <a:spcBef>
                <a:spcPts val="0"/>
              </a:spcBef>
              <a:spcAft>
                <a:spcPts val="0"/>
              </a:spcAft>
              <a:buClr>
                <a:srgbClr val="191919"/>
              </a:buClr>
              <a:buSzPts val="5200"/>
              <a:buNone/>
              <a:defRPr sz="6933">
                <a:solidFill>
                  <a:srgbClr val="191919"/>
                </a:solidFill>
              </a:defRPr>
            </a:lvl5pPr>
            <a:lvl6pPr lvl="5" algn="ctr">
              <a:spcBef>
                <a:spcPts val="0"/>
              </a:spcBef>
              <a:spcAft>
                <a:spcPts val="0"/>
              </a:spcAft>
              <a:buClr>
                <a:srgbClr val="191919"/>
              </a:buClr>
              <a:buSzPts val="5200"/>
              <a:buNone/>
              <a:defRPr sz="6933">
                <a:solidFill>
                  <a:srgbClr val="191919"/>
                </a:solidFill>
              </a:defRPr>
            </a:lvl6pPr>
            <a:lvl7pPr lvl="6" algn="ctr">
              <a:spcBef>
                <a:spcPts val="0"/>
              </a:spcBef>
              <a:spcAft>
                <a:spcPts val="0"/>
              </a:spcAft>
              <a:buClr>
                <a:srgbClr val="191919"/>
              </a:buClr>
              <a:buSzPts val="5200"/>
              <a:buNone/>
              <a:defRPr sz="6933">
                <a:solidFill>
                  <a:srgbClr val="191919"/>
                </a:solidFill>
              </a:defRPr>
            </a:lvl7pPr>
            <a:lvl8pPr lvl="7" algn="ctr">
              <a:spcBef>
                <a:spcPts val="0"/>
              </a:spcBef>
              <a:spcAft>
                <a:spcPts val="0"/>
              </a:spcAft>
              <a:buClr>
                <a:srgbClr val="191919"/>
              </a:buClr>
              <a:buSzPts val="5200"/>
              <a:buNone/>
              <a:defRPr sz="6933">
                <a:solidFill>
                  <a:srgbClr val="191919"/>
                </a:solidFill>
              </a:defRPr>
            </a:lvl8pPr>
            <a:lvl9pPr lvl="8" algn="ctr">
              <a:spcBef>
                <a:spcPts val="0"/>
              </a:spcBef>
              <a:spcAft>
                <a:spcPts val="0"/>
              </a:spcAft>
              <a:buClr>
                <a:srgbClr val="191919"/>
              </a:buClr>
              <a:buSzPts val="5200"/>
              <a:buNone/>
              <a:defRPr sz="6933">
                <a:solidFill>
                  <a:srgbClr val="191919"/>
                </a:solidFill>
              </a:defRPr>
            </a:lvl9pPr>
          </a:lstStyle>
          <a:p>
            <a:r>
              <a:rPr lang="en-US"/>
              <a:t>Click to edit Master title style</a:t>
            </a:r>
            <a:endParaRPr/>
          </a:p>
        </p:txBody>
      </p:sp>
      <p:sp>
        <p:nvSpPr>
          <p:cNvPr id="10" name="Google Shape;10;p2"/>
          <p:cNvSpPr txBox="1">
            <a:spLocks noGrp="1"/>
          </p:cNvSpPr>
          <p:nvPr>
            <p:ph type="subTitle" idx="1"/>
          </p:nvPr>
        </p:nvSpPr>
        <p:spPr>
          <a:xfrm>
            <a:off x="1304400" y="4806400"/>
            <a:ext cx="3078800" cy="11312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2133">
                <a:solidFill>
                  <a:schemeClr val="lt1"/>
                </a:solidFill>
              </a:defRPr>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r>
              <a:rPr lang="en-US"/>
              <a:t>Click to edit Master subtitle style</a:t>
            </a:r>
            <a:endParaRPr/>
          </a:p>
        </p:txBody>
      </p:sp>
      <p:grpSp>
        <p:nvGrpSpPr>
          <p:cNvPr id="11" name="Google Shape;11;p2"/>
          <p:cNvGrpSpPr/>
          <p:nvPr/>
        </p:nvGrpSpPr>
        <p:grpSpPr>
          <a:xfrm>
            <a:off x="1" y="498313"/>
            <a:ext cx="3581577" cy="1273008"/>
            <a:chOff x="0" y="221325"/>
            <a:chExt cx="1822500" cy="647775"/>
          </a:xfrm>
        </p:grpSpPr>
        <p:cxnSp>
          <p:nvCxnSpPr>
            <p:cNvPr id="12" name="Google Shape;12;p2"/>
            <p:cNvCxnSpPr/>
            <p:nvPr/>
          </p:nvCxnSpPr>
          <p:spPr>
            <a:xfrm rot="10800000" flipH="1">
              <a:off x="0" y="221325"/>
              <a:ext cx="1377900" cy="172200"/>
            </a:xfrm>
            <a:prstGeom prst="bentConnector3">
              <a:avLst>
                <a:gd name="adj1" fmla="val 50000"/>
              </a:avLst>
            </a:prstGeom>
            <a:noFill/>
            <a:ln w="9525" cap="flat" cmpd="sng">
              <a:solidFill>
                <a:schemeClr val="lt1"/>
              </a:solidFill>
              <a:prstDash val="solid"/>
              <a:round/>
              <a:headEnd type="none" w="med" len="med"/>
              <a:tailEnd type="oval" w="med" len="med"/>
            </a:ln>
          </p:spPr>
        </p:cxnSp>
        <p:cxnSp>
          <p:nvCxnSpPr>
            <p:cNvPr id="13" name="Google Shape;13;p2"/>
            <p:cNvCxnSpPr/>
            <p:nvPr/>
          </p:nvCxnSpPr>
          <p:spPr>
            <a:xfrm>
              <a:off x="0" y="274000"/>
              <a:ext cx="1612800" cy="141000"/>
            </a:xfrm>
            <a:prstGeom prst="bentConnector3">
              <a:avLst>
                <a:gd name="adj1" fmla="val 50000"/>
              </a:avLst>
            </a:prstGeom>
            <a:noFill/>
            <a:ln w="9525" cap="flat" cmpd="sng">
              <a:solidFill>
                <a:schemeClr val="lt1"/>
              </a:solidFill>
              <a:prstDash val="solid"/>
              <a:round/>
              <a:headEnd type="none" w="med" len="med"/>
              <a:tailEnd type="oval" w="med" len="med"/>
            </a:ln>
          </p:spPr>
        </p:cxnSp>
        <p:cxnSp>
          <p:nvCxnSpPr>
            <p:cNvPr id="14" name="Google Shape;14;p2"/>
            <p:cNvCxnSpPr/>
            <p:nvPr/>
          </p:nvCxnSpPr>
          <p:spPr>
            <a:xfrm>
              <a:off x="0" y="696775"/>
              <a:ext cx="1221300" cy="0"/>
            </a:xfrm>
            <a:prstGeom prst="straightConnector1">
              <a:avLst/>
            </a:prstGeom>
            <a:noFill/>
            <a:ln w="9525" cap="flat" cmpd="sng">
              <a:solidFill>
                <a:schemeClr val="lt1"/>
              </a:solidFill>
              <a:prstDash val="solid"/>
              <a:round/>
              <a:headEnd type="none" w="med" len="med"/>
              <a:tailEnd type="oval" w="med" len="med"/>
            </a:ln>
          </p:spPr>
        </p:cxnSp>
        <p:cxnSp>
          <p:nvCxnSpPr>
            <p:cNvPr id="15" name="Google Shape;15;p2"/>
            <p:cNvCxnSpPr/>
            <p:nvPr/>
          </p:nvCxnSpPr>
          <p:spPr>
            <a:xfrm>
              <a:off x="0" y="579300"/>
              <a:ext cx="1822500" cy="0"/>
            </a:xfrm>
            <a:prstGeom prst="straightConnector1">
              <a:avLst/>
            </a:prstGeom>
            <a:noFill/>
            <a:ln w="9525" cap="flat" cmpd="sng">
              <a:solidFill>
                <a:schemeClr val="lt1"/>
              </a:solidFill>
              <a:prstDash val="solid"/>
              <a:round/>
              <a:headEnd type="none" w="med" len="med"/>
              <a:tailEnd type="oval" w="med" len="med"/>
            </a:ln>
          </p:spPr>
        </p:cxnSp>
        <p:cxnSp>
          <p:nvCxnSpPr>
            <p:cNvPr id="16" name="Google Shape;16;p2"/>
            <p:cNvCxnSpPr/>
            <p:nvPr/>
          </p:nvCxnSpPr>
          <p:spPr>
            <a:xfrm>
              <a:off x="0" y="493200"/>
              <a:ext cx="931500" cy="375900"/>
            </a:xfrm>
            <a:prstGeom prst="bentConnector3">
              <a:avLst>
                <a:gd name="adj1" fmla="val 50000"/>
              </a:avLst>
            </a:prstGeom>
            <a:noFill/>
            <a:ln w="9525" cap="flat" cmpd="sng">
              <a:solidFill>
                <a:schemeClr val="lt1"/>
              </a:solidFill>
              <a:prstDash val="solid"/>
              <a:round/>
              <a:headEnd type="none" w="med" len="med"/>
              <a:tailEnd type="oval" w="med" len="med"/>
            </a:ln>
          </p:spPr>
        </p:cxnSp>
      </p:grpSp>
      <p:grpSp>
        <p:nvGrpSpPr>
          <p:cNvPr id="17" name="Google Shape;17;p2"/>
          <p:cNvGrpSpPr/>
          <p:nvPr/>
        </p:nvGrpSpPr>
        <p:grpSpPr>
          <a:xfrm rot="10800000">
            <a:off x="10107253" y="-1132428"/>
            <a:ext cx="3306400" cy="3859000"/>
            <a:chOff x="2693662" y="1511141"/>
            <a:chExt cx="2479800" cy="2894250"/>
          </a:xfrm>
        </p:grpSpPr>
        <p:sp>
          <p:nvSpPr>
            <p:cNvPr id="18" name="Google Shape;18;p2"/>
            <p:cNvSpPr/>
            <p:nvPr/>
          </p:nvSpPr>
          <p:spPr>
            <a:xfrm>
              <a:off x="3280037" y="2486295"/>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 name="Google Shape;19;p2"/>
            <p:cNvSpPr/>
            <p:nvPr/>
          </p:nvSpPr>
          <p:spPr>
            <a:xfrm>
              <a:off x="3280037" y="1836195"/>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 name="Google Shape;20;p2"/>
            <p:cNvSpPr/>
            <p:nvPr/>
          </p:nvSpPr>
          <p:spPr>
            <a:xfrm>
              <a:off x="3872787" y="21612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 name="Google Shape;21;p2"/>
            <p:cNvSpPr/>
            <p:nvPr/>
          </p:nvSpPr>
          <p:spPr>
            <a:xfrm>
              <a:off x="3872787" y="28113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 name="Google Shape;22;p2"/>
            <p:cNvSpPr/>
            <p:nvPr/>
          </p:nvSpPr>
          <p:spPr>
            <a:xfrm>
              <a:off x="3280037" y="313639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 name="Google Shape;23;p2"/>
            <p:cNvSpPr/>
            <p:nvPr/>
          </p:nvSpPr>
          <p:spPr>
            <a:xfrm>
              <a:off x="2693662" y="28113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2"/>
            <p:cNvSpPr/>
            <p:nvPr/>
          </p:nvSpPr>
          <p:spPr>
            <a:xfrm>
              <a:off x="2693662" y="21612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 name="Google Shape;25;p2"/>
            <p:cNvSpPr/>
            <p:nvPr/>
          </p:nvSpPr>
          <p:spPr>
            <a:xfrm>
              <a:off x="3872787" y="34614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 name="Google Shape;26;p2"/>
            <p:cNvSpPr/>
            <p:nvPr/>
          </p:nvSpPr>
          <p:spPr>
            <a:xfrm>
              <a:off x="2693662" y="34614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2"/>
            <p:cNvSpPr/>
            <p:nvPr/>
          </p:nvSpPr>
          <p:spPr>
            <a:xfrm>
              <a:off x="3280037" y="378649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 name="Google Shape;28;p2"/>
            <p:cNvSpPr/>
            <p:nvPr/>
          </p:nvSpPr>
          <p:spPr>
            <a:xfrm>
              <a:off x="3872787" y="15111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 name="Google Shape;29;p2"/>
            <p:cNvSpPr/>
            <p:nvPr/>
          </p:nvSpPr>
          <p:spPr>
            <a:xfrm>
              <a:off x="4459162" y="248629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 name="Google Shape;30;p2"/>
            <p:cNvSpPr/>
            <p:nvPr/>
          </p:nvSpPr>
          <p:spPr>
            <a:xfrm>
              <a:off x="4459162" y="313639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1" name="Google Shape;31;p2"/>
          <p:cNvSpPr/>
          <p:nvPr/>
        </p:nvSpPr>
        <p:spPr>
          <a:xfrm rot="-5400000">
            <a:off x="12120101" y="6156567"/>
            <a:ext cx="8367" cy="24267"/>
          </a:xfrm>
          <a:custGeom>
            <a:avLst/>
            <a:gdLst/>
            <a:ahLst/>
            <a:cxnLst/>
            <a:rect l="l" t="t" r="r" b="b"/>
            <a:pathLst>
              <a:path w="251" h="728" extrusionOk="0">
                <a:moveTo>
                  <a:pt x="0" y="1"/>
                </a:moveTo>
                <a:lnTo>
                  <a:pt x="0" y="727"/>
                </a:lnTo>
                <a:lnTo>
                  <a:pt x="251" y="727"/>
                </a:lnTo>
                <a:lnTo>
                  <a:pt x="251" y="1"/>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 name="Google Shape;32;p2"/>
          <p:cNvSpPr/>
          <p:nvPr/>
        </p:nvSpPr>
        <p:spPr>
          <a:xfrm rot="-5400000">
            <a:off x="12217918" y="6156385"/>
            <a:ext cx="8367" cy="24633"/>
          </a:xfrm>
          <a:custGeom>
            <a:avLst/>
            <a:gdLst/>
            <a:ahLst/>
            <a:cxnLst/>
            <a:rect l="l" t="t" r="r" b="b"/>
            <a:pathLst>
              <a:path w="251" h="739" extrusionOk="0">
                <a:moveTo>
                  <a:pt x="0" y="1"/>
                </a:moveTo>
                <a:lnTo>
                  <a:pt x="0" y="739"/>
                </a:lnTo>
                <a:lnTo>
                  <a:pt x="251" y="739"/>
                </a:lnTo>
                <a:lnTo>
                  <a:pt x="251" y="1"/>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 name="Google Shape;33;p2"/>
          <p:cNvSpPr/>
          <p:nvPr/>
        </p:nvSpPr>
        <p:spPr>
          <a:xfrm rot="-5400000">
            <a:off x="12169118" y="6156385"/>
            <a:ext cx="8367" cy="24633"/>
          </a:xfrm>
          <a:custGeom>
            <a:avLst/>
            <a:gdLst/>
            <a:ahLst/>
            <a:cxnLst/>
            <a:rect l="l" t="t" r="r" b="b"/>
            <a:pathLst>
              <a:path w="251" h="739" extrusionOk="0">
                <a:moveTo>
                  <a:pt x="0" y="0"/>
                </a:moveTo>
                <a:lnTo>
                  <a:pt x="0" y="739"/>
                </a:lnTo>
                <a:lnTo>
                  <a:pt x="251" y="739"/>
                </a:lnTo>
                <a:lnTo>
                  <a:pt x="251" y="0"/>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 name="Google Shape;34;p2"/>
          <p:cNvSpPr/>
          <p:nvPr/>
        </p:nvSpPr>
        <p:spPr>
          <a:xfrm rot="-5400000">
            <a:off x="12071085" y="6156385"/>
            <a:ext cx="8367" cy="24633"/>
          </a:xfrm>
          <a:custGeom>
            <a:avLst/>
            <a:gdLst/>
            <a:ahLst/>
            <a:cxnLst/>
            <a:rect l="l" t="t" r="r" b="b"/>
            <a:pathLst>
              <a:path w="251" h="739" extrusionOk="0">
                <a:moveTo>
                  <a:pt x="0" y="1"/>
                </a:moveTo>
                <a:lnTo>
                  <a:pt x="0" y="739"/>
                </a:lnTo>
                <a:lnTo>
                  <a:pt x="251" y="739"/>
                </a:lnTo>
                <a:lnTo>
                  <a:pt x="251" y="1"/>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 name="Google Shape;35;p2"/>
          <p:cNvSpPr/>
          <p:nvPr/>
        </p:nvSpPr>
        <p:spPr>
          <a:xfrm rot="-5400000">
            <a:off x="12022285" y="6156385"/>
            <a:ext cx="8367" cy="24633"/>
          </a:xfrm>
          <a:custGeom>
            <a:avLst/>
            <a:gdLst/>
            <a:ahLst/>
            <a:cxnLst/>
            <a:rect l="l" t="t" r="r" b="b"/>
            <a:pathLst>
              <a:path w="251" h="739" extrusionOk="0">
                <a:moveTo>
                  <a:pt x="0" y="0"/>
                </a:moveTo>
                <a:lnTo>
                  <a:pt x="0" y="738"/>
                </a:lnTo>
                <a:lnTo>
                  <a:pt x="251" y="738"/>
                </a:lnTo>
                <a:lnTo>
                  <a:pt x="251" y="0"/>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 name="Google Shape;36;p2"/>
          <p:cNvSpPr/>
          <p:nvPr/>
        </p:nvSpPr>
        <p:spPr>
          <a:xfrm rot="-5400000">
            <a:off x="12225885" y="6247651"/>
            <a:ext cx="7967" cy="8367"/>
          </a:xfrm>
          <a:custGeom>
            <a:avLst/>
            <a:gdLst/>
            <a:ahLst/>
            <a:cxnLst/>
            <a:rect l="l" t="t" r="r" b="b"/>
            <a:pathLst>
              <a:path w="239" h="251" extrusionOk="0">
                <a:moveTo>
                  <a:pt x="0" y="0"/>
                </a:moveTo>
                <a:lnTo>
                  <a:pt x="0" y="250"/>
                </a:lnTo>
                <a:lnTo>
                  <a:pt x="238" y="250"/>
                </a:lnTo>
                <a:lnTo>
                  <a:pt x="238" y="0"/>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 name="Google Shape;37;p2"/>
          <p:cNvSpPr/>
          <p:nvPr/>
        </p:nvSpPr>
        <p:spPr>
          <a:xfrm rot="-5400000">
            <a:off x="12185185" y="6239518"/>
            <a:ext cx="7967" cy="24633"/>
          </a:xfrm>
          <a:custGeom>
            <a:avLst/>
            <a:gdLst/>
            <a:ahLst/>
            <a:cxnLst/>
            <a:rect l="l" t="t" r="r" b="b"/>
            <a:pathLst>
              <a:path w="239" h="739" extrusionOk="0">
                <a:moveTo>
                  <a:pt x="0" y="1"/>
                </a:moveTo>
                <a:lnTo>
                  <a:pt x="0" y="739"/>
                </a:lnTo>
                <a:lnTo>
                  <a:pt x="238" y="739"/>
                </a:lnTo>
                <a:lnTo>
                  <a:pt x="238" y="1"/>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 name="Google Shape;38;p2"/>
          <p:cNvSpPr/>
          <p:nvPr/>
        </p:nvSpPr>
        <p:spPr>
          <a:xfrm rot="-5400000">
            <a:off x="12135985" y="6239918"/>
            <a:ext cx="8367" cy="24233"/>
          </a:xfrm>
          <a:custGeom>
            <a:avLst/>
            <a:gdLst/>
            <a:ahLst/>
            <a:cxnLst/>
            <a:rect l="l" t="t" r="r" b="b"/>
            <a:pathLst>
              <a:path w="251" h="727" extrusionOk="0">
                <a:moveTo>
                  <a:pt x="0" y="0"/>
                </a:moveTo>
                <a:lnTo>
                  <a:pt x="0" y="726"/>
                </a:lnTo>
                <a:lnTo>
                  <a:pt x="250" y="726"/>
                </a:lnTo>
                <a:lnTo>
                  <a:pt x="250" y="0"/>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9" name="Google Shape;39;p2"/>
          <p:cNvSpPr/>
          <p:nvPr/>
        </p:nvSpPr>
        <p:spPr>
          <a:xfrm rot="-5400000">
            <a:off x="12086951" y="6239718"/>
            <a:ext cx="8367" cy="24633"/>
          </a:xfrm>
          <a:custGeom>
            <a:avLst/>
            <a:gdLst/>
            <a:ahLst/>
            <a:cxnLst/>
            <a:rect l="l" t="t" r="r" b="b"/>
            <a:pathLst>
              <a:path w="251" h="739" extrusionOk="0">
                <a:moveTo>
                  <a:pt x="0" y="1"/>
                </a:moveTo>
                <a:lnTo>
                  <a:pt x="0" y="739"/>
                </a:lnTo>
                <a:lnTo>
                  <a:pt x="250" y="739"/>
                </a:lnTo>
                <a:lnTo>
                  <a:pt x="250" y="1"/>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0" name="Google Shape;40;p2"/>
          <p:cNvSpPr/>
          <p:nvPr/>
        </p:nvSpPr>
        <p:spPr>
          <a:xfrm rot="-5400000">
            <a:off x="12038151" y="6239718"/>
            <a:ext cx="8367" cy="24633"/>
          </a:xfrm>
          <a:custGeom>
            <a:avLst/>
            <a:gdLst/>
            <a:ahLst/>
            <a:cxnLst/>
            <a:rect l="l" t="t" r="r" b="b"/>
            <a:pathLst>
              <a:path w="251" h="739" extrusionOk="0">
                <a:moveTo>
                  <a:pt x="0" y="0"/>
                </a:moveTo>
                <a:lnTo>
                  <a:pt x="0" y="738"/>
                </a:lnTo>
                <a:lnTo>
                  <a:pt x="250" y="738"/>
                </a:lnTo>
                <a:lnTo>
                  <a:pt x="250" y="0"/>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1" name="Google Shape;41;p2"/>
          <p:cNvGrpSpPr/>
          <p:nvPr/>
        </p:nvGrpSpPr>
        <p:grpSpPr>
          <a:xfrm>
            <a:off x="8926851" y="5538651"/>
            <a:ext cx="3307567" cy="1130733"/>
            <a:chOff x="6695138" y="4153988"/>
            <a:chExt cx="2480675" cy="848050"/>
          </a:xfrm>
        </p:grpSpPr>
        <p:sp>
          <p:nvSpPr>
            <p:cNvPr id="42" name="Google Shape;42;p2"/>
            <p:cNvSpPr/>
            <p:nvPr/>
          </p:nvSpPr>
          <p:spPr>
            <a:xfrm rot="-5400000">
              <a:off x="7658063" y="4710013"/>
              <a:ext cx="6275" cy="18175"/>
            </a:xfrm>
            <a:custGeom>
              <a:avLst/>
              <a:gdLst/>
              <a:ahLst/>
              <a:cxnLst/>
              <a:rect l="l" t="t" r="r" b="b"/>
              <a:pathLst>
                <a:path w="251" h="727" extrusionOk="0">
                  <a:moveTo>
                    <a:pt x="1" y="0"/>
                  </a:moveTo>
                  <a:lnTo>
                    <a:pt x="1" y="726"/>
                  </a:lnTo>
                  <a:lnTo>
                    <a:pt x="251" y="726"/>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 name="Google Shape;43;p2"/>
            <p:cNvSpPr/>
            <p:nvPr/>
          </p:nvSpPr>
          <p:spPr>
            <a:xfrm rot="-5400000">
              <a:off x="7694663" y="4710013"/>
              <a:ext cx="6275" cy="18175"/>
            </a:xfrm>
            <a:custGeom>
              <a:avLst/>
              <a:gdLst/>
              <a:ahLst/>
              <a:cxnLst/>
              <a:rect l="l" t="t" r="r" b="b"/>
              <a:pathLst>
                <a:path w="251" h="727" extrusionOk="0">
                  <a:moveTo>
                    <a:pt x="1" y="0"/>
                  </a:moveTo>
                  <a:lnTo>
                    <a:pt x="1" y="727"/>
                  </a:lnTo>
                  <a:lnTo>
                    <a:pt x="251" y="727"/>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 name="Google Shape;44;p2"/>
            <p:cNvSpPr/>
            <p:nvPr/>
          </p:nvSpPr>
          <p:spPr>
            <a:xfrm rot="-5400000">
              <a:off x="7768038" y="4709863"/>
              <a:ext cx="6275" cy="18475"/>
            </a:xfrm>
            <a:custGeom>
              <a:avLst/>
              <a:gdLst/>
              <a:ahLst/>
              <a:cxnLst/>
              <a:rect l="l" t="t" r="r" b="b"/>
              <a:pathLst>
                <a:path w="251" h="739" extrusionOk="0">
                  <a:moveTo>
                    <a:pt x="1" y="0"/>
                  </a:moveTo>
                  <a:lnTo>
                    <a:pt x="1" y="739"/>
                  </a:lnTo>
                  <a:lnTo>
                    <a:pt x="251" y="739"/>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 name="Google Shape;45;p2"/>
            <p:cNvSpPr/>
            <p:nvPr/>
          </p:nvSpPr>
          <p:spPr>
            <a:xfrm rot="-5400000">
              <a:off x="7731425" y="4709850"/>
              <a:ext cx="6275" cy="18500"/>
            </a:xfrm>
            <a:custGeom>
              <a:avLst/>
              <a:gdLst/>
              <a:ahLst/>
              <a:cxnLst/>
              <a:rect l="l" t="t" r="r" b="b"/>
              <a:pathLst>
                <a:path w="251" h="740" extrusionOk="0">
                  <a:moveTo>
                    <a:pt x="1" y="1"/>
                  </a:moveTo>
                  <a:lnTo>
                    <a:pt x="1"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 name="Google Shape;46;p2"/>
            <p:cNvSpPr/>
            <p:nvPr/>
          </p:nvSpPr>
          <p:spPr>
            <a:xfrm rot="-5400000">
              <a:off x="7549550" y="4711650"/>
              <a:ext cx="6275" cy="14900"/>
            </a:xfrm>
            <a:custGeom>
              <a:avLst/>
              <a:gdLst/>
              <a:ahLst/>
              <a:cxnLst/>
              <a:rect l="l" t="t" r="r" b="b"/>
              <a:pathLst>
                <a:path w="251" h="596" extrusionOk="0">
                  <a:moveTo>
                    <a:pt x="1" y="1"/>
                  </a:moveTo>
                  <a:lnTo>
                    <a:pt x="1" y="596"/>
                  </a:lnTo>
                  <a:lnTo>
                    <a:pt x="251" y="596"/>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 name="Google Shape;47;p2"/>
            <p:cNvSpPr/>
            <p:nvPr/>
          </p:nvSpPr>
          <p:spPr>
            <a:xfrm rot="-5400000">
              <a:off x="8833200" y="4617425"/>
              <a:ext cx="6275" cy="18200"/>
            </a:xfrm>
            <a:custGeom>
              <a:avLst/>
              <a:gdLst/>
              <a:ahLst/>
              <a:cxnLst/>
              <a:rect l="l" t="t" r="r" b="b"/>
              <a:pathLst>
                <a:path w="251" h="728" extrusionOk="0">
                  <a:moveTo>
                    <a:pt x="0" y="1"/>
                  </a:moveTo>
                  <a:lnTo>
                    <a:pt x="0" y="727"/>
                  </a:lnTo>
                  <a:lnTo>
                    <a:pt x="251" y="727"/>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 name="Google Shape;48;p2"/>
            <p:cNvSpPr/>
            <p:nvPr/>
          </p:nvSpPr>
          <p:spPr>
            <a:xfrm rot="-5400000">
              <a:off x="7804800" y="4710000"/>
              <a:ext cx="6275" cy="18200"/>
            </a:xfrm>
            <a:custGeom>
              <a:avLst/>
              <a:gdLst/>
              <a:ahLst/>
              <a:cxnLst/>
              <a:rect l="l" t="t" r="r" b="b"/>
              <a:pathLst>
                <a:path w="251" h="728" extrusionOk="0">
                  <a:moveTo>
                    <a:pt x="1" y="1"/>
                  </a:moveTo>
                  <a:lnTo>
                    <a:pt x="1" y="727"/>
                  </a:lnTo>
                  <a:lnTo>
                    <a:pt x="251" y="727"/>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 name="Google Shape;49;p2"/>
            <p:cNvSpPr/>
            <p:nvPr/>
          </p:nvSpPr>
          <p:spPr>
            <a:xfrm rot="-5400000">
              <a:off x="7584538" y="4710013"/>
              <a:ext cx="6275" cy="18175"/>
            </a:xfrm>
            <a:custGeom>
              <a:avLst/>
              <a:gdLst/>
              <a:ahLst/>
              <a:cxnLst/>
              <a:rect l="l" t="t" r="r" b="b"/>
              <a:pathLst>
                <a:path w="251" h="727" extrusionOk="0">
                  <a:moveTo>
                    <a:pt x="1" y="0"/>
                  </a:moveTo>
                  <a:lnTo>
                    <a:pt x="1" y="726"/>
                  </a:lnTo>
                  <a:lnTo>
                    <a:pt x="251" y="726"/>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 name="Google Shape;50;p2"/>
            <p:cNvSpPr/>
            <p:nvPr/>
          </p:nvSpPr>
          <p:spPr>
            <a:xfrm rot="-5400000">
              <a:off x="8098438" y="4709863"/>
              <a:ext cx="6275" cy="18475"/>
            </a:xfrm>
            <a:custGeom>
              <a:avLst/>
              <a:gdLst/>
              <a:ahLst/>
              <a:cxnLst/>
              <a:rect l="l" t="t" r="r" b="b"/>
              <a:pathLst>
                <a:path w="251" h="739" extrusionOk="0">
                  <a:moveTo>
                    <a:pt x="1" y="0"/>
                  </a:moveTo>
                  <a:lnTo>
                    <a:pt x="1" y="739"/>
                  </a:lnTo>
                  <a:lnTo>
                    <a:pt x="251" y="739"/>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 name="Google Shape;51;p2"/>
            <p:cNvSpPr/>
            <p:nvPr/>
          </p:nvSpPr>
          <p:spPr>
            <a:xfrm rot="-5400000">
              <a:off x="8061675" y="4710000"/>
              <a:ext cx="6275" cy="18200"/>
            </a:xfrm>
            <a:custGeom>
              <a:avLst/>
              <a:gdLst/>
              <a:ahLst/>
              <a:cxnLst/>
              <a:rect l="l" t="t" r="r" b="b"/>
              <a:pathLst>
                <a:path w="251" h="728" extrusionOk="0">
                  <a:moveTo>
                    <a:pt x="1" y="1"/>
                  </a:moveTo>
                  <a:lnTo>
                    <a:pt x="1" y="727"/>
                  </a:lnTo>
                  <a:lnTo>
                    <a:pt x="251" y="727"/>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 name="Google Shape;52;p2"/>
            <p:cNvSpPr/>
            <p:nvPr/>
          </p:nvSpPr>
          <p:spPr>
            <a:xfrm rot="-5400000">
              <a:off x="8024913" y="4709863"/>
              <a:ext cx="6275" cy="18475"/>
            </a:xfrm>
            <a:custGeom>
              <a:avLst/>
              <a:gdLst/>
              <a:ahLst/>
              <a:cxnLst/>
              <a:rect l="l" t="t" r="r" b="b"/>
              <a:pathLst>
                <a:path w="251" h="739" extrusionOk="0">
                  <a:moveTo>
                    <a:pt x="1" y="0"/>
                  </a:moveTo>
                  <a:lnTo>
                    <a:pt x="1" y="739"/>
                  </a:lnTo>
                  <a:lnTo>
                    <a:pt x="251" y="739"/>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 name="Google Shape;53;p2"/>
            <p:cNvSpPr/>
            <p:nvPr/>
          </p:nvSpPr>
          <p:spPr>
            <a:xfrm rot="-5400000">
              <a:off x="8171813" y="4710013"/>
              <a:ext cx="6275" cy="18175"/>
            </a:xfrm>
            <a:custGeom>
              <a:avLst/>
              <a:gdLst/>
              <a:ahLst/>
              <a:cxnLst/>
              <a:rect l="l" t="t" r="r" b="b"/>
              <a:pathLst>
                <a:path w="251" h="727" extrusionOk="0">
                  <a:moveTo>
                    <a:pt x="1" y="0"/>
                  </a:moveTo>
                  <a:lnTo>
                    <a:pt x="1" y="726"/>
                  </a:lnTo>
                  <a:lnTo>
                    <a:pt x="251" y="726"/>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 name="Google Shape;54;p2"/>
            <p:cNvSpPr/>
            <p:nvPr/>
          </p:nvSpPr>
          <p:spPr>
            <a:xfrm rot="-5400000">
              <a:off x="7988313" y="4709863"/>
              <a:ext cx="6275" cy="18475"/>
            </a:xfrm>
            <a:custGeom>
              <a:avLst/>
              <a:gdLst/>
              <a:ahLst/>
              <a:cxnLst/>
              <a:rect l="l" t="t" r="r" b="b"/>
              <a:pathLst>
                <a:path w="251" h="739" extrusionOk="0">
                  <a:moveTo>
                    <a:pt x="1" y="0"/>
                  </a:moveTo>
                  <a:lnTo>
                    <a:pt x="1" y="738"/>
                  </a:lnTo>
                  <a:lnTo>
                    <a:pt x="251" y="738"/>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 name="Google Shape;55;p2"/>
            <p:cNvSpPr/>
            <p:nvPr/>
          </p:nvSpPr>
          <p:spPr>
            <a:xfrm rot="-5400000">
              <a:off x="7878163" y="4709863"/>
              <a:ext cx="6275" cy="18475"/>
            </a:xfrm>
            <a:custGeom>
              <a:avLst/>
              <a:gdLst/>
              <a:ahLst/>
              <a:cxnLst/>
              <a:rect l="l" t="t" r="r" b="b"/>
              <a:pathLst>
                <a:path w="251" h="739" extrusionOk="0">
                  <a:moveTo>
                    <a:pt x="1" y="1"/>
                  </a:moveTo>
                  <a:lnTo>
                    <a:pt x="1"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 name="Google Shape;56;p2"/>
            <p:cNvSpPr/>
            <p:nvPr/>
          </p:nvSpPr>
          <p:spPr>
            <a:xfrm rot="-5400000">
              <a:off x="7841563" y="4709863"/>
              <a:ext cx="6275" cy="18475"/>
            </a:xfrm>
            <a:custGeom>
              <a:avLst/>
              <a:gdLst/>
              <a:ahLst/>
              <a:cxnLst/>
              <a:rect l="l" t="t" r="r" b="b"/>
              <a:pathLst>
                <a:path w="251" h="739" extrusionOk="0">
                  <a:moveTo>
                    <a:pt x="1" y="0"/>
                  </a:moveTo>
                  <a:lnTo>
                    <a:pt x="1" y="738"/>
                  </a:lnTo>
                  <a:lnTo>
                    <a:pt x="251" y="738"/>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 name="Google Shape;57;p2"/>
            <p:cNvSpPr/>
            <p:nvPr/>
          </p:nvSpPr>
          <p:spPr>
            <a:xfrm rot="-5400000">
              <a:off x="7914938" y="4710013"/>
              <a:ext cx="6275" cy="18175"/>
            </a:xfrm>
            <a:custGeom>
              <a:avLst/>
              <a:gdLst/>
              <a:ahLst/>
              <a:cxnLst/>
              <a:rect l="l" t="t" r="r" b="b"/>
              <a:pathLst>
                <a:path w="251" h="727" extrusionOk="0">
                  <a:moveTo>
                    <a:pt x="1" y="0"/>
                  </a:moveTo>
                  <a:lnTo>
                    <a:pt x="1" y="726"/>
                  </a:lnTo>
                  <a:lnTo>
                    <a:pt x="251" y="726"/>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 name="Google Shape;58;p2"/>
            <p:cNvSpPr/>
            <p:nvPr/>
          </p:nvSpPr>
          <p:spPr>
            <a:xfrm rot="-5400000">
              <a:off x="8135038" y="4709863"/>
              <a:ext cx="6275" cy="18475"/>
            </a:xfrm>
            <a:custGeom>
              <a:avLst/>
              <a:gdLst/>
              <a:ahLst/>
              <a:cxnLst/>
              <a:rect l="l" t="t" r="r" b="b"/>
              <a:pathLst>
                <a:path w="251" h="739" extrusionOk="0">
                  <a:moveTo>
                    <a:pt x="1" y="1"/>
                  </a:moveTo>
                  <a:lnTo>
                    <a:pt x="1"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 name="Google Shape;59;p2"/>
            <p:cNvSpPr/>
            <p:nvPr/>
          </p:nvSpPr>
          <p:spPr>
            <a:xfrm rot="-5400000">
              <a:off x="7621288" y="4709863"/>
              <a:ext cx="6275" cy="18475"/>
            </a:xfrm>
            <a:custGeom>
              <a:avLst/>
              <a:gdLst/>
              <a:ahLst/>
              <a:cxnLst/>
              <a:rect l="l" t="t" r="r" b="b"/>
              <a:pathLst>
                <a:path w="251" h="739" extrusionOk="0">
                  <a:moveTo>
                    <a:pt x="1" y="1"/>
                  </a:moveTo>
                  <a:lnTo>
                    <a:pt x="1"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 name="Google Shape;60;p2"/>
            <p:cNvSpPr/>
            <p:nvPr/>
          </p:nvSpPr>
          <p:spPr>
            <a:xfrm rot="-5400000">
              <a:off x="8539563" y="4617288"/>
              <a:ext cx="6275" cy="18475"/>
            </a:xfrm>
            <a:custGeom>
              <a:avLst/>
              <a:gdLst/>
              <a:ahLst/>
              <a:cxnLst/>
              <a:rect l="l" t="t" r="r" b="b"/>
              <a:pathLst>
                <a:path w="251" h="739" extrusionOk="0">
                  <a:moveTo>
                    <a:pt x="0" y="0"/>
                  </a:moveTo>
                  <a:lnTo>
                    <a:pt x="0" y="739"/>
                  </a:lnTo>
                  <a:lnTo>
                    <a:pt x="251" y="739"/>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 name="Google Shape;61;p2"/>
            <p:cNvSpPr/>
            <p:nvPr/>
          </p:nvSpPr>
          <p:spPr>
            <a:xfrm rot="-5400000">
              <a:off x="8796438" y="4617288"/>
              <a:ext cx="6275" cy="18475"/>
            </a:xfrm>
            <a:custGeom>
              <a:avLst/>
              <a:gdLst/>
              <a:ahLst/>
              <a:cxnLst/>
              <a:rect l="l" t="t" r="r" b="b"/>
              <a:pathLst>
                <a:path w="251" h="739" extrusionOk="0">
                  <a:moveTo>
                    <a:pt x="0" y="0"/>
                  </a:moveTo>
                  <a:lnTo>
                    <a:pt x="0" y="739"/>
                  </a:lnTo>
                  <a:lnTo>
                    <a:pt x="251" y="739"/>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 name="Google Shape;62;p2"/>
            <p:cNvSpPr/>
            <p:nvPr/>
          </p:nvSpPr>
          <p:spPr>
            <a:xfrm rot="-5400000">
              <a:off x="8576175" y="4617275"/>
              <a:ext cx="6275" cy="18500"/>
            </a:xfrm>
            <a:custGeom>
              <a:avLst/>
              <a:gdLst/>
              <a:ahLst/>
              <a:cxnLst/>
              <a:rect l="l" t="t" r="r" b="b"/>
              <a:pathLst>
                <a:path w="251" h="740" extrusionOk="0">
                  <a:moveTo>
                    <a:pt x="0" y="1"/>
                  </a:moveTo>
                  <a:lnTo>
                    <a:pt x="0"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 name="Google Shape;63;p2"/>
            <p:cNvSpPr/>
            <p:nvPr/>
          </p:nvSpPr>
          <p:spPr>
            <a:xfrm rot="-5400000">
              <a:off x="8649688" y="4617288"/>
              <a:ext cx="6275" cy="18475"/>
            </a:xfrm>
            <a:custGeom>
              <a:avLst/>
              <a:gdLst/>
              <a:ahLst/>
              <a:cxnLst/>
              <a:rect l="l" t="t" r="r" b="b"/>
              <a:pathLst>
                <a:path w="251" h="739" extrusionOk="0">
                  <a:moveTo>
                    <a:pt x="0" y="1"/>
                  </a:moveTo>
                  <a:lnTo>
                    <a:pt x="0"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 name="Google Shape;64;p2"/>
            <p:cNvSpPr/>
            <p:nvPr/>
          </p:nvSpPr>
          <p:spPr>
            <a:xfrm rot="-5400000">
              <a:off x="8502950" y="4617275"/>
              <a:ext cx="6275" cy="18500"/>
            </a:xfrm>
            <a:custGeom>
              <a:avLst/>
              <a:gdLst/>
              <a:ahLst/>
              <a:cxnLst/>
              <a:rect l="l" t="t" r="r" b="b"/>
              <a:pathLst>
                <a:path w="251" h="740" extrusionOk="0">
                  <a:moveTo>
                    <a:pt x="0" y="1"/>
                  </a:moveTo>
                  <a:lnTo>
                    <a:pt x="0"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 name="Google Shape;65;p2"/>
            <p:cNvSpPr/>
            <p:nvPr/>
          </p:nvSpPr>
          <p:spPr>
            <a:xfrm rot="-5400000">
              <a:off x="8759825" y="4617275"/>
              <a:ext cx="6275" cy="18500"/>
            </a:xfrm>
            <a:custGeom>
              <a:avLst/>
              <a:gdLst/>
              <a:ahLst/>
              <a:cxnLst/>
              <a:rect l="l" t="t" r="r" b="b"/>
              <a:pathLst>
                <a:path w="251" h="740" extrusionOk="0">
                  <a:moveTo>
                    <a:pt x="0" y="1"/>
                  </a:moveTo>
                  <a:lnTo>
                    <a:pt x="0"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 name="Google Shape;66;p2"/>
            <p:cNvSpPr/>
            <p:nvPr/>
          </p:nvSpPr>
          <p:spPr>
            <a:xfrm rot="-5400000">
              <a:off x="8723063" y="4617438"/>
              <a:ext cx="6275" cy="18175"/>
            </a:xfrm>
            <a:custGeom>
              <a:avLst/>
              <a:gdLst/>
              <a:ahLst/>
              <a:cxnLst/>
              <a:rect l="l" t="t" r="r" b="b"/>
              <a:pathLst>
                <a:path w="251" h="727" extrusionOk="0">
                  <a:moveTo>
                    <a:pt x="0" y="1"/>
                  </a:moveTo>
                  <a:lnTo>
                    <a:pt x="0" y="727"/>
                  </a:lnTo>
                  <a:lnTo>
                    <a:pt x="251" y="727"/>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 name="Google Shape;67;p2"/>
            <p:cNvSpPr/>
            <p:nvPr/>
          </p:nvSpPr>
          <p:spPr>
            <a:xfrm rot="-5400000">
              <a:off x="8686313" y="4617288"/>
              <a:ext cx="6275" cy="18475"/>
            </a:xfrm>
            <a:custGeom>
              <a:avLst/>
              <a:gdLst/>
              <a:ahLst/>
              <a:cxnLst/>
              <a:rect l="l" t="t" r="r" b="b"/>
              <a:pathLst>
                <a:path w="251" h="739" extrusionOk="0">
                  <a:moveTo>
                    <a:pt x="0" y="0"/>
                  </a:moveTo>
                  <a:lnTo>
                    <a:pt x="0" y="738"/>
                  </a:lnTo>
                  <a:lnTo>
                    <a:pt x="251" y="738"/>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 name="Google Shape;68;p2"/>
            <p:cNvSpPr/>
            <p:nvPr/>
          </p:nvSpPr>
          <p:spPr>
            <a:xfrm rot="-5400000">
              <a:off x="8466188" y="4617438"/>
              <a:ext cx="6275" cy="18175"/>
            </a:xfrm>
            <a:custGeom>
              <a:avLst/>
              <a:gdLst/>
              <a:ahLst/>
              <a:cxnLst/>
              <a:rect l="l" t="t" r="r" b="b"/>
              <a:pathLst>
                <a:path w="251" h="727" extrusionOk="0">
                  <a:moveTo>
                    <a:pt x="0" y="0"/>
                  </a:moveTo>
                  <a:lnTo>
                    <a:pt x="0" y="727"/>
                  </a:lnTo>
                  <a:lnTo>
                    <a:pt x="251" y="727"/>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 name="Google Shape;69;p2"/>
            <p:cNvSpPr/>
            <p:nvPr/>
          </p:nvSpPr>
          <p:spPr>
            <a:xfrm rot="-5400000">
              <a:off x="8392813" y="4617288"/>
              <a:ext cx="6275" cy="18475"/>
            </a:xfrm>
            <a:custGeom>
              <a:avLst/>
              <a:gdLst/>
              <a:ahLst/>
              <a:cxnLst/>
              <a:rect l="l" t="t" r="r" b="b"/>
              <a:pathLst>
                <a:path w="251" h="739" extrusionOk="0">
                  <a:moveTo>
                    <a:pt x="0" y="1"/>
                  </a:moveTo>
                  <a:lnTo>
                    <a:pt x="0"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 name="Google Shape;70;p2"/>
            <p:cNvSpPr/>
            <p:nvPr/>
          </p:nvSpPr>
          <p:spPr>
            <a:xfrm rot="-5400000">
              <a:off x="8943338" y="4617438"/>
              <a:ext cx="6275" cy="18175"/>
            </a:xfrm>
            <a:custGeom>
              <a:avLst/>
              <a:gdLst/>
              <a:ahLst/>
              <a:cxnLst/>
              <a:rect l="l" t="t" r="r" b="b"/>
              <a:pathLst>
                <a:path w="251" h="727" extrusionOk="0">
                  <a:moveTo>
                    <a:pt x="0" y="0"/>
                  </a:moveTo>
                  <a:lnTo>
                    <a:pt x="0" y="726"/>
                  </a:lnTo>
                  <a:lnTo>
                    <a:pt x="251" y="726"/>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 name="Google Shape;71;p2"/>
            <p:cNvSpPr/>
            <p:nvPr/>
          </p:nvSpPr>
          <p:spPr>
            <a:xfrm rot="-5400000">
              <a:off x="8429438" y="4617288"/>
              <a:ext cx="6275" cy="18475"/>
            </a:xfrm>
            <a:custGeom>
              <a:avLst/>
              <a:gdLst/>
              <a:ahLst/>
              <a:cxnLst/>
              <a:rect l="l" t="t" r="r" b="b"/>
              <a:pathLst>
                <a:path w="251" h="739" extrusionOk="0">
                  <a:moveTo>
                    <a:pt x="0" y="0"/>
                  </a:moveTo>
                  <a:lnTo>
                    <a:pt x="0" y="738"/>
                  </a:lnTo>
                  <a:lnTo>
                    <a:pt x="251" y="738"/>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 name="Google Shape;72;p2"/>
            <p:cNvSpPr/>
            <p:nvPr/>
          </p:nvSpPr>
          <p:spPr>
            <a:xfrm rot="-5400000">
              <a:off x="8279550" y="4621600"/>
              <a:ext cx="13725" cy="17300"/>
            </a:xfrm>
            <a:custGeom>
              <a:avLst/>
              <a:gdLst/>
              <a:ahLst/>
              <a:cxnLst/>
              <a:rect l="l" t="t" r="r" b="b"/>
              <a:pathLst>
                <a:path w="549" h="692" extrusionOk="0">
                  <a:moveTo>
                    <a:pt x="179" y="1"/>
                  </a:moveTo>
                  <a:lnTo>
                    <a:pt x="1" y="168"/>
                  </a:lnTo>
                  <a:lnTo>
                    <a:pt x="298" y="489"/>
                  </a:lnTo>
                  <a:lnTo>
                    <a:pt x="298" y="691"/>
                  </a:lnTo>
                  <a:lnTo>
                    <a:pt x="549" y="691"/>
                  </a:lnTo>
                  <a:lnTo>
                    <a:pt x="549" y="394"/>
                  </a:lnTo>
                  <a:lnTo>
                    <a:pt x="17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 name="Google Shape;73;p2"/>
            <p:cNvSpPr/>
            <p:nvPr/>
          </p:nvSpPr>
          <p:spPr>
            <a:xfrm rot="-5400000">
              <a:off x="8979938" y="4617438"/>
              <a:ext cx="6275" cy="18175"/>
            </a:xfrm>
            <a:custGeom>
              <a:avLst/>
              <a:gdLst/>
              <a:ahLst/>
              <a:cxnLst/>
              <a:rect l="l" t="t" r="r" b="b"/>
              <a:pathLst>
                <a:path w="251" h="727" extrusionOk="0">
                  <a:moveTo>
                    <a:pt x="0" y="1"/>
                  </a:moveTo>
                  <a:lnTo>
                    <a:pt x="0" y="727"/>
                  </a:lnTo>
                  <a:lnTo>
                    <a:pt x="251" y="727"/>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 name="Google Shape;74;p2"/>
            <p:cNvSpPr/>
            <p:nvPr/>
          </p:nvSpPr>
          <p:spPr>
            <a:xfrm rot="-5400000">
              <a:off x="8869963" y="4617288"/>
              <a:ext cx="6275" cy="18475"/>
            </a:xfrm>
            <a:custGeom>
              <a:avLst/>
              <a:gdLst/>
              <a:ahLst/>
              <a:cxnLst/>
              <a:rect l="l" t="t" r="r" b="b"/>
              <a:pathLst>
                <a:path w="251" h="739" extrusionOk="0">
                  <a:moveTo>
                    <a:pt x="0" y="0"/>
                  </a:moveTo>
                  <a:lnTo>
                    <a:pt x="0" y="738"/>
                  </a:lnTo>
                  <a:lnTo>
                    <a:pt x="251" y="738"/>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 name="Google Shape;75;p2"/>
            <p:cNvSpPr/>
            <p:nvPr/>
          </p:nvSpPr>
          <p:spPr>
            <a:xfrm rot="-5400000">
              <a:off x="8224038" y="4669363"/>
              <a:ext cx="16700" cy="17600"/>
            </a:xfrm>
            <a:custGeom>
              <a:avLst/>
              <a:gdLst/>
              <a:ahLst/>
              <a:cxnLst/>
              <a:rect l="l" t="t" r="r" b="b"/>
              <a:pathLst>
                <a:path w="668" h="704" extrusionOk="0">
                  <a:moveTo>
                    <a:pt x="179" y="1"/>
                  </a:moveTo>
                  <a:lnTo>
                    <a:pt x="0" y="168"/>
                  </a:lnTo>
                  <a:lnTo>
                    <a:pt x="489" y="703"/>
                  </a:lnTo>
                  <a:lnTo>
                    <a:pt x="667" y="549"/>
                  </a:lnTo>
                  <a:lnTo>
                    <a:pt x="17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 name="Google Shape;76;p2"/>
            <p:cNvSpPr/>
            <p:nvPr/>
          </p:nvSpPr>
          <p:spPr>
            <a:xfrm rot="-5400000">
              <a:off x="8906563" y="4617288"/>
              <a:ext cx="6275" cy="18475"/>
            </a:xfrm>
            <a:custGeom>
              <a:avLst/>
              <a:gdLst/>
              <a:ahLst/>
              <a:cxnLst/>
              <a:rect l="l" t="t" r="r" b="b"/>
              <a:pathLst>
                <a:path w="251" h="739" extrusionOk="0">
                  <a:moveTo>
                    <a:pt x="0" y="1"/>
                  </a:moveTo>
                  <a:lnTo>
                    <a:pt x="0"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 name="Google Shape;77;p2"/>
            <p:cNvSpPr/>
            <p:nvPr/>
          </p:nvSpPr>
          <p:spPr>
            <a:xfrm rot="-5400000">
              <a:off x="8356063" y="4617438"/>
              <a:ext cx="6275" cy="18175"/>
            </a:xfrm>
            <a:custGeom>
              <a:avLst/>
              <a:gdLst/>
              <a:ahLst/>
              <a:cxnLst/>
              <a:rect l="l" t="t" r="r" b="b"/>
              <a:pathLst>
                <a:path w="251" h="727" extrusionOk="0">
                  <a:moveTo>
                    <a:pt x="0" y="0"/>
                  </a:moveTo>
                  <a:lnTo>
                    <a:pt x="0" y="726"/>
                  </a:lnTo>
                  <a:lnTo>
                    <a:pt x="251" y="726"/>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 name="Google Shape;78;p2"/>
            <p:cNvSpPr/>
            <p:nvPr/>
          </p:nvSpPr>
          <p:spPr>
            <a:xfrm rot="-5400000">
              <a:off x="8250975" y="4644525"/>
              <a:ext cx="17000" cy="17575"/>
            </a:xfrm>
            <a:custGeom>
              <a:avLst/>
              <a:gdLst/>
              <a:ahLst/>
              <a:cxnLst/>
              <a:rect l="l" t="t" r="r" b="b"/>
              <a:pathLst>
                <a:path w="680" h="703" extrusionOk="0">
                  <a:moveTo>
                    <a:pt x="179" y="0"/>
                  </a:moveTo>
                  <a:lnTo>
                    <a:pt x="1" y="167"/>
                  </a:lnTo>
                  <a:lnTo>
                    <a:pt x="489" y="703"/>
                  </a:lnTo>
                  <a:lnTo>
                    <a:pt x="679" y="536"/>
                  </a:lnTo>
                  <a:lnTo>
                    <a:pt x="17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 name="Google Shape;79;p2"/>
            <p:cNvSpPr/>
            <p:nvPr/>
          </p:nvSpPr>
          <p:spPr>
            <a:xfrm rot="-5400000">
              <a:off x="8319288" y="4617288"/>
              <a:ext cx="6275" cy="18475"/>
            </a:xfrm>
            <a:custGeom>
              <a:avLst/>
              <a:gdLst/>
              <a:ahLst/>
              <a:cxnLst/>
              <a:rect l="l" t="t" r="r" b="b"/>
              <a:pathLst>
                <a:path w="251" h="739" extrusionOk="0">
                  <a:moveTo>
                    <a:pt x="0" y="1"/>
                  </a:moveTo>
                  <a:lnTo>
                    <a:pt x="0"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 name="Google Shape;80;p2"/>
            <p:cNvSpPr/>
            <p:nvPr/>
          </p:nvSpPr>
          <p:spPr>
            <a:xfrm rot="-5400000">
              <a:off x="8273588" y="4099813"/>
              <a:ext cx="214950" cy="1589500"/>
            </a:xfrm>
            <a:custGeom>
              <a:avLst/>
              <a:gdLst/>
              <a:ahLst/>
              <a:cxnLst/>
              <a:rect l="l" t="t" r="r" b="b"/>
              <a:pathLst>
                <a:path w="8598" h="63580" extrusionOk="0">
                  <a:moveTo>
                    <a:pt x="2644" y="23123"/>
                  </a:moveTo>
                  <a:cubicBezTo>
                    <a:pt x="2989" y="23123"/>
                    <a:pt x="3299" y="23242"/>
                    <a:pt x="3537" y="23444"/>
                  </a:cubicBezTo>
                  <a:lnTo>
                    <a:pt x="3215" y="23777"/>
                  </a:lnTo>
                  <a:cubicBezTo>
                    <a:pt x="3061" y="23658"/>
                    <a:pt x="2858" y="23587"/>
                    <a:pt x="2644" y="23587"/>
                  </a:cubicBezTo>
                  <a:cubicBezTo>
                    <a:pt x="2120" y="23587"/>
                    <a:pt x="1691" y="24004"/>
                    <a:pt x="1691" y="24528"/>
                  </a:cubicBezTo>
                  <a:cubicBezTo>
                    <a:pt x="1691" y="25016"/>
                    <a:pt x="2061" y="25409"/>
                    <a:pt x="2525" y="25468"/>
                  </a:cubicBezTo>
                  <a:lnTo>
                    <a:pt x="2525" y="25933"/>
                  </a:lnTo>
                  <a:cubicBezTo>
                    <a:pt x="1799" y="25873"/>
                    <a:pt x="1227" y="25266"/>
                    <a:pt x="1227" y="24528"/>
                  </a:cubicBezTo>
                  <a:cubicBezTo>
                    <a:pt x="1227" y="23754"/>
                    <a:pt x="1870" y="23123"/>
                    <a:pt x="2644" y="23123"/>
                  </a:cubicBezTo>
                  <a:close/>
                  <a:moveTo>
                    <a:pt x="3716" y="23611"/>
                  </a:moveTo>
                  <a:cubicBezTo>
                    <a:pt x="3930" y="23861"/>
                    <a:pt x="4061" y="24182"/>
                    <a:pt x="4061" y="24528"/>
                  </a:cubicBezTo>
                  <a:cubicBezTo>
                    <a:pt x="4061" y="25266"/>
                    <a:pt x="3489" y="25873"/>
                    <a:pt x="2763" y="25933"/>
                  </a:cubicBezTo>
                  <a:lnTo>
                    <a:pt x="2763" y="25468"/>
                  </a:lnTo>
                  <a:cubicBezTo>
                    <a:pt x="3227" y="25409"/>
                    <a:pt x="3596" y="25016"/>
                    <a:pt x="3596" y="24528"/>
                  </a:cubicBezTo>
                  <a:cubicBezTo>
                    <a:pt x="3596" y="24313"/>
                    <a:pt x="3513" y="24111"/>
                    <a:pt x="3394" y="23944"/>
                  </a:cubicBezTo>
                  <a:lnTo>
                    <a:pt x="3716" y="23611"/>
                  </a:lnTo>
                  <a:close/>
                  <a:moveTo>
                    <a:pt x="4620" y="47959"/>
                  </a:moveTo>
                  <a:lnTo>
                    <a:pt x="4978" y="48316"/>
                  </a:lnTo>
                  <a:cubicBezTo>
                    <a:pt x="4942" y="48423"/>
                    <a:pt x="4918" y="48519"/>
                    <a:pt x="4918" y="48638"/>
                  </a:cubicBezTo>
                  <a:cubicBezTo>
                    <a:pt x="4918" y="49078"/>
                    <a:pt x="5216" y="49447"/>
                    <a:pt x="5632" y="49554"/>
                  </a:cubicBezTo>
                  <a:lnTo>
                    <a:pt x="5632" y="50031"/>
                  </a:lnTo>
                  <a:cubicBezTo>
                    <a:pt x="4966" y="49912"/>
                    <a:pt x="4454" y="49340"/>
                    <a:pt x="4454" y="48638"/>
                  </a:cubicBezTo>
                  <a:cubicBezTo>
                    <a:pt x="4454" y="48388"/>
                    <a:pt x="4513" y="48161"/>
                    <a:pt x="4620" y="47959"/>
                  </a:cubicBezTo>
                  <a:close/>
                  <a:moveTo>
                    <a:pt x="5871" y="47221"/>
                  </a:moveTo>
                  <a:cubicBezTo>
                    <a:pt x="6644" y="47221"/>
                    <a:pt x="7275" y="47864"/>
                    <a:pt x="7275" y="48638"/>
                  </a:cubicBezTo>
                  <a:cubicBezTo>
                    <a:pt x="7275" y="49412"/>
                    <a:pt x="6644" y="50043"/>
                    <a:pt x="5871" y="50055"/>
                  </a:cubicBezTo>
                  <a:lnTo>
                    <a:pt x="5871" y="49590"/>
                  </a:lnTo>
                  <a:cubicBezTo>
                    <a:pt x="6394" y="49578"/>
                    <a:pt x="6811" y="49162"/>
                    <a:pt x="6811" y="48638"/>
                  </a:cubicBezTo>
                  <a:cubicBezTo>
                    <a:pt x="6811" y="48114"/>
                    <a:pt x="6394" y="47685"/>
                    <a:pt x="5871" y="47685"/>
                  </a:cubicBezTo>
                  <a:cubicBezTo>
                    <a:pt x="5549" y="47685"/>
                    <a:pt x="5263" y="47852"/>
                    <a:pt x="5097" y="48090"/>
                  </a:cubicBezTo>
                  <a:lnTo>
                    <a:pt x="4763" y="47757"/>
                  </a:lnTo>
                  <a:cubicBezTo>
                    <a:pt x="5025" y="47435"/>
                    <a:pt x="5418" y="47221"/>
                    <a:pt x="5871" y="47221"/>
                  </a:cubicBezTo>
                  <a:close/>
                  <a:moveTo>
                    <a:pt x="6311" y="1"/>
                  </a:moveTo>
                  <a:cubicBezTo>
                    <a:pt x="5787" y="1"/>
                    <a:pt x="5370" y="417"/>
                    <a:pt x="5370" y="941"/>
                  </a:cubicBezTo>
                  <a:cubicBezTo>
                    <a:pt x="5370" y="1382"/>
                    <a:pt x="5668" y="1751"/>
                    <a:pt x="6073" y="1858"/>
                  </a:cubicBezTo>
                  <a:lnTo>
                    <a:pt x="6073" y="20860"/>
                  </a:lnTo>
                  <a:lnTo>
                    <a:pt x="3716" y="23266"/>
                  </a:lnTo>
                  <a:cubicBezTo>
                    <a:pt x="3430" y="23015"/>
                    <a:pt x="3049" y="22873"/>
                    <a:pt x="2644" y="22873"/>
                  </a:cubicBezTo>
                  <a:cubicBezTo>
                    <a:pt x="1918" y="22873"/>
                    <a:pt x="1287" y="23349"/>
                    <a:pt x="1072" y="24016"/>
                  </a:cubicBezTo>
                  <a:lnTo>
                    <a:pt x="1072" y="15586"/>
                  </a:lnTo>
                  <a:cubicBezTo>
                    <a:pt x="1537" y="15526"/>
                    <a:pt x="1894" y="15134"/>
                    <a:pt x="1894" y="14645"/>
                  </a:cubicBezTo>
                  <a:cubicBezTo>
                    <a:pt x="1894" y="14122"/>
                    <a:pt x="1477" y="13693"/>
                    <a:pt x="953" y="13693"/>
                  </a:cubicBezTo>
                  <a:cubicBezTo>
                    <a:pt x="429" y="13693"/>
                    <a:pt x="1" y="14122"/>
                    <a:pt x="1" y="14645"/>
                  </a:cubicBezTo>
                  <a:cubicBezTo>
                    <a:pt x="1" y="15134"/>
                    <a:pt x="358" y="15526"/>
                    <a:pt x="834" y="15586"/>
                  </a:cubicBezTo>
                  <a:lnTo>
                    <a:pt x="834" y="43399"/>
                  </a:lnTo>
                  <a:cubicBezTo>
                    <a:pt x="537" y="43458"/>
                    <a:pt x="310" y="43720"/>
                    <a:pt x="310" y="44030"/>
                  </a:cubicBezTo>
                  <a:cubicBezTo>
                    <a:pt x="310" y="44387"/>
                    <a:pt x="596" y="44673"/>
                    <a:pt x="953" y="44673"/>
                  </a:cubicBezTo>
                  <a:cubicBezTo>
                    <a:pt x="1084" y="44673"/>
                    <a:pt x="1203" y="44637"/>
                    <a:pt x="1299" y="44566"/>
                  </a:cubicBezTo>
                  <a:lnTo>
                    <a:pt x="4454" y="47780"/>
                  </a:lnTo>
                  <a:cubicBezTo>
                    <a:pt x="4299" y="48030"/>
                    <a:pt x="4216" y="48328"/>
                    <a:pt x="4216" y="48638"/>
                  </a:cubicBezTo>
                  <a:cubicBezTo>
                    <a:pt x="4216" y="49471"/>
                    <a:pt x="4835" y="50162"/>
                    <a:pt x="5632" y="50269"/>
                  </a:cubicBezTo>
                  <a:lnTo>
                    <a:pt x="5632" y="63556"/>
                  </a:lnTo>
                  <a:lnTo>
                    <a:pt x="5871" y="63556"/>
                  </a:lnTo>
                  <a:lnTo>
                    <a:pt x="5871" y="50293"/>
                  </a:lnTo>
                  <a:cubicBezTo>
                    <a:pt x="6787" y="50293"/>
                    <a:pt x="7526" y="49543"/>
                    <a:pt x="7526" y="48638"/>
                  </a:cubicBezTo>
                  <a:cubicBezTo>
                    <a:pt x="7526" y="47721"/>
                    <a:pt x="6775" y="46983"/>
                    <a:pt x="5871" y="46983"/>
                  </a:cubicBezTo>
                  <a:cubicBezTo>
                    <a:pt x="5359" y="46983"/>
                    <a:pt x="4894" y="47209"/>
                    <a:pt x="4597" y="47578"/>
                  </a:cubicBezTo>
                  <a:lnTo>
                    <a:pt x="1477" y="44399"/>
                  </a:lnTo>
                  <a:cubicBezTo>
                    <a:pt x="1549" y="44292"/>
                    <a:pt x="1596" y="44173"/>
                    <a:pt x="1596" y="44030"/>
                  </a:cubicBezTo>
                  <a:cubicBezTo>
                    <a:pt x="1596" y="43720"/>
                    <a:pt x="1370" y="43458"/>
                    <a:pt x="1072" y="43399"/>
                  </a:cubicBezTo>
                  <a:lnTo>
                    <a:pt x="1072" y="25040"/>
                  </a:lnTo>
                  <a:cubicBezTo>
                    <a:pt x="1275" y="25671"/>
                    <a:pt x="1846" y="26123"/>
                    <a:pt x="2525" y="26171"/>
                  </a:cubicBezTo>
                  <a:lnTo>
                    <a:pt x="2525" y="34957"/>
                  </a:lnTo>
                  <a:lnTo>
                    <a:pt x="7537" y="44220"/>
                  </a:lnTo>
                  <a:cubicBezTo>
                    <a:pt x="7406" y="44340"/>
                    <a:pt x="7311" y="44506"/>
                    <a:pt x="7311" y="44697"/>
                  </a:cubicBezTo>
                  <a:cubicBezTo>
                    <a:pt x="7311" y="45054"/>
                    <a:pt x="7609" y="45340"/>
                    <a:pt x="7954" y="45340"/>
                  </a:cubicBezTo>
                  <a:lnTo>
                    <a:pt x="7954" y="63580"/>
                  </a:lnTo>
                  <a:lnTo>
                    <a:pt x="8204" y="63580"/>
                  </a:lnTo>
                  <a:lnTo>
                    <a:pt x="8204" y="45292"/>
                  </a:lnTo>
                  <a:cubicBezTo>
                    <a:pt x="8430" y="45197"/>
                    <a:pt x="8597" y="44971"/>
                    <a:pt x="8597" y="44697"/>
                  </a:cubicBezTo>
                  <a:cubicBezTo>
                    <a:pt x="8597" y="44340"/>
                    <a:pt x="8311" y="44054"/>
                    <a:pt x="7954" y="44054"/>
                  </a:cubicBezTo>
                  <a:lnTo>
                    <a:pt x="7966" y="44066"/>
                  </a:lnTo>
                  <a:cubicBezTo>
                    <a:pt x="7883" y="44066"/>
                    <a:pt x="7811" y="44078"/>
                    <a:pt x="7740" y="44101"/>
                  </a:cubicBezTo>
                  <a:lnTo>
                    <a:pt x="2763" y="34910"/>
                  </a:lnTo>
                  <a:lnTo>
                    <a:pt x="2763" y="26183"/>
                  </a:lnTo>
                  <a:cubicBezTo>
                    <a:pt x="3620" y="26123"/>
                    <a:pt x="4299" y="25409"/>
                    <a:pt x="4299" y="24528"/>
                  </a:cubicBezTo>
                  <a:cubicBezTo>
                    <a:pt x="4299" y="24111"/>
                    <a:pt x="4144" y="23730"/>
                    <a:pt x="3894" y="23444"/>
                  </a:cubicBezTo>
                  <a:lnTo>
                    <a:pt x="6275" y="21003"/>
                  </a:lnTo>
                  <a:lnTo>
                    <a:pt x="6311" y="20968"/>
                  </a:lnTo>
                  <a:lnTo>
                    <a:pt x="6311" y="8502"/>
                  </a:lnTo>
                  <a:lnTo>
                    <a:pt x="6716" y="9026"/>
                  </a:lnTo>
                  <a:lnTo>
                    <a:pt x="6918" y="8883"/>
                  </a:lnTo>
                  <a:lnTo>
                    <a:pt x="6466" y="8299"/>
                  </a:lnTo>
                  <a:lnTo>
                    <a:pt x="6311" y="8407"/>
                  </a:lnTo>
                  <a:lnTo>
                    <a:pt x="6311" y="1894"/>
                  </a:lnTo>
                  <a:cubicBezTo>
                    <a:pt x="6835" y="1894"/>
                    <a:pt x="7264" y="1465"/>
                    <a:pt x="7264" y="941"/>
                  </a:cubicBezTo>
                  <a:cubicBezTo>
                    <a:pt x="7264" y="429"/>
                    <a:pt x="6835" y="1"/>
                    <a:pt x="63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 name="Google Shape;81;p2"/>
            <p:cNvSpPr/>
            <p:nvPr/>
          </p:nvSpPr>
          <p:spPr>
            <a:xfrm rot="-5400000">
              <a:off x="7823700" y="4806000"/>
              <a:ext cx="16100" cy="18175"/>
            </a:xfrm>
            <a:custGeom>
              <a:avLst/>
              <a:gdLst/>
              <a:ahLst/>
              <a:cxnLst/>
              <a:rect l="l" t="t" r="r" b="b"/>
              <a:pathLst>
                <a:path w="644" h="727" extrusionOk="0">
                  <a:moveTo>
                    <a:pt x="203" y="0"/>
                  </a:moveTo>
                  <a:lnTo>
                    <a:pt x="0" y="143"/>
                  </a:lnTo>
                  <a:lnTo>
                    <a:pt x="453" y="727"/>
                  </a:lnTo>
                  <a:lnTo>
                    <a:pt x="643" y="584"/>
                  </a:lnTo>
                  <a:lnTo>
                    <a:pt x="2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 name="Google Shape;82;p2"/>
            <p:cNvSpPr/>
            <p:nvPr/>
          </p:nvSpPr>
          <p:spPr>
            <a:xfrm rot="-5400000">
              <a:off x="7911500" y="4738725"/>
              <a:ext cx="16100" cy="18175"/>
            </a:xfrm>
            <a:custGeom>
              <a:avLst/>
              <a:gdLst/>
              <a:ahLst/>
              <a:cxnLst/>
              <a:rect l="l" t="t" r="r" b="b"/>
              <a:pathLst>
                <a:path w="644" h="727" extrusionOk="0">
                  <a:moveTo>
                    <a:pt x="191" y="1"/>
                  </a:moveTo>
                  <a:lnTo>
                    <a:pt x="0" y="144"/>
                  </a:lnTo>
                  <a:lnTo>
                    <a:pt x="453" y="727"/>
                  </a:lnTo>
                  <a:lnTo>
                    <a:pt x="643" y="584"/>
                  </a:lnTo>
                  <a:lnTo>
                    <a:pt x="1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 name="Google Shape;83;p2"/>
            <p:cNvSpPr/>
            <p:nvPr/>
          </p:nvSpPr>
          <p:spPr>
            <a:xfrm rot="-5400000">
              <a:off x="7942913" y="4712388"/>
              <a:ext cx="17575" cy="24725"/>
            </a:xfrm>
            <a:custGeom>
              <a:avLst/>
              <a:gdLst/>
              <a:ahLst/>
              <a:cxnLst/>
              <a:rect l="l" t="t" r="r" b="b"/>
              <a:pathLst>
                <a:path w="703" h="989" extrusionOk="0">
                  <a:moveTo>
                    <a:pt x="191" y="1"/>
                  </a:moveTo>
                  <a:lnTo>
                    <a:pt x="0" y="143"/>
                  </a:lnTo>
                  <a:lnTo>
                    <a:pt x="441" y="727"/>
                  </a:lnTo>
                  <a:lnTo>
                    <a:pt x="453" y="727"/>
                  </a:lnTo>
                  <a:lnTo>
                    <a:pt x="453" y="989"/>
                  </a:lnTo>
                  <a:lnTo>
                    <a:pt x="703" y="989"/>
                  </a:lnTo>
                  <a:lnTo>
                    <a:pt x="703" y="251"/>
                  </a:lnTo>
                  <a:lnTo>
                    <a:pt x="453" y="251"/>
                  </a:lnTo>
                  <a:lnTo>
                    <a:pt x="453" y="346"/>
                  </a:lnTo>
                  <a:lnTo>
                    <a:pt x="1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 name="Google Shape;84;p2"/>
            <p:cNvSpPr/>
            <p:nvPr/>
          </p:nvSpPr>
          <p:spPr>
            <a:xfrm rot="-5400000">
              <a:off x="8202613" y="4609263"/>
              <a:ext cx="6275" cy="18475"/>
            </a:xfrm>
            <a:custGeom>
              <a:avLst/>
              <a:gdLst/>
              <a:ahLst/>
              <a:cxnLst/>
              <a:rect l="l" t="t" r="r" b="b"/>
              <a:pathLst>
                <a:path w="251" h="739" extrusionOk="0">
                  <a:moveTo>
                    <a:pt x="1" y="1"/>
                  </a:moveTo>
                  <a:lnTo>
                    <a:pt x="1"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 name="Google Shape;85;p2"/>
            <p:cNvSpPr/>
            <p:nvPr/>
          </p:nvSpPr>
          <p:spPr>
            <a:xfrm rot="-5400000">
              <a:off x="8732750" y="4677400"/>
              <a:ext cx="10425" cy="18500"/>
            </a:xfrm>
            <a:custGeom>
              <a:avLst/>
              <a:gdLst/>
              <a:ahLst/>
              <a:cxnLst/>
              <a:rect l="l" t="t" r="r" b="b"/>
              <a:pathLst>
                <a:path w="417" h="740" extrusionOk="0">
                  <a:moveTo>
                    <a:pt x="202" y="1"/>
                  </a:moveTo>
                  <a:lnTo>
                    <a:pt x="0" y="382"/>
                  </a:lnTo>
                  <a:lnTo>
                    <a:pt x="0" y="739"/>
                  </a:lnTo>
                  <a:lnTo>
                    <a:pt x="238" y="739"/>
                  </a:lnTo>
                  <a:lnTo>
                    <a:pt x="238" y="441"/>
                  </a:lnTo>
                  <a:lnTo>
                    <a:pt x="417" y="120"/>
                  </a:lnTo>
                  <a:lnTo>
                    <a:pt x="2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 name="Google Shape;86;p2"/>
            <p:cNvSpPr/>
            <p:nvPr/>
          </p:nvSpPr>
          <p:spPr>
            <a:xfrm rot="-5400000">
              <a:off x="7882188" y="4760888"/>
              <a:ext cx="16100" cy="18500"/>
            </a:xfrm>
            <a:custGeom>
              <a:avLst/>
              <a:gdLst/>
              <a:ahLst/>
              <a:cxnLst/>
              <a:rect l="l" t="t" r="r" b="b"/>
              <a:pathLst>
                <a:path w="644" h="740" extrusionOk="0">
                  <a:moveTo>
                    <a:pt x="191" y="1"/>
                  </a:moveTo>
                  <a:lnTo>
                    <a:pt x="0" y="156"/>
                  </a:lnTo>
                  <a:lnTo>
                    <a:pt x="441" y="739"/>
                  </a:lnTo>
                  <a:lnTo>
                    <a:pt x="643" y="584"/>
                  </a:lnTo>
                  <a:lnTo>
                    <a:pt x="1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 name="Google Shape;87;p2"/>
            <p:cNvSpPr/>
            <p:nvPr/>
          </p:nvSpPr>
          <p:spPr>
            <a:xfrm rot="-5400000">
              <a:off x="8057213" y="4626963"/>
              <a:ext cx="16075" cy="18475"/>
            </a:xfrm>
            <a:custGeom>
              <a:avLst/>
              <a:gdLst/>
              <a:ahLst/>
              <a:cxnLst/>
              <a:rect l="l" t="t" r="r" b="b"/>
              <a:pathLst>
                <a:path w="643" h="739" extrusionOk="0">
                  <a:moveTo>
                    <a:pt x="191" y="1"/>
                  </a:moveTo>
                  <a:lnTo>
                    <a:pt x="0" y="156"/>
                  </a:lnTo>
                  <a:lnTo>
                    <a:pt x="441" y="739"/>
                  </a:lnTo>
                  <a:lnTo>
                    <a:pt x="643" y="584"/>
                  </a:lnTo>
                  <a:lnTo>
                    <a:pt x="1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 name="Google Shape;88;p2"/>
            <p:cNvSpPr/>
            <p:nvPr/>
          </p:nvSpPr>
          <p:spPr>
            <a:xfrm rot="-5400000">
              <a:off x="8698663" y="4661488"/>
              <a:ext cx="14325" cy="19075"/>
            </a:xfrm>
            <a:custGeom>
              <a:avLst/>
              <a:gdLst/>
              <a:ahLst/>
              <a:cxnLst/>
              <a:rect l="l" t="t" r="r" b="b"/>
              <a:pathLst>
                <a:path w="573" h="763" extrusionOk="0">
                  <a:moveTo>
                    <a:pt x="358" y="0"/>
                  </a:moveTo>
                  <a:lnTo>
                    <a:pt x="1" y="643"/>
                  </a:lnTo>
                  <a:lnTo>
                    <a:pt x="215" y="762"/>
                  </a:lnTo>
                  <a:lnTo>
                    <a:pt x="572" y="119"/>
                  </a:lnTo>
                  <a:lnTo>
                    <a:pt x="3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 name="Google Shape;89;p2"/>
            <p:cNvSpPr/>
            <p:nvPr/>
          </p:nvSpPr>
          <p:spPr>
            <a:xfrm rot="-5400000">
              <a:off x="8634675" y="4625775"/>
              <a:ext cx="14300" cy="19075"/>
            </a:xfrm>
            <a:custGeom>
              <a:avLst/>
              <a:gdLst/>
              <a:ahLst/>
              <a:cxnLst/>
              <a:rect l="l" t="t" r="r" b="b"/>
              <a:pathLst>
                <a:path w="572" h="763" extrusionOk="0">
                  <a:moveTo>
                    <a:pt x="358" y="0"/>
                  </a:moveTo>
                  <a:lnTo>
                    <a:pt x="1" y="643"/>
                  </a:lnTo>
                  <a:lnTo>
                    <a:pt x="215" y="762"/>
                  </a:lnTo>
                  <a:lnTo>
                    <a:pt x="572" y="119"/>
                  </a:lnTo>
                  <a:lnTo>
                    <a:pt x="3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 name="Google Shape;90;p2"/>
            <p:cNvSpPr/>
            <p:nvPr/>
          </p:nvSpPr>
          <p:spPr>
            <a:xfrm rot="-5400000">
              <a:off x="7969100" y="4694225"/>
              <a:ext cx="16100" cy="18475"/>
            </a:xfrm>
            <a:custGeom>
              <a:avLst/>
              <a:gdLst/>
              <a:ahLst/>
              <a:cxnLst/>
              <a:rect l="l" t="t" r="r" b="b"/>
              <a:pathLst>
                <a:path w="644" h="739" extrusionOk="0">
                  <a:moveTo>
                    <a:pt x="191" y="1"/>
                  </a:moveTo>
                  <a:lnTo>
                    <a:pt x="0" y="155"/>
                  </a:lnTo>
                  <a:lnTo>
                    <a:pt x="441" y="739"/>
                  </a:lnTo>
                  <a:lnTo>
                    <a:pt x="643" y="584"/>
                  </a:lnTo>
                  <a:lnTo>
                    <a:pt x="1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 name="Google Shape;91;p2"/>
            <p:cNvSpPr/>
            <p:nvPr/>
          </p:nvSpPr>
          <p:spPr>
            <a:xfrm rot="-5400000">
              <a:off x="8666825" y="4643625"/>
              <a:ext cx="14300" cy="19075"/>
            </a:xfrm>
            <a:custGeom>
              <a:avLst/>
              <a:gdLst/>
              <a:ahLst/>
              <a:cxnLst/>
              <a:rect l="l" t="t" r="r" b="b"/>
              <a:pathLst>
                <a:path w="572" h="763" extrusionOk="0">
                  <a:moveTo>
                    <a:pt x="357" y="0"/>
                  </a:moveTo>
                  <a:lnTo>
                    <a:pt x="0" y="643"/>
                  </a:lnTo>
                  <a:lnTo>
                    <a:pt x="214" y="762"/>
                  </a:lnTo>
                  <a:lnTo>
                    <a:pt x="572" y="119"/>
                  </a:lnTo>
                  <a:lnTo>
                    <a:pt x="35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 name="Google Shape;92;p2"/>
            <p:cNvSpPr/>
            <p:nvPr/>
          </p:nvSpPr>
          <p:spPr>
            <a:xfrm rot="-5400000">
              <a:off x="8349363" y="4609263"/>
              <a:ext cx="6275" cy="18475"/>
            </a:xfrm>
            <a:custGeom>
              <a:avLst/>
              <a:gdLst/>
              <a:ahLst/>
              <a:cxnLst/>
              <a:rect l="l" t="t" r="r" b="b"/>
              <a:pathLst>
                <a:path w="251" h="739" extrusionOk="0">
                  <a:moveTo>
                    <a:pt x="1" y="0"/>
                  </a:moveTo>
                  <a:lnTo>
                    <a:pt x="1" y="738"/>
                  </a:lnTo>
                  <a:lnTo>
                    <a:pt x="251" y="738"/>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 name="Google Shape;93;p2"/>
            <p:cNvSpPr/>
            <p:nvPr/>
          </p:nvSpPr>
          <p:spPr>
            <a:xfrm rot="-5400000">
              <a:off x="8386113" y="4609413"/>
              <a:ext cx="6275" cy="18175"/>
            </a:xfrm>
            <a:custGeom>
              <a:avLst/>
              <a:gdLst/>
              <a:ahLst/>
              <a:cxnLst/>
              <a:rect l="l" t="t" r="r" b="b"/>
              <a:pathLst>
                <a:path w="251" h="727" extrusionOk="0">
                  <a:moveTo>
                    <a:pt x="1" y="1"/>
                  </a:moveTo>
                  <a:lnTo>
                    <a:pt x="1" y="727"/>
                  </a:lnTo>
                  <a:lnTo>
                    <a:pt x="251" y="727"/>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 name="Google Shape;94;p2"/>
            <p:cNvSpPr/>
            <p:nvPr/>
          </p:nvSpPr>
          <p:spPr>
            <a:xfrm rot="-5400000">
              <a:off x="8422738" y="4609413"/>
              <a:ext cx="6275" cy="18175"/>
            </a:xfrm>
            <a:custGeom>
              <a:avLst/>
              <a:gdLst/>
              <a:ahLst/>
              <a:cxnLst/>
              <a:rect l="l" t="t" r="r" b="b"/>
              <a:pathLst>
                <a:path w="251" h="727" extrusionOk="0">
                  <a:moveTo>
                    <a:pt x="1" y="0"/>
                  </a:moveTo>
                  <a:lnTo>
                    <a:pt x="1" y="726"/>
                  </a:lnTo>
                  <a:lnTo>
                    <a:pt x="251" y="726"/>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 name="Google Shape;95;p2"/>
            <p:cNvSpPr/>
            <p:nvPr/>
          </p:nvSpPr>
          <p:spPr>
            <a:xfrm rot="-5400000">
              <a:off x="8532863" y="4609413"/>
              <a:ext cx="6275" cy="18175"/>
            </a:xfrm>
            <a:custGeom>
              <a:avLst/>
              <a:gdLst/>
              <a:ahLst/>
              <a:cxnLst/>
              <a:rect l="l" t="t" r="r" b="b"/>
              <a:pathLst>
                <a:path w="251" h="727" extrusionOk="0">
                  <a:moveTo>
                    <a:pt x="1" y="0"/>
                  </a:moveTo>
                  <a:lnTo>
                    <a:pt x="1" y="727"/>
                  </a:lnTo>
                  <a:lnTo>
                    <a:pt x="251" y="727"/>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 name="Google Shape;96;p2"/>
            <p:cNvSpPr/>
            <p:nvPr/>
          </p:nvSpPr>
          <p:spPr>
            <a:xfrm rot="-5400000">
              <a:off x="8496113" y="4609263"/>
              <a:ext cx="6275" cy="18475"/>
            </a:xfrm>
            <a:custGeom>
              <a:avLst/>
              <a:gdLst/>
              <a:ahLst/>
              <a:cxnLst/>
              <a:rect l="l" t="t" r="r" b="b"/>
              <a:pathLst>
                <a:path w="251" h="739" extrusionOk="0">
                  <a:moveTo>
                    <a:pt x="1" y="0"/>
                  </a:moveTo>
                  <a:lnTo>
                    <a:pt x="1" y="738"/>
                  </a:lnTo>
                  <a:lnTo>
                    <a:pt x="251" y="738"/>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 name="Google Shape;97;p2"/>
            <p:cNvSpPr/>
            <p:nvPr/>
          </p:nvSpPr>
          <p:spPr>
            <a:xfrm rot="-5400000">
              <a:off x="8459488" y="4609263"/>
              <a:ext cx="6275" cy="18475"/>
            </a:xfrm>
            <a:custGeom>
              <a:avLst/>
              <a:gdLst/>
              <a:ahLst/>
              <a:cxnLst/>
              <a:rect l="l" t="t" r="r" b="b"/>
              <a:pathLst>
                <a:path w="251" h="739" extrusionOk="0">
                  <a:moveTo>
                    <a:pt x="1" y="1"/>
                  </a:moveTo>
                  <a:lnTo>
                    <a:pt x="1"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 name="Google Shape;98;p2"/>
            <p:cNvSpPr/>
            <p:nvPr/>
          </p:nvSpPr>
          <p:spPr>
            <a:xfrm rot="-5400000">
              <a:off x="8091600" y="4608650"/>
              <a:ext cx="6550" cy="19975"/>
            </a:xfrm>
            <a:custGeom>
              <a:avLst/>
              <a:gdLst/>
              <a:ahLst/>
              <a:cxnLst/>
              <a:rect l="l" t="t" r="r" b="b"/>
              <a:pathLst>
                <a:path w="262" h="799" extrusionOk="0">
                  <a:moveTo>
                    <a:pt x="191" y="1"/>
                  </a:moveTo>
                  <a:lnTo>
                    <a:pt x="0" y="155"/>
                  </a:lnTo>
                  <a:lnTo>
                    <a:pt x="12" y="179"/>
                  </a:lnTo>
                  <a:lnTo>
                    <a:pt x="12" y="798"/>
                  </a:lnTo>
                  <a:lnTo>
                    <a:pt x="262" y="798"/>
                  </a:lnTo>
                  <a:lnTo>
                    <a:pt x="262" y="96"/>
                  </a:lnTo>
                  <a:lnTo>
                    <a:pt x="1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 name="Google Shape;99;p2"/>
            <p:cNvSpPr/>
            <p:nvPr/>
          </p:nvSpPr>
          <p:spPr>
            <a:xfrm rot="-5400000">
              <a:off x="8312738" y="4609263"/>
              <a:ext cx="6275" cy="18475"/>
            </a:xfrm>
            <a:custGeom>
              <a:avLst/>
              <a:gdLst/>
              <a:ahLst/>
              <a:cxnLst/>
              <a:rect l="l" t="t" r="r" b="b"/>
              <a:pathLst>
                <a:path w="251" h="739" extrusionOk="0">
                  <a:moveTo>
                    <a:pt x="1" y="1"/>
                  </a:moveTo>
                  <a:lnTo>
                    <a:pt x="1"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 name="Google Shape;100;p2"/>
            <p:cNvSpPr/>
            <p:nvPr/>
          </p:nvSpPr>
          <p:spPr>
            <a:xfrm rot="-5400000">
              <a:off x="8165863" y="4609413"/>
              <a:ext cx="6275" cy="18175"/>
            </a:xfrm>
            <a:custGeom>
              <a:avLst/>
              <a:gdLst/>
              <a:ahLst/>
              <a:cxnLst/>
              <a:rect l="l" t="t" r="r" b="b"/>
              <a:pathLst>
                <a:path w="251" h="727" extrusionOk="0">
                  <a:moveTo>
                    <a:pt x="1" y="0"/>
                  </a:moveTo>
                  <a:lnTo>
                    <a:pt x="1" y="726"/>
                  </a:lnTo>
                  <a:lnTo>
                    <a:pt x="251" y="726"/>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 name="Google Shape;101;p2"/>
            <p:cNvSpPr/>
            <p:nvPr/>
          </p:nvSpPr>
          <p:spPr>
            <a:xfrm rot="-5400000">
              <a:off x="8129088" y="4609263"/>
              <a:ext cx="6275" cy="18475"/>
            </a:xfrm>
            <a:custGeom>
              <a:avLst/>
              <a:gdLst/>
              <a:ahLst/>
              <a:cxnLst/>
              <a:rect l="l" t="t" r="r" b="b"/>
              <a:pathLst>
                <a:path w="251" h="739" extrusionOk="0">
                  <a:moveTo>
                    <a:pt x="1" y="1"/>
                  </a:moveTo>
                  <a:lnTo>
                    <a:pt x="1"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 name="Google Shape;102;p2"/>
            <p:cNvSpPr/>
            <p:nvPr/>
          </p:nvSpPr>
          <p:spPr>
            <a:xfrm rot="-5400000">
              <a:off x="8275988" y="4609413"/>
              <a:ext cx="6275" cy="18175"/>
            </a:xfrm>
            <a:custGeom>
              <a:avLst/>
              <a:gdLst/>
              <a:ahLst/>
              <a:cxnLst/>
              <a:rect l="l" t="t" r="r" b="b"/>
              <a:pathLst>
                <a:path w="251" h="727" extrusionOk="0">
                  <a:moveTo>
                    <a:pt x="1" y="0"/>
                  </a:moveTo>
                  <a:lnTo>
                    <a:pt x="1" y="727"/>
                  </a:lnTo>
                  <a:lnTo>
                    <a:pt x="251" y="727"/>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 name="Google Shape;103;p2"/>
            <p:cNvSpPr/>
            <p:nvPr/>
          </p:nvSpPr>
          <p:spPr>
            <a:xfrm rot="-5400000">
              <a:off x="8239225" y="4609250"/>
              <a:ext cx="6275" cy="18500"/>
            </a:xfrm>
            <a:custGeom>
              <a:avLst/>
              <a:gdLst/>
              <a:ahLst/>
              <a:cxnLst/>
              <a:rect l="l" t="t" r="r" b="b"/>
              <a:pathLst>
                <a:path w="251" h="740" extrusionOk="0">
                  <a:moveTo>
                    <a:pt x="1" y="1"/>
                  </a:moveTo>
                  <a:lnTo>
                    <a:pt x="1"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 name="Google Shape;104;p2"/>
            <p:cNvSpPr/>
            <p:nvPr/>
          </p:nvSpPr>
          <p:spPr>
            <a:xfrm rot="-5400000">
              <a:off x="8569625" y="4609250"/>
              <a:ext cx="6275" cy="18500"/>
            </a:xfrm>
            <a:custGeom>
              <a:avLst/>
              <a:gdLst/>
              <a:ahLst/>
              <a:cxnLst/>
              <a:rect l="l" t="t" r="r" b="b"/>
              <a:pathLst>
                <a:path w="251" h="740" extrusionOk="0">
                  <a:moveTo>
                    <a:pt x="1" y="1"/>
                  </a:moveTo>
                  <a:lnTo>
                    <a:pt x="1"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 name="Google Shape;105;p2"/>
            <p:cNvSpPr/>
            <p:nvPr/>
          </p:nvSpPr>
          <p:spPr>
            <a:xfrm rot="-5400000">
              <a:off x="8918475" y="4679775"/>
              <a:ext cx="6275" cy="18500"/>
            </a:xfrm>
            <a:custGeom>
              <a:avLst/>
              <a:gdLst/>
              <a:ahLst/>
              <a:cxnLst/>
              <a:rect l="l" t="t" r="r" b="b"/>
              <a:pathLst>
                <a:path w="251" h="740" extrusionOk="0">
                  <a:moveTo>
                    <a:pt x="0" y="1"/>
                  </a:moveTo>
                  <a:lnTo>
                    <a:pt x="0" y="739"/>
                  </a:lnTo>
                  <a:lnTo>
                    <a:pt x="250" y="739"/>
                  </a:lnTo>
                  <a:lnTo>
                    <a:pt x="2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 name="Google Shape;106;p2"/>
            <p:cNvSpPr/>
            <p:nvPr/>
          </p:nvSpPr>
          <p:spPr>
            <a:xfrm rot="-5400000">
              <a:off x="8771738" y="4679788"/>
              <a:ext cx="6275" cy="18475"/>
            </a:xfrm>
            <a:custGeom>
              <a:avLst/>
              <a:gdLst/>
              <a:ahLst/>
              <a:cxnLst/>
              <a:rect l="l" t="t" r="r" b="b"/>
              <a:pathLst>
                <a:path w="251" h="739" extrusionOk="0">
                  <a:moveTo>
                    <a:pt x="0" y="0"/>
                  </a:moveTo>
                  <a:lnTo>
                    <a:pt x="0" y="738"/>
                  </a:lnTo>
                  <a:lnTo>
                    <a:pt x="250" y="738"/>
                  </a:lnTo>
                  <a:lnTo>
                    <a:pt x="2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 name="Google Shape;107;p2"/>
            <p:cNvSpPr/>
            <p:nvPr/>
          </p:nvSpPr>
          <p:spPr>
            <a:xfrm rot="-5400000">
              <a:off x="8881863" y="4679788"/>
              <a:ext cx="6275" cy="18475"/>
            </a:xfrm>
            <a:custGeom>
              <a:avLst/>
              <a:gdLst/>
              <a:ahLst/>
              <a:cxnLst/>
              <a:rect l="l" t="t" r="r" b="b"/>
              <a:pathLst>
                <a:path w="251" h="739" extrusionOk="0">
                  <a:moveTo>
                    <a:pt x="0" y="1"/>
                  </a:moveTo>
                  <a:lnTo>
                    <a:pt x="0" y="739"/>
                  </a:lnTo>
                  <a:lnTo>
                    <a:pt x="250" y="739"/>
                  </a:lnTo>
                  <a:lnTo>
                    <a:pt x="2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 name="Google Shape;108;p2"/>
            <p:cNvSpPr/>
            <p:nvPr/>
          </p:nvSpPr>
          <p:spPr>
            <a:xfrm rot="-5400000">
              <a:off x="8955238" y="4679938"/>
              <a:ext cx="6275" cy="18175"/>
            </a:xfrm>
            <a:custGeom>
              <a:avLst/>
              <a:gdLst/>
              <a:ahLst/>
              <a:cxnLst/>
              <a:rect l="l" t="t" r="r" b="b"/>
              <a:pathLst>
                <a:path w="251" h="727" extrusionOk="0">
                  <a:moveTo>
                    <a:pt x="0" y="0"/>
                  </a:moveTo>
                  <a:lnTo>
                    <a:pt x="0" y="727"/>
                  </a:lnTo>
                  <a:lnTo>
                    <a:pt x="250" y="727"/>
                  </a:lnTo>
                  <a:lnTo>
                    <a:pt x="2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 name="Google Shape;109;p2"/>
            <p:cNvSpPr/>
            <p:nvPr/>
          </p:nvSpPr>
          <p:spPr>
            <a:xfrm rot="-5400000">
              <a:off x="8808338" y="4679788"/>
              <a:ext cx="6275" cy="18475"/>
            </a:xfrm>
            <a:custGeom>
              <a:avLst/>
              <a:gdLst/>
              <a:ahLst/>
              <a:cxnLst/>
              <a:rect l="l" t="t" r="r" b="b"/>
              <a:pathLst>
                <a:path w="251" h="739" extrusionOk="0">
                  <a:moveTo>
                    <a:pt x="0" y="1"/>
                  </a:moveTo>
                  <a:lnTo>
                    <a:pt x="0" y="739"/>
                  </a:lnTo>
                  <a:lnTo>
                    <a:pt x="250" y="739"/>
                  </a:lnTo>
                  <a:lnTo>
                    <a:pt x="2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 name="Google Shape;110;p2"/>
            <p:cNvSpPr/>
            <p:nvPr/>
          </p:nvSpPr>
          <p:spPr>
            <a:xfrm rot="-5400000">
              <a:off x="8845113" y="4679938"/>
              <a:ext cx="6275" cy="18175"/>
            </a:xfrm>
            <a:custGeom>
              <a:avLst/>
              <a:gdLst/>
              <a:ahLst/>
              <a:cxnLst/>
              <a:rect l="l" t="t" r="r" b="b"/>
              <a:pathLst>
                <a:path w="251" h="727" extrusionOk="0">
                  <a:moveTo>
                    <a:pt x="0" y="0"/>
                  </a:moveTo>
                  <a:lnTo>
                    <a:pt x="0" y="726"/>
                  </a:lnTo>
                  <a:lnTo>
                    <a:pt x="250" y="726"/>
                  </a:lnTo>
                  <a:lnTo>
                    <a:pt x="2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 name="Google Shape;111;p2"/>
            <p:cNvSpPr/>
            <p:nvPr/>
          </p:nvSpPr>
          <p:spPr>
            <a:xfrm rot="-5400000">
              <a:off x="7853025" y="4783525"/>
              <a:ext cx="15800" cy="18175"/>
            </a:xfrm>
            <a:custGeom>
              <a:avLst/>
              <a:gdLst/>
              <a:ahLst/>
              <a:cxnLst/>
              <a:rect l="l" t="t" r="r" b="b"/>
              <a:pathLst>
                <a:path w="632" h="727" extrusionOk="0">
                  <a:moveTo>
                    <a:pt x="191" y="0"/>
                  </a:moveTo>
                  <a:lnTo>
                    <a:pt x="0" y="143"/>
                  </a:lnTo>
                  <a:lnTo>
                    <a:pt x="441" y="726"/>
                  </a:lnTo>
                  <a:lnTo>
                    <a:pt x="631" y="584"/>
                  </a:lnTo>
                  <a:lnTo>
                    <a:pt x="1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 name="Google Shape;112;p2"/>
            <p:cNvSpPr/>
            <p:nvPr/>
          </p:nvSpPr>
          <p:spPr>
            <a:xfrm rot="-5400000">
              <a:off x="8991988" y="4679788"/>
              <a:ext cx="6275" cy="18475"/>
            </a:xfrm>
            <a:custGeom>
              <a:avLst/>
              <a:gdLst/>
              <a:ahLst/>
              <a:cxnLst/>
              <a:rect l="l" t="t" r="r" b="b"/>
              <a:pathLst>
                <a:path w="251" h="739" extrusionOk="0">
                  <a:moveTo>
                    <a:pt x="0" y="1"/>
                  </a:moveTo>
                  <a:lnTo>
                    <a:pt x="0" y="739"/>
                  </a:lnTo>
                  <a:lnTo>
                    <a:pt x="250" y="739"/>
                  </a:lnTo>
                  <a:lnTo>
                    <a:pt x="2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 name="Google Shape;113;p2"/>
            <p:cNvSpPr/>
            <p:nvPr/>
          </p:nvSpPr>
          <p:spPr>
            <a:xfrm rot="-5400000">
              <a:off x="8605500" y="4610000"/>
              <a:ext cx="14300" cy="25025"/>
            </a:xfrm>
            <a:custGeom>
              <a:avLst/>
              <a:gdLst/>
              <a:ahLst/>
              <a:cxnLst/>
              <a:rect l="l" t="t" r="r" b="b"/>
              <a:pathLst>
                <a:path w="572" h="1001" extrusionOk="0">
                  <a:moveTo>
                    <a:pt x="322" y="0"/>
                  </a:moveTo>
                  <a:lnTo>
                    <a:pt x="322" y="393"/>
                  </a:lnTo>
                  <a:lnTo>
                    <a:pt x="251" y="536"/>
                  </a:lnTo>
                  <a:lnTo>
                    <a:pt x="251" y="274"/>
                  </a:lnTo>
                  <a:lnTo>
                    <a:pt x="0" y="274"/>
                  </a:lnTo>
                  <a:lnTo>
                    <a:pt x="0" y="1000"/>
                  </a:lnTo>
                  <a:lnTo>
                    <a:pt x="251" y="1000"/>
                  </a:lnTo>
                  <a:lnTo>
                    <a:pt x="251" y="667"/>
                  </a:lnTo>
                  <a:lnTo>
                    <a:pt x="405" y="762"/>
                  </a:lnTo>
                  <a:lnTo>
                    <a:pt x="572" y="453"/>
                  </a:lnTo>
                  <a:lnTo>
                    <a:pt x="5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 name="Google Shape;114;p2"/>
            <p:cNvSpPr/>
            <p:nvPr/>
          </p:nvSpPr>
          <p:spPr>
            <a:xfrm rot="-5400000">
              <a:off x="8057350" y="3661525"/>
              <a:ext cx="255425" cy="1981500"/>
            </a:xfrm>
            <a:custGeom>
              <a:avLst/>
              <a:gdLst/>
              <a:ahLst/>
              <a:cxnLst/>
              <a:rect l="l" t="t" r="r" b="b"/>
              <a:pathLst>
                <a:path w="10217" h="79260" extrusionOk="0">
                  <a:moveTo>
                    <a:pt x="5240" y="238"/>
                  </a:moveTo>
                  <a:cubicBezTo>
                    <a:pt x="6013" y="238"/>
                    <a:pt x="6645" y="881"/>
                    <a:pt x="6645" y="1655"/>
                  </a:cubicBezTo>
                  <a:cubicBezTo>
                    <a:pt x="6645" y="2393"/>
                    <a:pt x="6073" y="3001"/>
                    <a:pt x="5359" y="3060"/>
                  </a:cubicBezTo>
                  <a:lnTo>
                    <a:pt x="5359" y="2596"/>
                  </a:lnTo>
                  <a:cubicBezTo>
                    <a:pt x="5823" y="2536"/>
                    <a:pt x="6180" y="2143"/>
                    <a:pt x="6180" y="1655"/>
                  </a:cubicBezTo>
                  <a:cubicBezTo>
                    <a:pt x="6180" y="1131"/>
                    <a:pt x="5763" y="703"/>
                    <a:pt x="5240" y="703"/>
                  </a:cubicBezTo>
                  <a:cubicBezTo>
                    <a:pt x="4716" y="703"/>
                    <a:pt x="4287" y="1131"/>
                    <a:pt x="4287" y="1655"/>
                  </a:cubicBezTo>
                  <a:cubicBezTo>
                    <a:pt x="4287" y="2143"/>
                    <a:pt x="4644" y="2536"/>
                    <a:pt x="5109" y="2596"/>
                  </a:cubicBezTo>
                  <a:lnTo>
                    <a:pt x="5109" y="3060"/>
                  </a:lnTo>
                  <a:cubicBezTo>
                    <a:pt x="4394" y="3001"/>
                    <a:pt x="3823" y="2393"/>
                    <a:pt x="3823" y="1655"/>
                  </a:cubicBezTo>
                  <a:cubicBezTo>
                    <a:pt x="3823" y="881"/>
                    <a:pt x="4454" y="238"/>
                    <a:pt x="5240" y="238"/>
                  </a:cubicBezTo>
                  <a:close/>
                  <a:moveTo>
                    <a:pt x="3704" y="34993"/>
                  </a:moveTo>
                  <a:lnTo>
                    <a:pt x="3704" y="39088"/>
                  </a:lnTo>
                  <a:cubicBezTo>
                    <a:pt x="3620" y="39112"/>
                    <a:pt x="3537" y="39136"/>
                    <a:pt x="3466" y="39196"/>
                  </a:cubicBezTo>
                  <a:lnTo>
                    <a:pt x="3466" y="35183"/>
                  </a:lnTo>
                  <a:lnTo>
                    <a:pt x="3704" y="34993"/>
                  </a:lnTo>
                  <a:close/>
                  <a:moveTo>
                    <a:pt x="5240" y="0"/>
                  </a:moveTo>
                  <a:cubicBezTo>
                    <a:pt x="4323" y="0"/>
                    <a:pt x="3573" y="738"/>
                    <a:pt x="3573" y="1655"/>
                  </a:cubicBezTo>
                  <a:cubicBezTo>
                    <a:pt x="3573" y="2572"/>
                    <a:pt x="4251" y="3239"/>
                    <a:pt x="5109" y="3310"/>
                  </a:cubicBezTo>
                  <a:lnTo>
                    <a:pt x="5109" y="21229"/>
                  </a:lnTo>
                  <a:lnTo>
                    <a:pt x="9002" y="24408"/>
                  </a:lnTo>
                  <a:cubicBezTo>
                    <a:pt x="8954" y="24503"/>
                    <a:pt x="8931" y="24599"/>
                    <a:pt x="8931" y="24706"/>
                  </a:cubicBezTo>
                  <a:cubicBezTo>
                    <a:pt x="8931" y="25015"/>
                    <a:pt x="9145" y="25277"/>
                    <a:pt x="9442" y="25337"/>
                  </a:cubicBezTo>
                  <a:lnTo>
                    <a:pt x="9442" y="29980"/>
                  </a:lnTo>
                  <a:lnTo>
                    <a:pt x="4978" y="33623"/>
                  </a:lnTo>
                  <a:lnTo>
                    <a:pt x="4728" y="33302"/>
                  </a:lnTo>
                  <a:lnTo>
                    <a:pt x="4537" y="33445"/>
                  </a:lnTo>
                  <a:lnTo>
                    <a:pt x="4787" y="33778"/>
                  </a:lnTo>
                  <a:lnTo>
                    <a:pt x="3954" y="34469"/>
                  </a:lnTo>
                  <a:lnTo>
                    <a:pt x="3954" y="32683"/>
                  </a:lnTo>
                  <a:lnTo>
                    <a:pt x="4085" y="32861"/>
                  </a:lnTo>
                  <a:lnTo>
                    <a:pt x="4275" y="32719"/>
                  </a:lnTo>
                  <a:lnTo>
                    <a:pt x="3954" y="32278"/>
                  </a:lnTo>
                  <a:lnTo>
                    <a:pt x="3954" y="14026"/>
                  </a:lnTo>
                  <a:lnTo>
                    <a:pt x="3704" y="14026"/>
                  </a:lnTo>
                  <a:lnTo>
                    <a:pt x="3704" y="32230"/>
                  </a:lnTo>
                  <a:lnTo>
                    <a:pt x="3644" y="32278"/>
                  </a:lnTo>
                  <a:lnTo>
                    <a:pt x="3704" y="32361"/>
                  </a:lnTo>
                  <a:lnTo>
                    <a:pt x="3704" y="34671"/>
                  </a:lnTo>
                  <a:lnTo>
                    <a:pt x="3216" y="35064"/>
                  </a:lnTo>
                  <a:lnTo>
                    <a:pt x="3216" y="39517"/>
                  </a:lnTo>
                  <a:cubicBezTo>
                    <a:pt x="3204" y="39577"/>
                    <a:pt x="3180" y="39648"/>
                    <a:pt x="3180" y="39719"/>
                  </a:cubicBezTo>
                  <a:cubicBezTo>
                    <a:pt x="3180" y="39791"/>
                    <a:pt x="3204" y="39850"/>
                    <a:pt x="3216" y="39922"/>
                  </a:cubicBezTo>
                  <a:lnTo>
                    <a:pt x="3216" y="40196"/>
                  </a:lnTo>
                  <a:lnTo>
                    <a:pt x="3120" y="40303"/>
                  </a:lnTo>
                  <a:lnTo>
                    <a:pt x="2918" y="40089"/>
                  </a:lnTo>
                  <a:lnTo>
                    <a:pt x="2739" y="40255"/>
                  </a:lnTo>
                  <a:lnTo>
                    <a:pt x="2954" y="40481"/>
                  </a:lnTo>
                  <a:lnTo>
                    <a:pt x="1" y="43720"/>
                  </a:lnTo>
                  <a:lnTo>
                    <a:pt x="1" y="79236"/>
                  </a:lnTo>
                  <a:lnTo>
                    <a:pt x="251" y="79236"/>
                  </a:lnTo>
                  <a:lnTo>
                    <a:pt x="251" y="43815"/>
                  </a:lnTo>
                  <a:lnTo>
                    <a:pt x="3120" y="40672"/>
                  </a:lnTo>
                  <a:lnTo>
                    <a:pt x="3216" y="40779"/>
                  </a:lnTo>
                  <a:lnTo>
                    <a:pt x="3216" y="79260"/>
                  </a:lnTo>
                  <a:lnTo>
                    <a:pt x="3466" y="79260"/>
                  </a:lnTo>
                  <a:lnTo>
                    <a:pt x="3466" y="40291"/>
                  </a:lnTo>
                  <a:lnTo>
                    <a:pt x="3489" y="40267"/>
                  </a:lnTo>
                  <a:cubicBezTo>
                    <a:pt x="3597" y="40327"/>
                    <a:pt x="3704" y="40362"/>
                    <a:pt x="3823" y="40362"/>
                  </a:cubicBezTo>
                  <a:cubicBezTo>
                    <a:pt x="4180" y="40362"/>
                    <a:pt x="4466" y="40077"/>
                    <a:pt x="4466" y="39719"/>
                  </a:cubicBezTo>
                  <a:cubicBezTo>
                    <a:pt x="4466" y="39410"/>
                    <a:pt x="4239" y="39148"/>
                    <a:pt x="3954" y="39088"/>
                  </a:cubicBezTo>
                  <a:lnTo>
                    <a:pt x="3954" y="34790"/>
                  </a:lnTo>
                  <a:lnTo>
                    <a:pt x="4942" y="33981"/>
                  </a:lnTo>
                  <a:lnTo>
                    <a:pt x="4978" y="34028"/>
                  </a:lnTo>
                  <a:lnTo>
                    <a:pt x="5180" y="33885"/>
                  </a:lnTo>
                  <a:lnTo>
                    <a:pt x="5132" y="33826"/>
                  </a:lnTo>
                  <a:lnTo>
                    <a:pt x="9693" y="30099"/>
                  </a:lnTo>
                  <a:lnTo>
                    <a:pt x="9693" y="25337"/>
                  </a:lnTo>
                  <a:cubicBezTo>
                    <a:pt x="9990" y="25277"/>
                    <a:pt x="10216" y="25015"/>
                    <a:pt x="10216" y="24706"/>
                  </a:cubicBezTo>
                  <a:cubicBezTo>
                    <a:pt x="10216" y="24348"/>
                    <a:pt x="9919" y="24063"/>
                    <a:pt x="9573" y="24063"/>
                  </a:cubicBezTo>
                  <a:cubicBezTo>
                    <a:pt x="9407" y="24063"/>
                    <a:pt x="9264" y="24122"/>
                    <a:pt x="9157" y="24218"/>
                  </a:cubicBezTo>
                  <a:lnTo>
                    <a:pt x="5359" y="21110"/>
                  </a:lnTo>
                  <a:lnTo>
                    <a:pt x="5359" y="3310"/>
                  </a:lnTo>
                  <a:cubicBezTo>
                    <a:pt x="6216" y="3239"/>
                    <a:pt x="6895" y="2524"/>
                    <a:pt x="6895" y="1655"/>
                  </a:cubicBezTo>
                  <a:cubicBezTo>
                    <a:pt x="6895" y="786"/>
                    <a:pt x="6144" y="0"/>
                    <a:pt x="52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 name="Google Shape;115;p2"/>
            <p:cNvSpPr/>
            <p:nvPr/>
          </p:nvSpPr>
          <p:spPr>
            <a:xfrm rot="-5400000">
              <a:off x="7815063" y="3034063"/>
              <a:ext cx="240825" cy="2480675"/>
            </a:xfrm>
            <a:custGeom>
              <a:avLst/>
              <a:gdLst/>
              <a:ahLst/>
              <a:cxnLst/>
              <a:rect l="l" t="t" r="r" b="b"/>
              <a:pathLst>
                <a:path w="9633" h="99227" extrusionOk="0">
                  <a:moveTo>
                    <a:pt x="1655" y="251"/>
                  </a:moveTo>
                  <a:cubicBezTo>
                    <a:pt x="2429" y="251"/>
                    <a:pt x="3072" y="882"/>
                    <a:pt x="3072" y="1667"/>
                  </a:cubicBezTo>
                  <a:cubicBezTo>
                    <a:pt x="3072" y="2406"/>
                    <a:pt x="2501" y="3001"/>
                    <a:pt x="1775" y="3072"/>
                  </a:cubicBezTo>
                  <a:lnTo>
                    <a:pt x="1775" y="2608"/>
                  </a:lnTo>
                  <a:cubicBezTo>
                    <a:pt x="2239" y="2548"/>
                    <a:pt x="2608" y="2144"/>
                    <a:pt x="2608" y="1667"/>
                  </a:cubicBezTo>
                  <a:cubicBezTo>
                    <a:pt x="2608" y="1144"/>
                    <a:pt x="2179" y="715"/>
                    <a:pt x="1655" y="715"/>
                  </a:cubicBezTo>
                  <a:cubicBezTo>
                    <a:pt x="1132" y="715"/>
                    <a:pt x="703" y="1144"/>
                    <a:pt x="703" y="1667"/>
                  </a:cubicBezTo>
                  <a:cubicBezTo>
                    <a:pt x="703" y="2144"/>
                    <a:pt x="1060" y="2548"/>
                    <a:pt x="1536" y="2608"/>
                  </a:cubicBezTo>
                  <a:lnTo>
                    <a:pt x="1536" y="3072"/>
                  </a:lnTo>
                  <a:cubicBezTo>
                    <a:pt x="810" y="3001"/>
                    <a:pt x="239" y="2406"/>
                    <a:pt x="239" y="1667"/>
                  </a:cubicBezTo>
                  <a:cubicBezTo>
                    <a:pt x="239" y="882"/>
                    <a:pt x="882" y="251"/>
                    <a:pt x="1655" y="251"/>
                  </a:cubicBezTo>
                  <a:close/>
                  <a:moveTo>
                    <a:pt x="4549" y="29302"/>
                  </a:moveTo>
                  <a:lnTo>
                    <a:pt x="7442" y="31850"/>
                  </a:lnTo>
                  <a:lnTo>
                    <a:pt x="7442" y="56579"/>
                  </a:lnTo>
                  <a:cubicBezTo>
                    <a:pt x="7144" y="56627"/>
                    <a:pt x="6930" y="56888"/>
                    <a:pt x="6930" y="57210"/>
                  </a:cubicBezTo>
                  <a:cubicBezTo>
                    <a:pt x="6930" y="57412"/>
                    <a:pt x="7025" y="57591"/>
                    <a:pt x="7180" y="57710"/>
                  </a:cubicBezTo>
                  <a:lnTo>
                    <a:pt x="6501" y="58496"/>
                  </a:lnTo>
                  <a:lnTo>
                    <a:pt x="4549" y="56496"/>
                  </a:lnTo>
                  <a:lnTo>
                    <a:pt x="4549" y="29302"/>
                  </a:lnTo>
                  <a:close/>
                  <a:moveTo>
                    <a:pt x="6894" y="59246"/>
                  </a:moveTo>
                  <a:lnTo>
                    <a:pt x="7228" y="59567"/>
                  </a:lnTo>
                  <a:cubicBezTo>
                    <a:pt x="7097" y="59734"/>
                    <a:pt x="7025" y="59936"/>
                    <a:pt x="7025" y="60163"/>
                  </a:cubicBezTo>
                  <a:cubicBezTo>
                    <a:pt x="7025" y="60639"/>
                    <a:pt x="7382" y="61032"/>
                    <a:pt x="7847" y="61091"/>
                  </a:cubicBezTo>
                  <a:lnTo>
                    <a:pt x="7847" y="61103"/>
                  </a:lnTo>
                  <a:lnTo>
                    <a:pt x="7847" y="61568"/>
                  </a:lnTo>
                  <a:cubicBezTo>
                    <a:pt x="7132" y="61508"/>
                    <a:pt x="6561" y="60901"/>
                    <a:pt x="6561" y="60163"/>
                  </a:cubicBezTo>
                  <a:cubicBezTo>
                    <a:pt x="6561" y="59805"/>
                    <a:pt x="6692" y="59484"/>
                    <a:pt x="6894" y="59246"/>
                  </a:cubicBezTo>
                  <a:close/>
                  <a:moveTo>
                    <a:pt x="7966" y="58746"/>
                  </a:moveTo>
                  <a:cubicBezTo>
                    <a:pt x="8752" y="58746"/>
                    <a:pt x="9383" y="59377"/>
                    <a:pt x="9383" y="60163"/>
                  </a:cubicBezTo>
                  <a:cubicBezTo>
                    <a:pt x="9383" y="60901"/>
                    <a:pt x="8823" y="61508"/>
                    <a:pt x="8097" y="61568"/>
                  </a:cubicBezTo>
                  <a:lnTo>
                    <a:pt x="8097" y="61103"/>
                  </a:lnTo>
                  <a:cubicBezTo>
                    <a:pt x="8561" y="61044"/>
                    <a:pt x="8918" y="60639"/>
                    <a:pt x="8918" y="60163"/>
                  </a:cubicBezTo>
                  <a:cubicBezTo>
                    <a:pt x="8918" y="59639"/>
                    <a:pt x="8490" y="59210"/>
                    <a:pt x="7966" y="59210"/>
                  </a:cubicBezTo>
                  <a:cubicBezTo>
                    <a:pt x="7751" y="59210"/>
                    <a:pt x="7561" y="59282"/>
                    <a:pt x="7406" y="59401"/>
                  </a:cubicBezTo>
                  <a:lnTo>
                    <a:pt x="7073" y="59067"/>
                  </a:lnTo>
                  <a:cubicBezTo>
                    <a:pt x="7323" y="58865"/>
                    <a:pt x="7632" y="58746"/>
                    <a:pt x="7966" y="58746"/>
                  </a:cubicBezTo>
                  <a:close/>
                  <a:moveTo>
                    <a:pt x="6513" y="58853"/>
                  </a:moveTo>
                  <a:lnTo>
                    <a:pt x="6728" y="59067"/>
                  </a:lnTo>
                  <a:cubicBezTo>
                    <a:pt x="6478" y="59353"/>
                    <a:pt x="6311" y="59746"/>
                    <a:pt x="6311" y="60163"/>
                  </a:cubicBezTo>
                  <a:cubicBezTo>
                    <a:pt x="6311" y="61032"/>
                    <a:pt x="6989" y="61746"/>
                    <a:pt x="7847" y="61806"/>
                  </a:cubicBezTo>
                  <a:lnTo>
                    <a:pt x="7847" y="70533"/>
                  </a:lnTo>
                  <a:lnTo>
                    <a:pt x="3263" y="79022"/>
                  </a:lnTo>
                  <a:lnTo>
                    <a:pt x="3251" y="79022"/>
                  </a:lnTo>
                  <a:lnTo>
                    <a:pt x="3251" y="62592"/>
                  </a:lnTo>
                  <a:lnTo>
                    <a:pt x="6513" y="58853"/>
                  </a:lnTo>
                  <a:close/>
                  <a:moveTo>
                    <a:pt x="1655" y="1"/>
                  </a:moveTo>
                  <a:cubicBezTo>
                    <a:pt x="739" y="1"/>
                    <a:pt x="1" y="751"/>
                    <a:pt x="1" y="1667"/>
                  </a:cubicBezTo>
                  <a:cubicBezTo>
                    <a:pt x="1" y="2572"/>
                    <a:pt x="679" y="3251"/>
                    <a:pt x="1536" y="3310"/>
                  </a:cubicBezTo>
                  <a:lnTo>
                    <a:pt x="1536" y="8942"/>
                  </a:lnTo>
                  <a:lnTo>
                    <a:pt x="441" y="8942"/>
                  </a:lnTo>
                  <a:lnTo>
                    <a:pt x="441" y="11359"/>
                  </a:lnTo>
                  <a:lnTo>
                    <a:pt x="1536" y="11359"/>
                  </a:lnTo>
                  <a:lnTo>
                    <a:pt x="1536" y="12181"/>
                  </a:lnTo>
                  <a:lnTo>
                    <a:pt x="441" y="12181"/>
                  </a:lnTo>
                  <a:lnTo>
                    <a:pt x="441" y="14609"/>
                  </a:lnTo>
                  <a:lnTo>
                    <a:pt x="1536" y="14609"/>
                  </a:lnTo>
                  <a:lnTo>
                    <a:pt x="1536" y="15431"/>
                  </a:lnTo>
                  <a:lnTo>
                    <a:pt x="441" y="15431"/>
                  </a:lnTo>
                  <a:lnTo>
                    <a:pt x="441" y="17848"/>
                  </a:lnTo>
                  <a:lnTo>
                    <a:pt x="1536" y="17848"/>
                  </a:lnTo>
                  <a:lnTo>
                    <a:pt x="1536" y="18669"/>
                  </a:lnTo>
                  <a:lnTo>
                    <a:pt x="441" y="18669"/>
                  </a:lnTo>
                  <a:lnTo>
                    <a:pt x="441" y="21098"/>
                  </a:lnTo>
                  <a:lnTo>
                    <a:pt x="1536" y="21098"/>
                  </a:lnTo>
                  <a:lnTo>
                    <a:pt x="1536" y="26647"/>
                  </a:lnTo>
                  <a:lnTo>
                    <a:pt x="4299" y="29076"/>
                  </a:lnTo>
                  <a:lnTo>
                    <a:pt x="4299" y="56591"/>
                  </a:lnTo>
                  <a:lnTo>
                    <a:pt x="6347" y="58674"/>
                  </a:lnTo>
                  <a:lnTo>
                    <a:pt x="3013" y="62496"/>
                  </a:lnTo>
                  <a:lnTo>
                    <a:pt x="3013" y="79475"/>
                  </a:lnTo>
                  <a:lnTo>
                    <a:pt x="2870" y="79737"/>
                  </a:lnTo>
                  <a:cubicBezTo>
                    <a:pt x="2810" y="79713"/>
                    <a:pt x="2739" y="79689"/>
                    <a:pt x="2656" y="79689"/>
                  </a:cubicBezTo>
                  <a:cubicBezTo>
                    <a:pt x="2298" y="79689"/>
                    <a:pt x="2013" y="79975"/>
                    <a:pt x="2013" y="80332"/>
                  </a:cubicBezTo>
                  <a:cubicBezTo>
                    <a:pt x="2013" y="80606"/>
                    <a:pt x="2179" y="80832"/>
                    <a:pt x="2406" y="80927"/>
                  </a:cubicBezTo>
                  <a:lnTo>
                    <a:pt x="2406" y="99215"/>
                  </a:lnTo>
                  <a:lnTo>
                    <a:pt x="2656" y="99215"/>
                  </a:lnTo>
                  <a:lnTo>
                    <a:pt x="2656" y="80975"/>
                  </a:lnTo>
                  <a:cubicBezTo>
                    <a:pt x="2787" y="80975"/>
                    <a:pt x="2918" y="80939"/>
                    <a:pt x="3013" y="80868"/>
                  </a:cubicBezTo>
                  <a:lnTo>
                    <a:pt x="3013" y="84940"/>
                  </a:lnTo>
                  <a:lnTo>
                    <a:pt x="6739" y="88964"/>
                  </a:lnTo>
                  <a:lnTo>
                    <a:pt x="6978" y="99227"/>
                  </a:lnTo>
                  <a:lnTo>
                    <a:pt x="7216" y="99227"/>
                  </a:lnTo>
                  <a:lnTo>
                    <a:pt x="6978" y="88869"/>
                  </a:lnTo>
                  <a:lnTo>
                    <a:pt x="3263" y="84844"/>
                  </a:lnTo>
                  <a:lnTo>
                    <a:pt x="3263" y="80558"/>
                  </a:lnTo>
                  <a:cubicBezTo>
                    <a:pt x="3287" y="80487"/>
                    <a:pt x="3299" y="80415"/>
                    <a:pt x="3299" y="80332"/>
                  </a:cubicBezTo>
                  <a:cubicBezTo>
                    <a:pt x="3299" y="80260"/>
                    <a:pt x="3287" y="80177"/>
                    <a:pt x="3263" y="80118"/>
                  </a:cubicBezTo>
                  <a:lnTo>
                    <a:pt x="3263" y="79534"/>
                  </a:lnTo>
                  <a:lnTo>
                    <a:pt x="8085" y="70628"/>
                  </a:lnTo>
                  <a:lnTo>
                    <a:pt x="8097" y="70593"/>
                  </a:lnTo>
                  <a:lnTo>
                    <a:pt x="8097" y="61806"/>
                  </a:lnTo>
                  <a:cubicBezTo>
                    <a:pt x="8954" y="61746"/>
                    <a:pt x="9633" y="61032"/>
                    <a:pt x="9633" y="60163"/>
                  </a:cubicBezTo>
                  <a:cubicBezTo>
                    <a:pt x="9633" y="59246"/>
                    <a:pt x="8883" y="58508"/>
                    <a:pt x="7966" y="58508"/>
                  </a:cubicBezTo>
                  <a:cubicBezTo>
                    <a:pt x="7561" y="58508"/>
                    <a:pt x="7192" y="58651"/>
                    <a:pt x="6906" y="58901"/>
                  </a:cubicBezTo>
                  <a:lnTo>
                    <a:pt x="6680" y="58662"/>
                  </a:lnTo>
                  <a:lnTo>
                    <a:pt x="7406" y="57829"/>
                  </a:lnTo>
                  <a:cubicBezTo>
                    <a:pt x="7466" y="57841"/>
                    <a:pt x="7513" y="57841"/>
                    <a:pt x="7573" y="57841"/>
                  </a:cubicBezTo>
                  <a:cubicBezTo>
                    <a:pt x="7930" y="57841"/>
                    <a:pt x="8216" y="57555"/>
                    <a:pt x="8216" y="57210"/>
                  </a:cubicBezTo>
                  <a:cubicBezTo>
                    <a:pt x="8216" y="56888"/>
                    <a:pt x="7990" y="56627"/>
                    <a:pt x="7692" y="56579"/>
                  </a:cubicBezTo>
                  <a:lnTo>
                    <a:pt x="7692" y="31731"/>
                  </a:lnTo>
                  <a:lnTo>
                    <a:pt x="4549" y="28968"/>
                  </a:lnTo>
                  <a:lnTo>
                    <a:pt x="4549" y="1060"/>
                  </a:lnTo>
                  <a:lnTo>
                    <a:pt x="4299" y="1060"/>
                  </a:lnTo>
                  <a:lnTo>
                    <a:pt x="4299" y="28754"/>
                  </a:lnTo>
                  <a:lnTo>
                    <a:pt x="1775" y="26539"/>
                  </a:lnTo>
                  <a:lnTo>
                    <a:pt x="1775" y="21098"/>
                  </a:lnTo>
                  <a:lnTo>
                    <a:pt x="2870" y="21098"/>
                  </a:lnTo>
                  <a:lnTo>
                    <a:pt x="2870" y="18669"/>
                  </a:lnTo>
                  <a:lnTo>
                    <a:pt x="1775" y="18669"/>
                  </a:lnTo>
                  <a:lnTo>
                    <a:pt x="1775" y="17848"/>
                  </a:lnTo>
                  <a:lnTo>
                    <a:pt x="2870" y="17848"/>
                  </a:lnTo>
                  <a:lnTo>
                    <a:pt x="2870" y="15431"/>
                  </a:lnTo>
                  <a:lnTo>
                    <a:pt x="1775" y="15431"/>
                  </a:lnTo>
                  <a:lnTo>
                    <a:pt x="1775" y="14609"/>
                  </a:lnTo>
                  <a:lnTo>
                    <a:pt x="2870" y="14609"/>
                  </a:lnTo>
                  <a:lnTo>
                    <a:pt x="2870" y="12181"/>
                  </a:lnTo>
                  <a:lnTo>
                    <a:pt x="1775" y="12181"/>
                  </a:lnTo>
                  <a:lnTo>
                    <a:pt x="1775" y="11359"/>
                  </a:lnTo>
                  <a:lnTo>
                    <a:pt x="2870" y="11359"/>
                  </a:lnTo>
                  <a:lnTo>
                    <a:pt x="2870" y="8942"/>
                  </a:lnTo>
                  <a:lnTo>
                    <a:pt x="1775" y="8942"/>
                  </a:lnTo>
                  <a:lnTo>
                    <a:pt x="1775" y="3310"/>
                  </a:lnTo>
                  <a:cubicBezTo>
                    <a:pt x="2632" y="3251"/>
                    <a:pt x="3310" y="2537"/>
                    <a:pt x="3310" y="1667"/>
                  </a:cubicBezTo>
                  <a:cubicBezTo>
                    <a:pt x="3310" y="786"/>
                    <a:pt x="2572" y="1"/>
                    <a:pt x="16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 name="Google Shape;116;p2"/>
            <p:cNvSpPr/>
            <p:nvPr/>
          </p:nvSpPr>
          <p:spPr>
            <a:xfrm rot="-5400000">
              <a:off x="7942763" y="3310888"/>
              <a:ext cx="243500" cy="2222600"/>
            </a:xfrm>
            <a:custGeom>
              <a:avLst/>
              <a:gdLst/>
              <a:ahLst/>
              <a:cxnLst/>
              <a:rect l="l" t="t" r="r" b="b"/>
              <a:pathLst>
                <a:path w="9740" h="88904" extrusionOk="0">
                  <a:moveTo>
                    <a:pt x="3620" y="19372"/>
                  </a:moveTo>
                  <a:lnTo>
                    <a:pt x="8478" y="23860"/>
                  </a:lnTo>
                  <a:cubicBezTo>
                    <a:pt x="8466" y="23920"/>
                    <a:pt x="8454" y="23967"/>
                    <a:pt x="8454" y="24015"/>
                  </a:cubicBezTo>
                  <a:cubicBezTo>
                    <a:pt x="8454" y="24337"/>
                    <a:pt x="8680" y="24598"/>
                    <a:pt x="8978" y="24646"/>
                  </a:cubicBezTo>
                  <a:lnTo>
                    <a:pt x="8978" y="38314"/>
                  </a:lnTo>
                  <a:lnTo>
                    <a:pt x="3620" y="42529"/>
                  </a:lnTo>
                  <a:lnTo>
                    <a:pt x="3620" y="40755"/>
                  </a:lnTo>
                  <a:lnTo>
                    <a:pt x="4703" y="40755"/>
                  </a:lnTo>
                  <a:lnTo>
                    <a:pt x="4703" y="38326"/>
                  </a:lnTo>
                  <a:lnTo>
                    <a:pt x="3620" y="38326"/>
                  </a:lnTo>
                  <a:lnTo>
                    <a:pt x="3620" y="37505"/>
                  </a:lnTo>
                  <a:lnTo>
                    <a:pt x="4703" y="37505"/>
                  </a:lnTo>
                  <a:lnTo>
                    <a:pt x="4703" y="35088"/>
                  </a:lnTo>
                  <a:lnTo>
                    <a:pt x="3620" y="35088"/>
                  </a:lnTo>
                  <a:lnTo>
                    <a:pt x="3620" y="34266"/>
                  </a:lnTo>
                  <a:lnTo>
                    <a:pt x="4703" y="34266"/>
                  </a:lnTo>
                  <a:lnTo>
                    <a:pt x="4703" y="31837"/>
                  </a:lnTo>
                  <a:lnTo>
                    <a:pt x="3620" y="31837"/>
                  </a:lnTo>
                  <a:lnTo>
                    <a:pt x="3620" y="31016"/>
                  </a:lnTo>
                  <a:lnTo>
                    <a:pt x="4703" y="31016"/>
                  </a:lnTo>
                  <a:lnTo>
                    <a:pt x="4703" y="28599"/>
                  </a:lnTo>
                  <a:lnTo>
                    <a:pt x="3620" y="28599"/>
                  </a:lnTo>
                  <a:lnTo>
                    <a:pt x="3620" y="19372"/>
                  </a:lnTo>
                  <a:close/>
                  <a:moveTo>
                    <a:pt x="3620" y="44815"/>
                  </a:moveTo>
                  <a:cubicBezTo>
                    <a:pt x="4334" y="44875"/>
                    <a:pt x="4906" y="45482"/>
                    <a:pt x="4906" y="46220"/>
                  </a:cubicBezTo>
                  <a:cubicBezTo>
                    <a:pt x="4906" y="46613"/>
                    <a:pt x="4739" y="46970"/>
                    <a:pt x="4489" y="47232"/>
                  </a:cubicBezTo>
                  <a:lnTo>
                    <a:pt x="4191" y="46863"/>
                  </a:lnTo>
                  <a:cubicBezTo>
                    <a:pt x="4346" y="46696"/>
                    <a:pt x="4442" y="46470"/>
                    <a:pt x="4442" y="46220"/>
                  </a:cubicBezTo>
                  <a:cubicBezTo>
                    <a:pt x="4442" y="45732"/>
                    <a:pt x="4084" y="45339"/>
                    <a:pt x="3620" y="45280"/>
                  </a:cubicBezTo>
                  <a:lnTo>
                    <a:pt x="3620" y="44815"/>
                  </a:lnTo>
                  <a:close/>
                  <a:moveTo>
                    <a:pt x="3370" y="44815"/>
                  </a:moveTo>
                  <a:lnTo>
                    <a:pt x="3370" y="45280"/>
                  </a:lnTo>
                  <a:cubicBezTo>
                    <a:pt x="2906" y="45339"/>
                    <a:pt x="2548" y="45744"/>
                    <a:pt x="2548" y="46220"/>
                  </a:cubicBezTo>
                  <a:cubicBezTo>
                    <a:pt x="2548" y="46744"/>
                    <a:pt x="2965" y="47173"/>
                    <a:pt x="3489" y="47173"/>
                  </a:cubicBezTo>
                  <a:cubicBezTo>
                    <a:pt x="3680" y="47173"/>
                    <a:pt x="3858" y="47113"/>
                    <a:pt x="4001" y="47030"/>
                  </a:cubicBezTo>
                  <a:lnTo>
                    <a:pt x="4299" y="47387"/>
                  </a:lnTo>
                  <a:cubicBezTo>
                    <a:pt x="4072" y="47542"/>
                    <a:pt x="3787" y="47637"/>
                    <a:pt x="3489" y="47637"/>
                  </a:cubicBezTo>
                  <a:cubicBezTo>
                    <a:pt x="2715" y="47637"/>
                    <a:pt x="2084" y="47006"/>
                    <a:pt x="2084" y="46220"/>
                  </a:cubicBezTo>
                  <a:cubicBezTo>
                    <a:pt x="2084" y="45482"/>
                    <a:pt x="2656" y="44875"/>
                    <a:pt x="3370" y="44815"/>
                  </a:cubicBezTo>
                  <a:close/>
                  <a:moveTo>
                    <a:pt x="3370" y="43029"/>
                  </a:moveTo>
                  <a:lnTo>
                    <a:pt x="3370" y="44565"/>
                  </a:lnTo>
                  <a:cubicBezTo>
                    <a:pt x="2513" y="44637"/>
                    <a:pt x="1834" y="45351"/>
                    <a:pt x="1834" y="46220"/>
                  </a:cubicBezTo>
                  <a:cubicBezTo>
                    <a:pt x="1834" y="47089"/>
                    <a:pt x="2584" y="47875"/>
                    <a:pt x="3489" y="47875"/>
                  </a:cubicBezTo>
                  <a:cubicBezTo>
                    <a:pt x="3846" y="47875"/>
                    <a:pt x="4180" y="47756"/>
                    <a:pt x="4453" y="47566"/>
                  </a:cubicBezTo>
                  <a:lnTo>
                    <a:pt x="5966" y="49399"/>
                  </a:lnTo>
                  <a:lnTo>
                    <a:pt x="5966" y="55745"/>
                  </a:lnTo>
                  <a:cubicBezTo>
                    <a:pt x="5668" y="55805"/>
                    <a:pt x="5454" y="56067"/>
                    <a:pt x="5454" y="56376"/>
                  </a:cubicBezTo>
                  <a:cubicBezTo>
                    <a:pt x="5454" y="56567"/>
                    <a:pt x="5525" y="56733"/>
                    <a:pt x="5656" y="56841"/>
                  </a:cubicBezTo>
                  <a:lnTo>
                    <a:pt x="3370" y="60531"/>
                  </a:lnTo>
                  <a:lnTo>
                    <a:pt x="3370" y="69842"/>
                  </a:lnTo>
                  <a:cubicBezTo>
                    <a:pt x="3239" y="69806"/>
                    <a:pt x="3096" y="69783"/>
                    <a:pt x="2941" y="69783"/>
                  </a:cubicBezTo>
                  <a:cubicBezTo>
                    <a:pt x="2703" y="69783"/>
                    <a:pt x="2465" y="69842"/>
                    <a:pt x="2251" y="69937"/>
                  </a:cubicBezTo>
                  <a:lnTo>
                    <a:pt x="251" y="66282"/>
                  </a:lnTo>
                  <a:lnTo>
                    <a:pt x="251" y="45482"/>
                  </a:lnTo>
                  <a:lnTo>
                    <a:pt x="3370" y="43029"/>
                  </a:lnTo>
                  <a:close/>
                  <a:moveTo>
                    <a:pt x="2941" y="70033"/>
                  </a:moveTo>
                  <a:cubicBezTo>
                    <a:pt x="3096" y="70033"/>
                    <a:pt x="3239" y="70056"/>
                    <a:pt x="3370" y="70092"/>
                  </a:cubicBezTo>
                  <a:lnTo>
                    <a:pt x="3370" y="70592"/>
                  </a:lnTo>
                  <a:cubicBezTo>
                    <a:pt x="3239" y="70533"/>
                    <a:pt x="3096" y="70497"/>
                    <a:pt x="2941" y="70497"/>
                  </a:cubicBezTo>
                  <a:cubicBezTo>
                    <a:pt x="2822" y="70497"/>
                    <a:pt x="2703" y="70521"/>
                    <a:pt x="2596" y="70557"/>
                  </a:cubicBezTo>
                  <a:lnTo>
                    <a:pt x="2370" y="70152"/>
                  </a:lnTo>
                  <a:cubicBezTo>
                    <a:pt x="2548" y="70080"/>
                    <a:pt x="2739" y="70033"/>
                    <a:pt x="2941" y="70033"/>
                  </a:cubicBezTo>
                  <a:close/>
                  <a:moveTo>
                    <a:pt x="3620" y="70199"/>
                  </a:moveTo>
                  <a:cubicBezTo>
                    <a:pt x="4061" y="70437"/>
                    <a:pt x="4358" y="70914"/>
                    <a:pt x="4358" y="71449"/>
                  </a:cubicBezTo>
                  <a:cubicBezTo>
                    <a:pt x="4358" y="71985"/>
                    <a:pt x="4061" y="72450"/>
                    <a:pt x="3620" y="72688"/>
                  </a:cubicBezTo>
                  <a:lnTo>
                    <a:pt x="3620" y="72116"/>
                  </a:lnTo>
                  <a:cubicBezTo>
                    <a:pt x="3787" y="71950"/>
                    <a:pt x="3894" y="71711"/>
                    <a:pt x="3894" y="71449"/>
                  </a:cubicBezTo>
                  <a:cubicBezTo>
                    <a:pt x="3894" y="71188"/>
                    <a:pt x="3787" y="70949"/>
                    <a:pt x="3620" y="70771"/>
                  </a:cubicBezTo>
                  <a:lnTo>
                    <a:pt x="3620" y="70199"/>
                  </a:lnTo>
                  <a:close/>
                  <a:moveTo>
                    <a:pt x="2156" y="70271"/>
                  </a:moveTo>
                  <a:lnTo>
                    <a:pt x="2382" y="70676"/>
                  </a:lnTo>
                  <a:cubicBezTo>
                    <a:pt x="2156" y="70854"/>
                    <a:pt x="2001" y="71128"/>
                    <a:pt x="2001" y="71449"/>
                  </a:cubicBezTo>
                  <a:cubicBezTo>
                    <a:pt x="2001" y="71926"/>
                    <a:pt x="2358" y="72331"/>
                    <a:pt x="2822" y="72390"/>
                  </a:cubicBezTo>
                  <a:lnTo>
                    <a:pt x="2822" y="72854"/>
                  </a:lnTo>
                  <a:cubicBezTo>
                    <a:pt x="2098" y="72783"/>
                    <a:pt x="1539" y="72191"/>
                    <a:pt x="1536" y="71444"/>
                  </a:cubicBezTo>
                  <a:lnTo>
                    <a:pt x="1536" y="71444"/>
                  </a:lnTo>
                  <a:cubicBezTo>
                    <a:pt x="1538" y="70958"/>
                    <a:pt x="1788" y="70520"/>
                    <a:pt x="2156" y="70271"/>
                  </a:cubicBezTo>
                  <a:close/>
                  <a:moveTo>
                    <a:pt x="3370" y="72295"/>
                  </a:moveTo>
                  <a:lnTo>
                    <a:pt x="3370" y="72795"/>
                  </a:lnTo>
                  <a:cubicBezTo>
                    <a:pt x="3275" y="72819"/>
                    <a:pt x="3168" y="72842"/>
                    <a:pt x="3072" y="72854"/>
                  </a:cubicBezTo>
                  <a:lnTo>
                    <a:pt x="3072" y="72390"/>
                  </a:lnTo>
                  <a:cubicBezTo>
                    <a:pt x="3179" y="72366"/>
                    <a:pt x="3275" y="72342"/>
                    <a:pt x="3370" y="72295"/>
                  </a:cubicBezTo>
                  <a:close/>
                  <a:moveTo>
                    <a:pt x="2429" y="0"/>
                  </a:moveTo>
                  <a:cubicBezTo>
                    <a:pt x="1905" y="0"/>
                    <a:pt x="1477" y="417"/>
                    <a:pt x="1477" y="941"/>
                  </a:cubicBezTo>
                  <a:cubicBezTo>
                    <a:pt x="1477" y="1429"/>
                    <a:pt x="1846" y="1822"/>
                    <a:pt x="2310" y="1881"/>
                  </a:cubicBezTo>
                  <a:lnTo>
                    <a:pt x="2310" y="18169"/>
                  </a:lnTo>
                  <a:lnTo>
                    <a:pt x="3370" y="19157"/>
                  </a:lnTo>
                  <a:lnTo>
                    <a:pt x="3370" y="28599"/>
                  </a:lnTo>
                  <a:lnTo>
                    <a:pt x="2286" y="28599"/>
                  </a:lnTo>
                  <a:lnTo>
                    <a:pt x="2286" y="31016"/>
                  </a:lnTo>
                  <a:lnTo>
                    <a:pt x="3370" y="31016"/>
                  </a:lnTo>
                  <a:lnTo>
                    <a:pt x="3370" y="31837"/>
                  </a:lnTo>
                  <a:lnTo>
                    <a:pt x="2286" y="31837"/>
                  </a:lnTo>
                  <a:lnTo>
                    <a:pt x="2286" y="34266"/>
                  </a:lnTo>
                  <a:lnTo>
                    <a:pt x="3370" y="34266"/>
                  </a:lnTo>
                  <a:lnTo>
                    <a:pt x="3370" y="35088"/>
                  </a:lnTo>
                  <a:lnTo>
                    <a:pt x="2286" y="35088"/>
                  </a:lnTo>
                  <a:lnTo>
                    <a:pt x="2286" y="37505"/>
                  </a:lnTo>
                  <a:lnTo>
                    <a:pt x="3370" y="37505"/>
                  </a:lnTo>
                  <a:lnTo>
                    <a:pt x="3370" y="38326"/>
                  </a:lnTo>
                  <a:lnTo>
                    <a:pt x="2286" y="38326"/>
                  </a:lnTo>
                  <a:lnTo>
                    <a:pt x="2286" y="40755"/>
                  </a:lnTo>
                  <a:lnTo>
                    <a:pt x="3370" y="40755"/>
                  </a:lnTo>
                  <a:lnTo>
                    <a:pt x="3370" y="42720"/>
                  </a:lnTo>
                  <a:lnTo>
                    <a:pt x="48" y="45327"/>
                  </a:lnTo>
                  <a:lnTo>
                    <a:pt x="0" y="45363"/>
                  </a:lnTo>
                  <a:lnTo>
                    <a:pt x="0" y="66354"/>
                  </a:lnTo>
                  <a:lnTo>
                    <a:pt x="2048" y="70056"/>
                  </a:lnTo>
                  <a:cubicBezTo>
                    <a:pt x="1584" y="70354"/>
                    <a:pt x="1286" y="70866"/>
                    <a:pt x="1286" y="71449"/>
                  </a:cubicBezTo>
                  <a:cubicBezTo>
                    <a:pt x="1286" y="72319"/>
                    <a:pt x="1965" y="73033"/>
                    <a:pt x="2822" y="73104"/>
                  </a:cubicBezTo>
                  <a:lnTo>
                    <a:pt x="2822" y="88904"/>
                  </a:lnTo>
                  <a:lnTo>
                    <a:pt x="3072" y="88904"/>
                  </a:lnTo>
                  <a:lnTo>
                    <a:pt x="3072" y="73104"/>
                  </a:lnTo>
                  <a:cubicBezTo>
                    <a:pt x="3168" y="73093"/>
                    <a:pt x="3275" y="73081"/>
                    <a:pt x="3370" y="73045"/>
                  </a:cubicBezTo>
                  <a:lnTo>
                    <a:pt x="3370" y="88892"/>
                  </a:lnTo>
                  <a:lnTo>
                    <a:pt x="3620" y="88892"/>
                  </a:lnTo>
                  <a:lnTo>
                    <a:pt x="3620" y="72962"/>
                  </a:lnTo>
                  <a:cubicBezTo>
                    <a:pt x="4191" y="72712"/>
                    <a:pt x="4608" y="72128"/>
                    <a:pt x="4608" y="71449"/>
                  </a:cubicBezTo>
                  <a:cubicBezTo>
                    <a:pt x="4608" y="70771"/>
                    <a:pt x="4191" y="70199"/>
                    <a:pt x="3620" y="69937"/>
                  </a:cubicBezTo>
                  <a:lnTo>
                    <a:pt x="3620" y="60603"/>
                  </a:lnTo>
                  <a:lnTo>
                    <a:pt x="5858" y="56983"/>
                  </a:lnTo>
                  <a:cubicBezTo>
                    <a:pt x="5930" y="57007"/>
                    <a:pt x="6013" y="57019"/>
                    <a:pt x="6096" y="57019"/>
                  </a:cubicBezTo>
                  <a:cubicBezTo>
                    <a:pt x="6442" y="57019"/>
                    <a:pt x="6739" y="56733"/>
                    <a:pt x="6739" y="56376"/>
                  </a:cubicBezTo>
                  <a:cubicBezTo>
                    <a:pt x="6739" y="56067"/>
                    <a:pt x="6513" y="55805"/>
                    <a:pt x="6216" y="55757"/>
                  </a:cubicBezTo>
                  <a:lnTo>
                    <a:pt x="6216" y="55745"/>
                  </a:lnTo>
                  <a:lnTo>
                    <a:pt x="6216" y="49316"/>
                  </a:lnTo>
                  <a:lnTo>
                    <a:pt x="4644" y="47423"/>
                  </a:lnTo>
                  <a:cubicBezTo>
                    <a:pt x="4953" y="47113"/>
                    <a:pt x="5156" y="46696"/>
                    <a:pt x="5156" y="46220"/>
                  </a:cubicBezTo>
                  <a:cubicBezTo>
                    <a:pt x="5156" y="45351"/>
                    <a:pt x="4477" y="44637"/>
                    <a:pt x="3620" y="44577"/>
                  </a:cubicBezTo>
                  <a:lnTo>
                    <a:pt x="3620" y="42839"/>
                  </a:lnTo>
                  <a:lnTo>
                    <a:pt x="9180" y="38469"/>
                  </a:lnTo>
                  <a:lnTo>
                    <a:pt x="9216" y="38434"/>
                  </a:lnTo>
                  <a:lnTo>
                    <a:pt x="9216" y="24646"/>
                  </a:lnTo>
                  <a:cubicBezTo>
                    <a:pt x="9514" y="24598"/>
                    <a:pt x="9740" y="24337"/>
                    <a:pt x="9740" y="24027"/>
                  </a:cubicBezTo>
                  <a:cubicBezTo>
                    <a:pt x="9740" y="23670"/>
                    <a:pt x="9454" y="23384"/>
                    <a:pt x="9097" y="23384"/>
                  </a:cubicBezTo>
                  <a:cubicBezTo>
                    <a:pt x="8894" y="23384"/>
                    <a:pt x="8704" y="23479"/>
                    <a:pt x="8585" y="23634"/>
                  </a:cubicBezTo>
                  <a:lnTo>
                    <a:pt x="3620" y="19050"/>
                  </a:lnTo>
                  <a:lnTo>
                    <a:pt x="3620" y="8013"/>
                  </a:lnTo>
                  <a:lnTo>
                    <a:pt x="3370" y="8013"/>
                  </a:lnTo>
                  <a:lnTo>
                    <a:pt x="3370" y="18824"/>
                  </a:lnTo>
                  <a:lnTo>
                    <a:pt x="2548" y="18062"/>
                  </a:lnTo>
                  <a:lnTo>
                    <a:pt x="2548" y="1881"/>
                  </a:lnTo>
                  <a:cubicBezTo>
                    <a:pt x="3025" y="1822"/>
                    <a:pt x="3382" y="1429"/>
                    <a:pt x="3382" y="941"/>
                  </a:cubicBezTo>
                  <a:cubicBezTo>
                    <a:pt x="3382" y="417"/>
                    <a:pt x="2953" y="0"/>
                    <a:pt x="24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644105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 and body">
    <p:bg>
      <p:bgPr>
        <a:gradFill>
          <a:gsLst>
            <a:gs pos="0">
              <a:schemeClr val="accent1"/>
            </a:gs>
            <a:gs pos="7000">
              <a:schemeClr val="accent2"/>
            </a:gs>
            <a:gs pos="11000">
              <a:schemeClr val="accent3"/>
            </a:gs>
            <a:gs pos="17000">
              <a:schemeClr val="dk2"/>
            </a:gs>
            <a:gs pos="25000">
              <a:schemeClr val="lt2"/>
            </a:gs>
            <a:gs pos="43000">
              <a:schemeClr val="dk1"/>
            </a:gs>
            <a:gs pos="100000">
              <a:schemeClr val="dk1"/>
            </a:gs>
          </a:gsLst>
          <a:path path="circle">
            <a:fillToRect l="100000" b="100000"/>
          </a:path>
          <a:tileRect t="-100000" r="-100000"/>
        </a:gradFill>
        <a:effectLst/>
      </p:bgPr>
    </p:bg>
    <p:spTree>
      <p:nvGrpSpPr>
        <p:cNvPr id="1" name="Shape 140"/>
        <p:cNvGrpSpPr/>
        <p:nvPr/>
      </p:nvGrpSpPr>
      <p:grpSpPr>
        <a:xfrm>
          <a:off x="0" y="0"/>
          <a:ext cx="0" cy="0"/>
          <a:chOff x="0" y="0"/>
          <a:chExt cx="0" cy="0"/>
        </a:xfrm>
      </p:grpSpPr>
      <p:sp>
        <p:nvSpPr>
          <p:cNvPr id="141" name="Google Shape;141;p4"/>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3000"/>
              <a:buNone/>
              <a:defRPr>
                <a:solidFill>
                  <a:schemeClr val="lt1"/>
                </a:solidFill>
              </a:defRPr>
            </a:lvl1pPr>
            <a:lvl2pPr lvl="1" algn="ctr" rtl="0">
              <a:spcBef>
                <a:spcPts val="0"/>
              </a:spcBef>
              <a:spcAft>
                <a:spcPts val="0"/>
              </a:spcAft>
              <a:buClr>
                <a:schemeClr val="lt1"/>
              </a:buClr>
              <a:buSzPts val="3000"/>
              <a:buNone/>
              <a:defRPr>
                <a:solidFill>
                  <a:schemeClr val="lt1"/>
                </a:solidFill>
              </a:defRPr>
            </a:lvl2pPr>
            <a:lvl3pPr lvl="2" algn="ctr" rtl="0">
              <a:spcBef>
                <a:spcPts val="0"/>
              </a:spcBef>
              <a:spcAft>
                <a:spcPts val="0"/>
              </a:spcAft>
              <a:buClr>
                <a:schemeClr val="lt1"/>
              </a:buClr>
              <a:buSzPts val="3000"/>
              <a:buNone/>
              <a:defRPr>
                <a:solidFill>
                  <a:schemeClr val="lt1"/>
                </a:solidFill>
              </a:defRPr>
            </a:lvl3pPr>
            <a:lvl4pPr lvl="3" algn="ctr" rtl="0">
              <a:spcBef>
                <a:spcPts val="0"/>
              </a:spcBef>
              <a:spcAft>
                <a:spcPts val="0"/>
              </a:spcAft>
              <a:buClr>
                <a:schemeClr val="lt1"/>
              </a:buClr>
              <a:buSzPts val="3000"/>
              <a:buNone/>
              <a:defRPr>
                <a:solidFill>
                  <a:schemeClr val="lt1"/>
                </a:solidFill>
              </a:defRPr>
            </a:lvl4pPr>
            <a:lvl5pPr lvl="4" algn="ctr" rtl="0">
              <a:spcBef>
                <a:spcPts val="0"/>
              </a:spcBef>
              <a:spcAft>
                <a:spcPts val="0"/>
              </a:spcAft>
              <a:buClr>
                <a:schemeClr val="lt1"/>
              </a:buClr>
              <a:buSzPts val="3000"/>
              <a:buNone/>
              <a:defRPr>
                <a:solidFill>
                  <a:schemeClr val="lt1"/>
                </a:solidFill>
              </a:defRPr>
            </a:lvl5pPr>
            <a:lvl6pPr lvl="5" algn="ctr" rtl="0">
              <a:spcBef>
                <a:spcPts val="0"/>
              </a:spcBef>
              <a:spcAft>
                <a:spcPts val="0"/>
              </a:spcAft>
              <a:buClr>
                <a:schemeClr val="lt1"/>
              </a:buClr>
              <a:buSzPts val="3000"/>
              <a:buNone/>
              <a:defRPr>
                <a:solidFill>
                  <a:schemeClr val="lt1"/>
                </a:solidFill>
              </a:defRPr>
            </a:lvl6pPr>
            <a:lvl7pPr lvl="6" algn="ctr" rtl="0">
              <a:spcBef>
                <a:spcPts val="0"/>
              </a:spcBef>
              <a:spcAft>
                <a:spcPts val="0"/>
              </a:spcAft>
              <a:buClr>
                <a:schemeClr val="lt1"/>
              </a:buClr>
              <a:buSzPts val="3000"/>
              <a:buNone/>
              <a:defRPr>
                <a:solidFill>
                  <a:schemeClr val="lt1"/>
                </a:solidFill>
              </a:defRPr>
            </a:lvl7pPr>
            <a:lvl8pPr lvl="7" algn="ctr" rtl="0">
              <a:spcBef>
                <a:spcPts val="0"/>
              </a:spcBef>
              <a:spcAft>
                <a:spcPts val="0"/>
              </a:spcAft>
              <a:buClr>
                <a:schemeClr val="lt1"/>
              </a:buClr>
              <a:buSzPts val="3000"/>
              <a:buNone/>
              <a:defRPr>
                <a:solidFill>
                  <a:schemeClr val="lt1"/>
                </a:solidFill>
              </a:defRPr>
            </a:lvl8pPr>
            <a:lvl9pPr lvl="8" algn="ctr" rtl="0">
              <a:spcBef>
                <a:spcPts val="0"/>
              </a:spcBef>
              <a:spcAft>
                <a:spcPts val="0"/>
              </a:spcAft>
              <a:buClr>
                <a:schemeClr val="lt1"/>
              </a:buClr>
              <a:buSzPts val="3000"/>
              <a:buNone/>
              <a:defRPr>
                <a:solidFill>
                  <a:schemeClr val="lt1"/>
                </a:solidFill>
              </a:defRPr>
            </a:lvl9pPr>
          </a:lstStyle>
          <a:p>
            <a:endParaRPr/>
          </a:p>
        </p:txBody>
      </p:sp>
      <p:sp>
        <p:nvSpPr>
          <p:cNvPr id="142" name="Google Shape;142;p4"/>
          <p:cNvSpPr txBox="1">
            <a:spLocks noGrp="1"/>
          </p:cNvSpPr>
          <p:nvPr>
            <p:ph type="body" idx="1"/>
          </p:nvPr>
        </p:nvSpPr>
        <p:spPr>
          <a:xfrm>
            <a:off x="960000" y="1447233"/>
            <a:ext cx="10272000" cy="615600"/>
          </a:xfrm>
          <a:prstGeom prst="rect">
            <a:avLst/>
          </a:prstGeom>
        </p:spPr>
        <p:txBody>
          <a:bodyPr spcFirstLastPara="1" wrap="square" lIns="91425" tIns="91425" rIns="91425" bIns="91425" anchor="t" anchorCtr="0">
            <a:noAutofit/>
          </a:bodyPr>
          <a:lstStyle>
            <a:lvl1pPr marL="609585" lvl="0" indent="-406390" algn="ctr" rtl="0">
              <a:lnSpc>
                <a:spcPct val="100000"/>
              </a:lnSpc>
              <a:spcBef>
                <a:spcPts val="0"/>
              </a:spcBef>
              <a:spcAft>
                <a:spcPts val="0"/>
              </a:spcAft>
              <a:buClr>
                <a:schemeClr val="lt1"/>
              </a:buClr>
              <a:buSzPts val="1200"/>
              <a:buAutoNum type="arabicPeriod"/>
              <a:defRPr sz="1667">
                <a:solidFill>
                  <a:schemeClr val="lt1"/>
                </a:solidFill>
              </a:defRPr>
            </a:lvl1pPr>
            <a:lvl2pPr marL="1219170" lvl="1" indent="-406390" rtl="0">
              <a:lnSpc>
                <a:spcPct val="115000"/>
              </a:lnSpc>
              <a:spcBef>
                <a:spcPts val="0"/>
              </a:spcBef>
              <a:spcAft>
                <a:spcPts val="0"/>
              </a:spcAft>
              <a:buClr>
                <a:schemeClr val="lt1"/>
              </a:buClr>
              <a:buSzPts val="1200"/>
              <a:buFont typeface="Roboto Condensed Light"/>
              <a:buAutoNum type="alphaLcPeriod"/>
              <a:defRPr>
                <a:solidFill>
                  <a:schemeClr val="lt1"/>
                </a:solidFill>
              </a:defRPr>
            </a:lvl2pPr>
            <a:lvl3pPr marL="1828754" lvl="2" indent="-406390" rtl="0">
              <a:lnSpc>
                <a:spcPct val="115000"/>
              </a:lnSpc>
              <a:spcBef>
                <a:spcPts val="2133"/>
              </a:spcBef>
              <a:spcAft>
                <a:spcPts val="0"/>
              </a:spcAft>
              <a:buClr>
                <a:schemeClr val="lt1"/>
              </a:buClr>
              <a:buSzPts val="1200"/>
              <a:buFont typeface="Roboto Condensed Light"/>
              <a:buAutoNum type="romanLcPeriod"/>
              <a:defRPr>
                <a:solidFill>
                  <a:schemeClr val="lt1"/>
                </a:solidFill>
              </a:defRPr>
            </a:lvl3pPr>
            <a:lvl4pPr marL="2438339" lvl="3" indent="-406390" rtl="0">
              <a:lnSpc>
                <a:spcPct val="115000"/>
              </a:lnSpc>
              <a:spcBef>
                <a:spcPts val="2133"/>
              </a:spcBef>
              <a:spcAft>
                <a:spcPts val="0"/>
              </a:spcAft>
              <a:buClr>
                <a:schemeClr val="lt1"/>
              </a:buClr>
              <a:buSzPts val="1200"/>
              <a:buFont typeface="Roboto Condensed Light"/>
              <a:buAutoNum type="arabicPeriod"/>
              <a:defRPr>
                <a:solidFill>
                  <a:schemeClr val="lt1"/>
                </a:solidFill>
              </a:defRPr>
            </a:lvl4pPr>
            <a:lvl5pPr marL="3047924" lvl="4" indent="-406390" rtl="0">
              <a:lnSpc>
                <a:spcPct val="115000"/>
              </a:lnSpc>
              <a:spcBef>
                <a:spcPts val="2133"/>
              </a:spcBef>
              <a:spcAft>
                <a:spcPts val="0"/>
              </a:spcAft>
              <a:buClr>
                <a:schemeClr val="lt1"/>
              </a:buClr>
              <a:buSzPts val="1200"/>
              <a:buFont typeface="Roboto Condensed Light"/>
              <a:buAutoNum type="alphaLcPeriod"/>
              <a:defRPr>
                <a:solidFill>
                  <a:schemeClr val="lt1"/>
                </a:solidFill>
              </a:defRPr>
            </a:lvl5pPr>
            <a:lvl6pPr marL="3657509" lvl="5" indent="-406390" rtl="0">
              <a:lnSpc>
                <a:spcPct val="115000"/>
              </a:lnSpc>
              <a:spcBef>
                <a:spcPts val="2133"/>
              </a:spcBef>
              <a:spcAft>
                <a:spcPts val="0"/>
              </a:spcAft>
              <a:buClr>
                <a:schemeClr val="lt1"/>
              </a:buClr>
              <a:buSzPts val="1200"/>
              <a:buFont typeface="Roboto Condensed Light"/>
              <a:buAutoNum type="romanLcPeriod"/>
              <a:defRPr>
                <a:solidFill>
                  <a:schemeClr val="lt1"/>
                </a:solidFill>
              </a:defRPr>
            </a:lvl6pPr>
            <a:lvl7pPr marL="4267093" lvl="6" indent="-406390" rtl="0">
              <a:lnSpc>
                <a:spcPct val="115000"/>
              </a:lnSpc>
              <a:spcBef>
                <a:spcPts val="2133"/>
              </a:spcBef>
              <a:spcAft>
                <a:spcPts val="0"/>
              </a:spcAft>
              <a:buClr>
                <a:schemeClr val="lt1"/>
              </a:buClr>
              <a:buSzPts val="1200"/>
              <a:buFont typeface="Roboto Condensed Light"/>
              <a:buAutoNum type="arabicPeriod"/>
              <a:defRPr>
                <a:solidFill>
                  <a:schemeClr val="lt1"/>
                </a:solidFill>
              </a:defRPr>
            </a:lvl7pPr>
            <a:lvl8pPr marL="4876678" lvl="7" indent="-406390" rtl="0">
              <a:lnSpc>
                <a:spcPct val="115000"/>
              </a:lnSpc>
              <a:spcBef>
                <a:spcPts val="2133"/>
              </a:spcBef>
              <a:spcAft>
                <a:spcPts val="0"/>
              </a:spcAft>
              <a:buClr>
                <a:schemeClr val="lt1"/>
              </a:buClr>
              <a:buSzPts val="1200"/>
              <a:buFont typeface="Roboto Condensed Light"/>
              <a:buAutoNum type="alphaLcPeriod"/>
              <a:defRPr>
                <a:solidFill>
                  <a:schemeClr val="lt1"/>
                </a:solidFill>
              </a:defRPr>
            </a:lvl8pPr>
            <a:lvl9pPr marL="5486263" lvl="8" indent="-406390" rtl="0">
              <a:lnSpc>
                <a:spcPct val="115000"/>
              </a:lnSpc>
              <a:spcBef>
                <a:spcPts val="2133"/>
              </a:spcBef>
              <a:spcAft>
                <a:spcPts val="2133"/>
              </a:spcAft>
              <a:buClr>
                <a:schemeClr val="lt1"/>
              </a:buClr>
              <a:buSzPts val="1200"/>
              <a:buFont typeface="Roboto Condensed Light"/>
              <a:buAutoNum type="romanLcPeriod"/>
              <a:defRPr>
                <a:solidFill>
                  <a:schemeClr val="lt1"/>
                </a:solidFill>
              </a:defRPr>
            </a:lvl9pPr>
          </a:lstStyle>
          <a:p>
            <a:endParaRPr/>
          </a:p>
        </p:txBody>
      </p:sp>
      <p:grpSp>
        <p:nvGrpSpPr>
          <p:cNvPr id="143" name="Google Shape;143;p4"/>
          <p:cNvGrpSpPr/>
          <p:nvPr/>
        </p:nvGrpSpPr>
        <p:grpSpPr>
          <a:xfrm>
            <a:off x="-1186051" y="-2502045"/>
            <a:ext cx="3306400" cy="3859000"/>
            <a:chOff x="2693662" y="1511141"/>
            <a:chExt cx="2479800" cy="2894250"/>
          </a:xfrm>
        </p:grpSpPr>
        <p:sp>
          <p:nvSpPr>
            <p:cNvPr id="144" name="Google Shape;144;p4"/>
            <p:cNvSpPr/>
            <p:nvPr/>
          </p:nvSpPr>
          <p:spPr>
            <a:xfrm>
              <a:off x="3280037" y="2486295"/>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5" name="Google Shape;145;p4"/>
            <p:cNvSpPr/>
            <p:nvPr/>
          </p:nvSpPr>
          <p:spPr>
            <a:xfrm>
              <a:off x="3280037" y="1836195"/>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6" name="Google Shape;146;p4"/>
            <p:cNvSpPr/>
            <p:nvPr/>
          </p:nvSpPr>
          <p:spPr>
            <a:xfrm>
              <a:off x="3872787" y="21612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7" name="Google Shape;147;p4"/>
            <p:cNvSpPr/>
            <p:nvPr/>
          </p:nvSpPr>
          <p:spPr>
            <a:xfrm>
              <a:off x="3872787" y="28113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8" name="Google Shape;148;p4"/>
            <p:cNvSpPr/>
            <p:nvPr/>
          </p:nvSpPr>
          <p:spPr>
            <a:xfrm>
              <a:off x="3280037" y="313639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9" name="Google Shape;149;p4"/>
            <p:cNvSpPr/>
            <p:nvPr/>
          </p:nvSpPr>
          <p:spPr>
            <a:xfrm>
              <a:off x="2693662" y="28113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0" name="Google Shape;150;p4"/>
            <p:cNvSpPr/>
            <p:nvPr/>
          </p:nvSpPr>
          <p:spPr>
            <a:xfrm>
              <a:off x="2693662" y="21612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1" name="Google Shape;151;p4"/>
            <p:cNvSpPr/>
            <p:nvPr/>
          </p:nvSpPr>
          <p:spPr>
            <a:xfrm>
              <a:off x="3872787" y="34614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2" name="Google Shape;152;p4"/>
            <p:cNvSpPr/>
            <p:nvPr/>
          </p:nvSpPr>
          <p:spPr>
            <a:xfrm>
              <a:off x="2693662" y="34614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3" name="Google Shape;153;p4"/>
            <p:cNvSpPr/>
            <p:nvPr/>
          </p:nvSpPr>
          <p:spPr>
            <a:xfrm>
              <a:off x="3280037" y="378649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4" name="Google Shape;154;p4"/>
            <p:cNvSpPr/>
            <p:nvPr/>
          </p:nvSpPr>
          <p:spPr>
            <a:xfrm>
              <a:off x="3872787" y="15111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5" name="Google Shape;155;p4"/>
            <p:cNvSpPr/>
            <p:nvPr/>
          </p:nvSpPr>
          <p:spPr>
            <a:xfrm>
              <a:off x="4459162" y="248629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6" name="Google Shape;156;p4"/>
            <p:cNvSpPr/>
            <p:nvPr/>
          </p:nvSpPr>
          <p:spPr>
            <a:xfrm>
              <a:off x="4459162" y="313639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57" name="Google Shape;157;p4"/>
          <p:cNvGrpSpPr/>
          <p:nvPr/>
        </p:nvGrpSpPr>
        <p:grpSpPr>
          <a:xfrm rot="5400000" flipH="1">
            <a:off x="10443651" y="5246251"/>
            <a:ext cx="2430000" cy="793467"/>
            <a:chOff x="0" y="274000"/>
            <a:chExt cx="1822500" cy="595100"/>
          </a:xfrm>
        </p:grpSpPr>
        <p:cxnSp>
          <p:nvCxnSpPr>
            <p:cNvPr id="158" name="Google Shape;158;p4"/>
            <p:cNvCxnSpPr/>
            <p:nvPr/>
          </p:nvCxnSpPr>
          <p:spPr>
            <a:xfrm>
              <a:off x="0" y="274000"/>
              <a:ext cx="1612800" cy="141000"/>
            </a:xfrm>
            <a:prstGeom prst="bentConnector3">
              <a:avLst>
                <a:gd name="adj1" fmla="val 50000"/>
              </a:avLst>
            </a:prstGeom>
            <a:noFill/>
            <a:ln w="9525" cap="flat" cmpd="sng">
              <a:solidFill>
                <a:schemeClr val="lt1"/>
              </a:solidFill>
              <a:prstDash val="solid"/>
              <a:round/>
              <a:headEnd type="none" w="med" len="med"/>
              <a:tailEnd type="oval" w="med" len="med"/>
            </a:ln>
          </p:spPr>
        </p:cxnSp>
        <p:cxnSp>
          <p:nvCxnSpPr>
            <p:cNvPr id="159" name="Google Shape;159;p4"/>
            <p:cNvCxnSpPr/>
            <p:nvPr/>
          </p:nvCxnSpPr>
          <p:spPr>
            <a:xfrm>
              <a:off x="0" y="696775"/>
              <a:ext cx="1221300" cy="0"/>
            </a:xfrm>
            <a:prstGeom prst="straightConnector1">
              <a:avLst/>
            </a:prstGeom>
            <a:noFill/>
            <a:ln w="9525" cap="flat" cmpd="sng">
              <a:solidFill>
                <a:schemeClr val="lt1"/>
              </a:solidFill>
              <a:prstDash val="solid"/>
              <a:round/>
              <a:headEnd type="none" w="med" len="med"/>
              <a:tailEnd type="oval" w="med" len="med"/>
            </a:ln>
          </p:spPr>
        </p:cxnSp>
        <p:cxnSp>
          <p:nvCxnSpPr>
            <p:cNvPr id="160" name="Google Shape;160;p4"/>
            <p:cNvCxnSpPr/>
            <p:nvPr/>
          </p:nvCxnSpPr>
          <p:spPr>
            <a:xfrm>
              <a:off x="0" y="579300"/>
              <a:ext cx="1822500" cy="0"/>
            </a:xfrm>
            <a:prstGeom prst="straightConnector1">
              <a:avLst/>
            </a:prstGeom>
            <a:noFill/>
            <a:ln w="9525" cap="flat" cmpd="sng">
              <a:solidFill>
                <a:schemeClr val="lt1"/>
              </a:solidFill>
              <a:prstDash val="solid"/>
              <a:round/>
              <a:headEnd type="none" w="med" len="med"/>
              <a:tailEnd type="oval" w="med" len="med"/>
            </a:ln>
          </p:spPr>
        </p:cxnSp>
        <p:cxnSp>
          <p:nvCxnSpPr>
            <p:cNvPr id="161" name="Google Shape;161;p4"/>
            <p:cNvCxnSpPr/>
            <p:nvPr/>
          </p:nvCxnSpPr>
          <p:spPr>
            <a:xfrm>
              <a:off x="0" y="493200"/>
              <a:ext cx="931500" cy="375900"/>
            </a:xfrm>
            <a:prstGeom prst="bentConnector3">
              <a:avLst>
                <a:gd name="adj1" fmla="val 50000"/>
              </a:avLst>
            </a:prstGeom>
            <a:noFill/>
            <a:ln w="9525" cap="flat" cmpd="sng">
              <a:solidFill>
                <a:schemeClr val="lt1"/>
              </a:solidFill>
              <a:prstDash val="solid"/>
              <a:round/>
              <a:headEnd type="none" w="med" len="med"/>
              <a:tailEnd type="oval" w="med" len="med"/>
            </a:ln>
          </p:spPr>
        </p:cxnSp>
      </p:grpSp>
    </p:spTree>
    <p:extLst>
      <p:ext uri="{BB962C8B-B14F-4D97-AF65-F5344CB8AC3E}">
        <p14:creationId xmlns:p14="http://schemas.microsoft.com/office/powerpoint/2010/main" val="2023515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bg>
      <p:bgPr>
        <a:gradFill>
          <a:gsLst>
            <a:gs pos="0">
              <a:schemeClr val="accent3"/>
            </a:gs>
            <a:gs pos="3000">
              <a:schemeClr val="accent2"/>
            </a:gs>
            <a:gs pos="6000">
              <a:schemeClr val="accent1"/>
            </a:gs>
            <a:gs pos="9000">
              <a:schemeClr val="lt2"/>
            </a:gs>
            <a:gs pos="27000">
              <a:schemeClr val="dk1"/>
            </a:gs>
            <a:gs pos="100000">
              <a:schemeClr val="dk1"/>
            </a:gs>
          </a:gsLst>
          <a:lin ang="0" scaled="0"/>
        </a:gradFill>
        <a:effectLst/>
      </p:bgPr>
    </p:bg>
    <p:spTree>
      <p:nvGrpSpPr>
        <p:cNvPr id="1" name="Shape 162"/>
        <p:cNvGrpSpPr/>
        <p:nvPr/>
      </p:nvGrpSpPr>
      <p:grpSpPr>
        <a:xfrm>
          <a:off x="0" y="0"/>
          <a:ext cx="0" cy="0"/>
          <a:chOff x="0" y="0"/>
          <a:chExt cx="0" cy="0"/>
        </a:xfrm>
      </p:grpSpPr>
      <p:sp>
        <p:nvSpPr>
          <p:cNvPr id="163" name="Google Shape;163;p5"/>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a:endParaRPr/>
          </a:p>
        </p:txBody>
      </p:sp>
      <p:sp>
        <p:nvSpPr>
          <p:cNvPr id="164" name="Google Shape;164;p5"/>
          <p:cNvSpPr txBox="1">
            <a:spLocks noGrp="1"/>
          </p:cNvSpPr>
          <p:nvPr>
            <p:ph type="subTitle" idx="1"/>
          </p:nvPr>
        </p:nvSpPr>
        <p:spPr>
          <a:xfrm>
            <a:off x="6583272" y="3965935"/>
            <a:ext cx="3687600" cy="161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800"/>
              <a:buNone/>
              <a:defRPr sz="1867" b="0">
                <a:solidFill>
                  <a:schemeClr val="lt1"/>
                </a:solidFill>
              </a:defRPr>
            </a:lvl1pPr>
            <a:lvl2pPr lvl="1" algn="ctr" rtl="0">
              <a:lnSpc>
                <a:spcPct val="100000"/>
              </a:lnSpc>
              <a:spcBef>
                <a:spcPts val="0"/>
              </a:spcBef>
              <a:spcAft>
                <a:spcPts val="0"/>
              </a:spcAft>
              <a:buClr>
                <a:schemeClr val="lt1"/>
              </a:buClr>
              <a:buSzPts val="2800"/>
              <a:buNone/>
              <a:defRPr sz="3733">
                <a:solidFill>
                  <a:schemeClr val="lt1"/>
                </a:solidFill>
              </a:defRPr>
            </a:lvl2pPr>
            <a:lvl3pPr lvl="2" algn="ctr" rtl="0">
              <a:lnSpc>
                <a:spcPct val="100000"/>
              </a:lnSpc>
              <a:spcBef>
                <a:spcPts val="0"/>
              </a:spcBef>
              <a:spcAft>
                <a:spcPts val="0"/>
              </a:spcAft>
              <a:buClr>
                <a:schemeClr val="lt1"/>
              </a:buClr>
              <a:buSzPts val="2800"/>
              <a:buNone/>
              <a:defRPr sz="3733">
                <a:solidFill>
                  <a:schemeClr val="lt1"/>
                </a:solidFill>
              </a:defRPr>
            </a:lvl3pPr>
            <a:lvl4pPr lvl="3" algn="ctr" rtl="0">
              <a:lnSpc>
                <a:spcPct val="100000"/>
              </a:lnSpc>
              <a:spcBef>
                <a:spcPts val="0"/>
              </a:spcBef>
              <a:spcAft>
                <a:spcPts val="0"/>
              </a:spcAft>
              <a:buClr>
                <a:schemeClr val="lt1"/>
              </a:buClr>
              <a:buSzPts val="2800"/>
              <a:buNone/>
              <a:defRPr sz="3733">
                <a:solidFill>
                  <a:schemeClr val="lt1"/>
                </a:solidFill>
              </a:defRPr>
            </a:lvl4pPr>
            <a:lvl5pPr lvl="4" algn="ctr" rtl="0">
              <a:lnSpc>
                <a:spcPct val="100000"/>
              </a:lnSpc>
              <a:spcBef>
                <a:spcPts val="0"/>
              </a:spcBef>
              <a:spcAft>
                <a:spcPts val="0"/>
              </a:spcAft>
              <a:buClr>
                <a:schemeClr val="lt1"/>
              </a:buClr>
              <a:buSzPts val="2800"/>
              <a:buNone/>
              <a:defRPr sz="3733">
                <a:solidFill>
                  <a:schemeClr val="lt1"/>
                </a:solidFill>
              </a:defRPr>
            </a:lvl5pPr>
            <a:lvl6pPr lvl="5" algn="ctr" rtl="0">
              <a:lnSpc>
                <a:spcPct val="100000"/>
              </a:lnSpc>
              <a:spcBef>
                <a:spcPts val="0"/>
              </a:spcBef>
              <a:spcAft>
                <a:spcPts val="0"/>
              </a:spcAft>
              <a:buClr>
                <a:schemeClr val="lt1"/>
              </a:buClr>
              <a:buSzPts val="2800"/>
              <a:buNone/>
              <a:defRPr sz="3733">
                <a:solidFill>
                  <a:schemeClr val="lt1"/>
                </a:solidFill>
              </a:defRPr>
            </a:lvl6pPr>
            <a:lvl7pPr lvl="6" algn="ctr" rtl="0">
              <a:lnSpc>
                <a:spcPct val="100000"/>
              </a:lnSpc>
              <a:spcBef>
                <a:spcPts val="0"/>
              </a:spcBef>
              <a:spcAft>
                <a:spcPts val="0"/>
              </a:spcAft>
              <a:buClr>
                <a:schemeClr val="lt1"/>
              </a:buClr>
              <a:buSzPts val="2800"/>
              <a:buNone/>
              <a:defRPr sz="3733">
                <a:solidFill>
                  <a:schemeClr val="lt1"/>
                </a:solidFill>
              </a:defRPr>
            </a:lvl7pPr>
            <a:lvl8pPr lvl="7" algn="ctr" rtl="0">
              <a:lnSpc>
                <a:spcPct val="100000"/>
              </a:lnSpc>
              <a:spcBef>
                <a:spcPts val="0"/>
              </a:spcBef>
              <a:spcAft>
                <a:spcPts val="0"/>
              </a:spcAft>
              <a:buClr>
                <a:schemeClr val="lt1"/>
              </a:buClr>
              <a:buSzPts val="2800"/>
              <a:buNone/>
              <a:defRPr sz="3733">
                <a:solidFill>
                  <a:schemeClr val="lt1"/>
                </a:solidFill>
              </a:defRPr>
            </a:lvl8pPr>
            <a:lvl9pPr lvl="8" algn="ctr" rtl="0">
              <a:lnSpc>
                <a:spcPct val="100000"/>
              </a:lnSpc>
              <a:spcBef>
                <a:spcPts val="0"/>
              </a:spcBef>
              <a:spcAft>
                <a:spcPts val="0"/>
              </a:spcAft>
              <a:buClr>
                <a:schemeClr val="lt1"/>
              </a:buClr>
              <a:buSzPts val="2800"/>
              <a:buNone/>
              <a:defRPr sz="3733">
                <a:solidFill>
                  <a:schemeClr val="lt1"/>
                </a:solidFill>
              </a:defRPr>
            </a:lvl9pPr>
          </a:lstStyle>
          <a:p>
            <a:endParaRPr/>
          </a:p>
        </p:txBody>
      </p:sp>
      <p:sp>
        <p:nvSpPr>
          <p:cNvPr id="165" name="Google Shape;165;p5"/>
          <p:cNvSpPr txBox="1">
            <a:spLocks noGrp="1"/>
          </p:cNvSpPr>
          <p:nvPr>
            <p:ph type="subTitle" idx="2"/>
          </p:nvPr>
        </p:nvSpPr>
        <p:spPr>
          <a:xfrm>
            <a:off x="1921100" y="3965935"/>
            <a:ext cx="3687600" cy="161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800"/>
              <a:buNone/>
              <a:defRPr sz="1867" b="0">
                <a:solidFill>
                  <a:schemeClr val="lt1"/>
                </a:solidFill>
              </a:defRPr>
            </a:lvl1pPr>
            <a:lvl2pPr lvl="1" algn="ctr" rtl="0">
              <a:lnSpc>
                <a:spcPct val="100000"/>
              </a:lnSpc>
              <a:spcBef>
                <a:spcPts val="0"/>
              </a:spcBef>
              <a:spcAft>
                <a:spcPts val="0"/>
              </a:spcAft>
              <a:buClr>
                <a:schemeClr val="lt1"/>
              </a:buClr>
              <a:buSzPts val="2800"/>
              <a:buNone/>
              <a:defRPr sz="3733">
                <a:solidFill>
                  <a:schemeClr val="lt1"/>
                </a:solidFill>
              </a:defRPr>
            </a:lvl2pPr>
            <a:lvl3pPr lvl="2" algn="ctr" rtl="0">
              <a:lnSpc>
                <a:spcPct val="100000"/>
              </a:lnSpc>
              <a:spcBef>
                <a:spcPts val="0"/>
              </a:spcBef>
              <a:spcAft>
                <a:spcPts val="0"/>
              </a:spcAft>
              <a:buClr>
                <a:schemeClr val="lt1"/>
              </a:buClr>
              <a:buSzPts val="2800"/>
              <a:buNone/>
              <a:defRPr sz="3733">
                <a:solidFill>
                  <a:schemeClr val="lt1"/>
                </a:solidFill>
              </a:defRPr>
            </a:lvl3pPr>
            <a:lvl4pPr lvl="3" algn="ctr" rtl="0">
              <a:lnSpc>
                <a:spcPct val="100000"/>
              </a:lnSpc>
              <a:spcBef>
                <a:spcPts val="0"/>
              </a:spcBef>
              <a:spcAft>
                <a:spcPts val="0"/>
              </a:spcAft>
              <a:buClr>
                <a:schemeClr val="lt1"/>
              </a:buClr>
              <a:buSzPts val="2800"/>
              <a:buNone/>
              <a:defRPr sz="3733">
                <a:solidFill>
                  <a:schemeClr val="lt1"/>
                </a:solidFill>
              </a:defRPr>
            </a:lvl4pPr>
            <a:lvl5pPr lvl="4" algn="ctr" rtl="0">
              <a:lnSpc>
                <a:spcPct val="100000"/>
              </a:lnSpc>
              <a:spcBef>
                <a:spcPts val="0"/>
              </a:spcBef>
              <a:spcAft>
                <a:spcPts val="0"/>
              </a:spcAft>
              <a:buClr>
                <a:schemeClr val="lt1"/>
              </a:buClr>
              <a:buSzPts val="2800"/>
              <a:buNone/>
              <a:defRPr sz="3733">
                <a:solidFill>
                  <a:schemeClr val="lt1"/>
                </a:solidFill>
              </a:defRPr>
            </a:lvl5pPr>
            <a:lvl6pPr lvl="5" algn="ctr" rtl="0">
              <a:lnSpc>
                <a:spcPct val="100000"/>
              </a:lnSpc>
              <a:spcBef>
                <a:spcPts val="0"/>
              </a:spcBef>
              <a:spcAft>
                <a:spcPts val="0"/>
              </a:spcAft>
              <a:buClr>
                <a:schemeClr val="lt1"/>
              </a:buClr>
              <a:buSzPts val="2800"/>
              <a:buNone/>
              <a:defRPr sz="3733">
                <a:solidFill>
                  <a:schemeClr val="lt1"/>
                </a:solidFill>
              </a:defRPr>
            </a:lvl6pPr>
            <a:lvl7pPr lvl="6" algn="ctr" rtl="0">
              <a:lnSpc>
                <a:spcPct val="100000"/>
              </a:lnSpc>
              <a:spcBef>
                <a:spcPts val="0"/>
              </a:spcBef>
              <a:spcAft>
                <a:spcPts val="0"/>
              </a:spcAft>
              <a:buClr>
                <a:schemeClr val="lt1"/>
              </a:buClr>
              <a:buSzPts val="2800"/>
              <a:buNone/>
              <a:defRPr sz="3733">
                <a:solidFill>
                  <a:schemeClr val="lt1"/>
                </a:solidFill>
              </a:defRPr>
            </a:lvl7pPr>
            <a:lvl8pPr lvl="7" algn="ctr" rtl="0">
              <a:lnSpc>
                <a:spcPct val="100000"/>
              </a:lnSpc>
              <a:spcBef>
                <a:spcPts val="0"/>
              </a:spcBef>
              <a:spcAft>
                <a:spcPts val="0"/>
              </a:spcAft>
              <a:buClr>
                <a:schemeClr val="lt1"/>
              </a:buClr>
              <a:buSzPts val="2800"/>
              <a:buNone/>
              <a:defRPr sz="3733">
                <a:solidFill>
                  <a:schemeClr val="lt1"/>
                </a:solidFill>
              </a:defRPr>
            </a:lvl8pPr>
            <a:lvl9pPr lvl="8" algn="ctr" rtl="0">
              <a:lnSpc>
                <a:spcPct val="100000"/>
              </a:lnSpc>
              <a:spcBef>
                <a:spcPts val="0"/>
              </a:spcBef>
              <a:spcAft>
                <a:spcPts val="0"/>
              </a:spcAft>
              <a:buClr>
                <a:schemeClr val="lt1"/>
              </a:buClr>
              <a:buSzPts val="2800"/>
              <a:buNone/>
              <a:defRPr sz="3733">
                <a:solidFill>
                  <a:schemeClr val="lt1"/>
                </a:solidFill>
              </a:defRPr>
            </a:lvl9pPr>
          </a:lstStyle>
          <a:p>
            <a:endParaRPr/>
          </a:p>
        </p:txBody>
      </p:sp>
      <p:sp>
        <p:nvSpPr>
          <p:cNvPr id="166" name="Google Shape;166;p5"/>
          <p:cNvSpPr txBox="1">
            <a:spLocks noGrp="1"/>
          </p:cNvSpPr>
          <p:nvPr>
            <p:ph type="subTitle" idx="3"/>
          </p:nvPr>
        </p:nvSpPr>
        <p:spPr>
          <a:xfrm>
            <a:off x="6583267" y="3456467"/>
            <a:ext cx="3687600" cy="646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2400"/>
              <a:buFont typeface="Bebas Neue"/>
              <a:buNone/>
              <a:defRPr sz="2667">
                <a:solidFill>
                  <a:schemeClr val="lt1"/>
                </a:solidFill>
                <a:latin typeface="Secular One"/>
                <a:ea typeface="Secular One"/>
                <a:cs typeface="Secular One"/>
                <a:sym typeface="Secular One"/>
              </a:defRPr>
            </a:lvl1pPr>
            <a:lvl2pPr lvl="1" algn="ctr" rtl="0">
              <a:lnSpc>
                <a:spcPct val="100000"/>
              </a:lnSpc>
              <a:spcBef>
                <a:spcPts val="0"/>
              </a:spcBef>
              <a:spcAft>
                <a:spcPts val="0"/>
              </a:spcAft>
              <a:buClr>
                <a:schemeClr val="lt1"/>
              </a:buClr>
              <a:buSzPts val="2400"/>
              <a:buFont typeface="Bebas Neue"/>
              <a:buNone/>
              <a:defRPr sz="3200">
                <a:solidFill>
                  <a:schemeClr val="lt1"/>
                </a:solidFill>
                <a:latin typeface="Bebas Neue"/>
                <a:ea typeface="Bebas Neue"/>
                <a:cs typeface="Bebas Neue"/>
                <a:sym typeface="Bebas Neue"/>
              </a:defRPr>
            </a:lvl2pPr>
            <a:lvl3pPr lvl="2" algn="ctr" rtl="0">
              <a:lnSpc>
                <a:spcPct val="100000"/>
              </a:lnSpc>
              <a:spcBef>
                <a:spcPts val="0"/>
              </a:spcBef>
              <a:spcAft>
                <a:spcPts val="0"/>
              </a:spcAft>
              <a:buClr>
                <a:schemeClr val="lt1"/>
              </a:buClr>
              <a:buSzPts val="2400"/>
              <a:buFont typeface="Bebas Neue"/>
              <a:buNone/>
              <a:defRPr sz="3200">
                <a:solidFill>
                  <a:schemeClr val="lt1"/>
                </a:solidFill>
                <a:latin typeface="Bebas Neue"/>
                <a:ea typeface="Bebas Neue"/>
                <a:cs typeface="Bebas Neue"/>
                <a:sym typeface="Bebas Neue"/>
              </a:defRPr>
            </a:lvl3pPr>
            <a:lvl4pPr lvl="3" algn="ctr" rtl="0">
              <a:lnSpc>
                <a:spcPct val="100000"/>
              </a:lnSpc>
              <a:spcBef>
                <a:spcPts val="0"/>
              </a:spcBef>
              <a:spcAft>
                <a:spcPts val="0"/>
              </a:spcAft>
              <a:buClr>
                <a:schemeClr val="lt1"/>
              </a:buClr>
              <a:buSzPts val="2400"/>
              <a:buFont typeface="Bebas Neue"/>
              <a:buNone/>
              <a:defRPr sz="3200">
                <a:solidFill>
                  <a:schemeClr val="lt1"/>
                </a:solidFill>
                <a:latin typeface="Bebas Neue"/>
                <a:ea typeface="Bebas Neue"/>
                <a:cs typeface="Bebas Neue"/>
                <a:sym typeface="Bebas Neue"/>
              </a:defRPr>
            </a:lvl4pPr>
            <a:lvl5pPr lvl="4" algn="ctr" rtl="0">
              <a:lnSpc>
                <a:spcPct val="100000"/>
              </a:lnSpc>
              <a:spcBef>
                <a:spcPts val="0"/>
              </a:spcBef>
              <a:spcAft>
                <a:spcPts val="0"/>
              </a:spcAft>
              <a:buClr>
                <a:schemeClr val="lt1"/>
              </a:buClr>
              <a:buSzPts val="2400"/>
              <a:buFont typeface="Bebas Neue"/>
              <a:buNone/>
              <a:defRPr sz="3200">
                <a:solidFill>
                  <a:schemeClr val="lt1"/>
                </a:solidFill>
                <a:latin typeface="Bebas Neue"/>
                <a:ea typeface="Bebas Neue"/>
                <a:cs typeface="Bebas Neue"/>
                <a:sym typeface="Bebas Neue"/>
              </a:defRPr>
            </a:lvl5pPr>
            <a:lvl6pPr lvl="5" algn="ctr" rtl="0">
              <a:lnSpc>
                <a:spcPct val="100000"/>
              </a:lnSpc>
              <a:spcBef>
                <a:spcPts val="0"/>
              </a:spcBef>
              <a:spcAft>
                <a:spcPts val="0"/>
              </a:spcAft>
              <a:buClr>
                <a:schemeClr val="lt1"/>
              </a:buClr>
              <a:buSzPts val="2400"/>
              <a:buFont typeface="Bebas Neue"/>
              <a:buNone/>
              <a:defRPr sz="3200">
                <a:solidFill>
                  <a:schemeClr val="lt1"/>
                </a:solidFill>
                <a:latin typeface="Bebas Neue"/>
                <a:ea typeface="Bebas Neue"/>
                <a:cs typeface="Bebas Neue"/>
                <a:sym typeface="Bebas Neue"/>
              </a:defRPr>
            </a:lvl6pPr>
            <a:lvl7pPr lvl="6" algn="ctr" rtl="0">
              <a:lnSpc>
                <a:spcPct val="100000"/>
              </a:lnSpc>
              <a:spcBef>
                <a:spcPts val="0"/>
              </a:spcBef>
              <a:spcAft>
                <a:spcPts val="0"/>
              </a:spcAft>
              <a:buClr>
                <a:schemeClr val="lt1"/>
              </a:buClr>
              <a:buSzPts val="2400"/>
              <a:buFont typeface="Bebas Neue"/>
              <a:buNone/>
              <a:defRPr sz="3200">
                <a:solidFill>
                  <a:schemeClr val="lt1"/>
                </a:solidFill>
                <a:latin typeface="Bebas Neue"/>
                <a:ea typeface="Bebas Neue"/>
                <a:cs typeface="Bebas Neue"/>
                <a:sym typeface="Bebas Neue"/>
              </a:defRPr>
            </a:lvl7pPr>
            <a:lvl8pPr lvl="7" algn="ctr" rtl="0">
              <a:lnSpc>
                <a:spcPct val="100000"/>
              </a:lnSpc>
              <a:spcBef>
                <a:spcPts val="0"/>
              </a:spcBef>
              <a:spcAft>
                <a:spcPts val="0"/>
              </a:spcAft>
              <a:buClr>
                <a:schemeClr val="lt1"/>
              </a:buClr>
              <a:buSzPts val="2400"/>
              <a:buFont typeface="Bebas Neue"/>
              <a:buNone/>
              <a:defRPr sz="3200">
                <a:solidFill>
                  <a:schemeClr val="lt1"/>
                </a:solidFill>
                <a:latin typeface="Bebas Neue"/>
                <a:ea typeface="Bebas Neue"/>
                <a:cs typeface="Bebas Neue"/>
                <a:sym typeface="Bebas Neue"/>
              </a:defRPr>
            </a:lvl8pPr>
            <a:lvl9pPr lvl="8" algn="ctr" rtl="0">
              <a:lnSpc>
                <a:spcPct val="100000"/>
              </a:lnSpc>
              <a:spcBef>
                <a:spcPts val="0"/>
              </a:spcBef>
              <a:spcAft>
                <a:spcPts val="0"/>
              </a:spcAft>
              <a:buClr>
                <a:schemeClr val="lt1"/>
              </a:buClr>
              <a:buSzPts val="2400"/>
              <a:buFont typeface="Bebas Neue"/>
              <a:buNone/>
              <a:defRPr sz="3200">
                <a:solidFill>
                  <a:schemeClr val="lt1"/>
                </a:solidFill>
                <a:latin typeface="Bebas Neue"/>
                <a:ea typeface="Bebas Neue"/>
                <a:cs typeface="Bebas Neue"/>
                <a:sym typeface="Bebas Neue"/>
              </a:defRPr>
            </a:lvl9pPr>
          </a:lstStyle>
          <a:p>
            <a:endParaRPr/>
          </a:p>
        </p:txBody>
      </p:sp>
      <p:sp>
        <p:nvSpPr>
          <p:cNvPr id="167" name="Google Shape;167;p5"/>
          <p:cNvSpPr txBox="1">
            <a:spLocks noGrp="1"/>
          </p:cNvSpPr>
          <p:nvPr>
            <p:ph type="subTitle" idx="4"/>
          </p:nvPr>
        </p:nvSpPr>
        <p:spPr>
          <a:xfrm>
            <a:off x="1921100" y="3456467"/>
            <a:ext cx="3687600" cy="646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2400"/>
              <a:buFont typeface="Bebas Neue"/>
              <a:buNone/>
              <a:defRPr sz="2667">
                <a:solidFill>
                  <a:schemeClr val="lt1"/>
                </a:solidFill>
                <a:latin typeface="Secular One"/>
                <a:ea typeface="Secular One"/>
                <a:cs typeface="Secular One"/>
                <a:sym typeface="Secular One"/>
              </a:defRPr>
            </a:lvl1pPr>
            <a:lvl2pPr lvl="1" algn="ctr" rtl="0">
              <a:lnSpc>
                <a:spcPct val="100000"/>
              </a:lnSpc>
              <a:spcBef>
                <a:spcPts val="0"/>
              </a:spcBef>
              <a:spcAft>
                <a:spcPts val="0"/>
              </a:spcAft>
              <a:buClr>
                <a:schemeClr val="lt1"/>
              </a:buClr>
              <a:buSzPts val="2400"/>
              <a:buFont typeface="Bebas Neue"/>
              <a:buNone/>
              <a:defRPr sz="3200">
                <a:solidFill>
                  <a:schemeClr val="lt1"/>
                </a:solidFill>
                <a:latin typeface="Bebas Neue"/>
                <a:ea typeface="Bebas Neue"/>
                <a:cs typeface="Bebas Neue"/>
                <a:sym typeface="Bebas Neue"/>
              </a:defRPr>
            </a:lvl2pPr>
            <a:lvl3pPr lvl="2" algn="ctr" rtl="0">
              <a:lnSpc>
                <a:spcPct val="100000"/>
              </a:lnSpc>
              <a:spcBef>
                <a:spcPts val="0"/>
              </a:spcBef>
              <a:spcAft>
                <a:spcPts val="0"/>
              </a:spcAft>
              <a:buClr>
                <a:schemeClr val="lt1"/>
              </a:buClr>
              <a:buSzPts val="2400"/>
              <a:buFont typeface="Bebas Neue"/>
              <a:buNone/>
              <a:defRPr sz="3200">
                <a:solidFill>
                  <a:schemeClr val="lt1"/>
                </a:solidFill>
                <a:latin typeface="Bebas Neue"/>
                <a:ea typeface="Bebas Neue"/>
                <a:cs typeface="Bebas Neue"/>
                <a:sym typeface="Bebas Neue"/>
              </a:defRPr>
            </a:lvl3pPr>
            <a:lvl4pPr lvl="3" algn="ctr" rtl="0">
              <a:lnSpc>
                <a:spcPct val="100000"/>
              </a:lnSpc>
              <a:spcBef>
                <a:spcPts val="0"/>
              </a:spcBef>
              <a:spcAft>
                <a:spcPts val="0"/>
              </a:spcAft>
              <a:buClr>
                <a:schemeClr val="lt1"/>
              </a:buClr>
              <a:buSzPts val="2400"/>
              <a:buFont typeface="Bebas Neue"/>
              <a:buNone/>
              <a:defRPr sz="3200">
                <a:solidFill>
                  <a:schemeClr val="lt1"/>
                </a:solidFill>
                <a:latin typeface="Bebas Neue"/>
                <a:ea typeface="Bebas Neue"/>
                <a:cs typeface="Bebas Neue"/>
                <a:sym typeface="Bebas Neue"/>
              </a:defRPr>
            </a:lvl4pPr>
            <a:lvl5pPr lvl="4" algn="ctr" rtl="0">
              <a:lnSpc>
                <a:spcPct val="100000"/>
              </a:lnSpc>
              <a:spcBef>
                <a:spcPts val="0"/>
              </a:spcBef>
              <a:spcAft>
                <a:spcPts val="0"/>
              </a:spcAft>
              <a:buClr>
                <a:schemeClr val="lt1"/>
              </a:buClr>
              <a:buSzPts val="2400"/>
              <a:buFont typeface="Bebas Neue"/>
              <a:buNone/>
              <a:defRPr sz="3200">
                <a:solidFill>
                  <a:schemeClr val="lt1"/>
                </a:solidFill>
                <a:latin typeface="Bebas Neue"/>
                <a:ea typeface="Bebas Neue"/>
                <a:cs typeface="Bebas Neue"/>
                <a:sym typeface="Bebas Neue"/>
              </a:defRPr>
            </a:lvl5pPr>
            <a:lvl6pPr lvl="5" algn="ctr" rtl="0">
              <a:lnSpc>
                <a:spcPct val="100000"/>
              </a:lnSpc>
              <a:spcBef>
                <a:spcPts val="0"/>
              </a:spcBef>
              <a:spcAft>
                <a:spcPts val="0"/>
              </a:spcAft>
              <a:buClr>
                <a:schemeClr val="lt1"/>
              </a:buClr>
              <a:buSzPts val="2400"/>
              <a:buFont typeface="Bebas Neue"/>
              <a:buNone/>
              <a:defRPr sz="3200">
                <a:solidFill>
                  <a:schemeClr val="lt1"/>
                </a:solidFill>
                <a:latin typeface="Bebas Neue"/>
                <a:ea typeface="Bebas Neue"/>
                <a:cs typeface="Bebas Neue"/>
                <a:sym typeface="Bebas Neue"/>
              </a:defRPr>
            </a:lvl6pPr>
            <a:lvl7pPr lvl="6" algn="ctr" rtl="0">
              <a:lnSpc>
                <a:spcPct val="100000"/>
              </a:lnSpc>
              <a:spcBef>
                <a:spcPts val="0"/>
              </a:spcBef>
              <a:spcAft>
                <a:spcPts val="0"/>
              </a:spcAft>
              <a:buClr>
                <a:schemeClr val="lt1"/>
              </a:buClr>
              <a:buSzPts val="2400"/>
              <a:buFont typeface="Bebas Neue"/>
              <a:buNone/>
              <a:defRPr sz="3200">
                <a:solidFill>
                  <a:schemeClr val="lt1"/>
                </a:solidFill>
                <a:latin typeface="Bebas Neue"/>
                <a:ea typeface="Bebas Neue"/>
                <a:cs typeface="Bebas Neue"/>
                <a:sym typeface="Bebas Neue"/>
              </a:defRPr>
            </a:lvl7pPr>
            <a:lvl8pPr lvl="7" algn="ctr" rtl="0">
              <a:lnSpc>
                <a:spcPct val="100000"/>
              </a:lnSpc>
              <a:spcBef>
                <a:spcPts val="0"/>
              </a:spcBef>
              <a:spcAft>
                <a:spcPts val="0"/>
              </a:spcAft>
              <a:buClr>
                <a:schemeClr val="lt1"/>
              </a:buClr>
              <a:buSzPts val="2400"/>
              <a:buFont typeface="Bebas Neue"/>
              <a:buNone/>
              <a:defRPr sz="3200">
                <a:solidFill>
                  <a:schemeClr val="lt1"/>
                </a:solidFill>
                <a:latin typeface="Bebas Neue"/>
                <a:ea typeface="Bebas Neue"/>
                <a:cs typeface="Bebas Neue"/>
                <a:sym typeface="Bebas Neue"/>
              </a:defRPr>
            </a:lvl8pPr>
            <a:lvl9pPr lvl="8" algn="ctr" rtl="0">
              <a:lnSpc>
                <a:spcPct val="100000"/>
              </a:lnSpc>
              <a:spcBef>
                <a:spcPts val="0"/>
              </a:spcBef>
              <a:spcAft>
                <a:spcPts val="0"/>
              </a:spcAft>
              <a:buClr>
                <a:schemeClr val="lt1"/>
              </a:buClr>
              <a:buSzPts val="2400"/>
              <a:buFont typeface="Bebas Neue"/>
              <a:buNone/>
              <a:defRPr sz="3200">
                <a:solidFill>
                  <a:schemeClr val="lt1"/>
                </a:solidFill>
                <a:latin typeface="Bebas Neue"/>
                <a:ea typeface="Bebas Neue"/>
                <a:cs typeface="Bebas Neue"/>
                <a:sym typeface="Bebas Neue"/>
              </a:defRPr>
            </a:lvl9pPr>
          </a:lstStyle>
          <a:p>
            <a:endParaRPr/>
          </a:p>
        </p:txBody>
      </p:sp>
      <p:grpSp>
        <p:nvGrpSpPr>
          <p:cNvPr id="168" name="Google Shape;168;p5"/>
          <p:cNvGrpSpPr/>
          <p:nvPr/>
        </p:nvGrpSpPr>
        <p:grpSpPr>
          <a:xfrm>
            <a:off x="10975567" y="1"/>
            <a:ext cx="1130733" cy="3307567"/>
            <a:chOff x="8231675" y="0"/>
            <a:chExt cx="848050" cy="2480675"/>
          </a:xfrm>
        </p:grpSpPr>
        <p:sp>
          <p:nvSpPr>
            <p:cNvPr id="169" name="Google Shape;169;p5"/>
            <p:cNvSpPr/>
            <p:nvPr/>
          </p:nvSpPr>
          <p:spPr>
            <a:xfrm rot="10800000">
              <a:off x="8793650" y="1505525"/>
              <a:ext cx="6275" cy="18175"/>
            </a:xfrm>
            <a:custGeom>
              <a:avLst/>
              <a:gdLst/>
              <a:ahLst/>
              <a:cxnLst/>
              <a:rect l="l" t="t" r="r" b="b"/>
              <a:pathLst>
                <a:path w="251" h="727" extrusionOk="0">
                  <a:moveTo>
                    <a:pt x="1" y="0"/>
                  </a:moveTo>
                  <a:lnTo>
                    <a:pt x="1" y="726"/>
                  </a:lnTo>
                  <a:lnTo>
                    <a:pt x="251" y="726"/>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0" name="Google Shape;170;p5"/>
            <p:cNvSpPr/>
            <p:nvPr/>
          </p:nvSpPr>
          <p:spPr>
            <a:xfrm rot="10800000">
              <a:off x="8793650" y="1468925"/>
              <a:ext cx="6275" cy="18175"/>
            </a:xfrm>
            <a:custGeom>
              <a:avLst/>
              <a:gdLst/>
              <a:ahLst/>
              <a:cxnLst/>
              <a:rect l="l" t="t" r="r" b="b"/>
              <a:pathLst>
                <a:path w="251" h="727" extrusionOk="0">
                  <a:moveTo>
                    <a:pt x="1" y="0"/>
                  </a:moveTo>
                  <a:lnTo>
                    <a:pt x="1" y="727"/>
                  </a:lnTo>
                  <a:lnTo>
                    <a:pt x="251" y="727"/>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1" name="Google Shape;171;p5"/>
            <p:cNvSpPr/>
            <p:nvPr/>
          </p:nvSpPr>
          <p:spPr>
            <a:xfrm rot="10800000">
              <a:off x="8793650" y="1395400"/>
              <a:ext cx="6275" cy="18475"/>
            </a:xfrm>
            <a:custGeom>
              <a:avLst/>
              <a:gdLst/>
              <a:ahLst/>
              <a:cxnLst/>
              <a:rect l="l" t="t" r="r" b="b"/>
              <a:pathLst>
                <a:path w="251" h="739" extrusionOk="0">
                  <a:moveTo>
                    <a:pt x="1" y="0"/>
                  </a:moveTo>
                  <a:lnTo>
                    <a:pt x="1" y="739"/>
                  </a:lnTo>
                  <a:lnTo>
                    <a:pt x="251" y="739"/>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2" name="Google Shape;172;p5"/>
            <p:cNvSpPr/>
            <p:nvPr/>
          </p:nvSpPr>
          <p:spPr>
            <a:xfrm rot="10800000">
              <a:off x="8793650" y="1432000"/>
              <a:ext cx="6275" cy="18500"/>
            </a:xfrm>
            <a:custGeom>
              <a:avLst/>
              <a:gdLst/>
              <a:ahLst/>
              <a:cxnLst/>
              <a:rect l="l" t="t" r="r" b="b"/>
              <a:pathLst>
                <a:path w="251" h="740" extrusionOk="0">
                  <a:moveTo>
                    <a:pt x="1" y="1"/>
                  </a:moveTo>
                  <a:lnTo>
                    <a:pt x="1"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3" name="Google Shape;173;p5"/>
            <p:cNvSpPr/>
            <p:nvPr/>
          </p:nvSpPr>
          <p:spPr>
            <a:xfrm rot="10800000">
              <a:off x="8793650" y="1615675"/>
              <a:ext cx="6275" cy="14900"/>
            </a:xfrm>
            <a:custGeom>
              <a:avLst/>
              <a:gdLst/>
              <a:ahLst/>
              <a:cxnLst/>
              <a:rect l="l" t="t" r="r" b="b"/>
              <a:pathLst>
                <a:path w="251" h="596" extrusionOk="0">
                  <a:moveTo>
                    <a:pt x="1" y="1"/>
                  </a:moveTo>
                  <a:lnTo>
                    <a:pt x="1" y="596"/>
                  </a:lnTo>
                  <a:lnTo>
                    <a:pt x="251" y="596"/>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4" name="Google Shape;174;p5"/>
            <p:cNvSpPr/>
            <p:nvPr/>
          </p:nvSpPr>
          <p:spPr>
            <a:xfrm rot="10800000">
              <a:off x="8701075" y="330375"/>
              <a:ext cx="6275" cy="18200"/>
            </a:xfrm>
            <a:custGeom>
              <a:avLst/>
              <a:gdLst/>
              <a:ahLst/>
              <a:cxnLst/>
              <a:rect l="l" t="t" r="r" b="b"/>
              <a:pathLst>
                <a:path w="251" h="728" extrusionOk="0">
                  <a:moveTo>
                    <a:pt x="0" y="1"/>
                  </a:moveTo>
                  <a:lnTo>
                    <a:pt x="0" y="727"/>
                  </a:lnTo>
                  <a:lnTo>
                    <a:pt x="251" y="727"/>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5" name="Google Shape;175;p5"/>
            <p:cNvSpPr/>
            <p:nvPr/>
          </p:nvSpPr>
          <p:spPr>
            <a:xfrm rot="10800000">
              <a:off x="8793650" y="1358775"/>
              <a:ext cx="6275" cy="18200"/>
            </a:xfrm>
            <a:custGeom>
              <a:avLst/>
              <a:gdLst/>
              <a:ahLst/>
              <a:cxnLst/>
              <a:rect l="l" t="t" r="r" b="b"/>
              <a:pathLst>
                <a:path w="251" h="728" extrusionOk="0">
                  <a:moveTo>
                    <a:pt x="1" y="1"/>
                  </a:moveTo>
                  <a:lnTo>
                    <a:pt x="1" y="727"/>
                  </a:lnTo>
                  <a:lnTo>
                    <a:pt x="251" y="727"/>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6" name="Google Shape;176;p5"/>
            <p:cNvSpPr/>
            <p:nvPr/>
          </p:nvSpPr>
          <p:spPr>
            <a:xfrm rot="10800000">
              <a:off x="8793650" y="1579050"/>
              <a:ext cx="6275" cy="18175"/>
            </a:xfrm>
            <a:custGeom>
              <a:avLst/>
              <a:gdLst/>
              <a:ahLst/>
              <a:cxnLst/>
              <a:rect l="l" t="t" r="r" b="b"/>
              <a:pathLst>
                <a:path w="251" h="727" extrusionOk="0">
                  <a:moveTo>
                    <a:pt x="1" y="0"/>
                  </a:moveTo>
                  <a:lnTo>
                    <a:pt x="1" y="726"/>
                  </a:lnTo>
                  <a:lnTo>
                    <a:pt x="251" y="726"/>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7" name="Google Shape;177;p5"/>
            <p:cNvSpPr/>
            <p:nvPr/>
          </p:nvSpPr>
          <p:spPr>
            <a:xfrm rot="10800000">
              <a:off x="8793650" y="1065000"/>
              <a:ext cx="6275" cy="18475"/>
            </a:xfrm>
            <a:custGeom>
              <a:avLst/>
              <a:gdLst/>
              <a:ahLst/>
              <a:cxnLst/>
              <a:rect l="l" t="t" r="r" b="b"/>
              <a:pathLst>
                <a:path w="251" h="739" extrusionOk="0">
                  <a:moveTo>
                    <a:pt x="1" y="0"/>
                  </a:moveTo>
                  <a:lnTo>
                    <a:pt x="1" y="739"/>
                  </a:lnTo>
                  <a:lnTo>
                    <a:pt x="251" y="739"/>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8" name="Google Shape;178;p5"/>
            <p:cNvSpPr/>
            <p:nvPr/>
          </p:nvSpPr>
          <p:spPr>
            <a:xfrm rot="10800000">
              <a:off x="8793650" y="1101900"/>
              <a:ext cx="6275" cy="18200"/>
            </a:xfrm>
            <a:custGeom>
              <a:avLst/>
              <a:gdLst/>
              <a:ahLst/>
              <a:cxnLst/>
              <a:rect l="l" t="t" r="r" b="b"/>
              <a:pathLst>
                <a:path w="251" h="728" extrusionOk="0">
                  <a:moveTo>
                    <a:pt x="1" y="1"/>
                  </a:moveTo>
                  <a:lnTo>
                    <a:pt x="1" y="727"/>
                  </a:lnTo>
                  <a:lnTo>
                    <a:pt x="251" y="727"/>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9" name="Google Shape;179;p5"/>
            <p:cNvSpPr/>
            <p:nvPr/>
          </p:nvSpPr>
          <p:spPr>
            <a:xfrm rot="10800000">
              <a:off x="8793650" y="1138525"/>
              <a:ext cx="6275" cy="18475"/>
            </a:xfrm>
            <a:custGeom>
              <a:avLst/>
              <a:gdLst/>
              <a:ahLst/>
              <a:cxnLst/>
              <a:rect l="l" t="t" r="r" b="b"/>
              <a:pathLst>
                <a:path w="251" h="739" extrusionOk="0">
                  <a:moveTo>
                    <a:pt x="1" y="0"/>
                  </a:moveTo>
                  <a:lnTo>
                    <a:pt x="1" y="739"/>
                  </a:lnTo>
                  <a:lnTo>
                    <a:pt x="251" y="739"/>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0" name="Google Shape;180;p5"/>
            <p:cNvSpPr/>
            <p:nvPr/>
          </p:nvSpPr>
          <p:spPr>
            <a:xfrm rot="10800000">
              <a:off x="8793650" y="991775"/>
              <a:ext cx="6275" cy="18175"/>
            </a:xfrm>
            <a:custGeom>
              <a:avLst/>
              <a:gdLst/>
              <a:ahLst/>
              <a:cxnLst/>
              <a:rect l="l" t="t" r="r" b="b"/>
              <a:pathLst>
                <a:path w="251" h="727" extrusionOk="0">
                  <a:moveTo>
                    <a:pt x="1" y="0"/>
                  </a:moveTo>
                  <a:lnTo>
                    <a:pt x="1" y="726"/>
                  </a:lnTo>
                  <a:lnTo>
                    <a:pt x="251" y="726"/>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1" name="Google Shape;181;p5"/>
            <p:cNvSpPr/>
            <p:nvPr/>
          </p:nvSpPr>
          <p:spPr>
            <a:xfrm rot="10800000">
              <a:off x="8793650" y="1175125"/>
              <a:ext cx="6275" cy="18475"/>
            </a:xfrm>
            <a:custGeom>
              <a:avLst/>
              <a:gdLst/>
              <a:ahLst/>
              <a:cxnLst/>
              <a:rect l="l" t="t" r="r" b="b"/>
              <a:pathLst>
                <a:path w="251" h="739" extrusionOk="0">
                  <a:moveTo>
                    <a:pt x="1" y="0"/>
                  </a:moveTo>
                  <a:lnTo>
                    <a:pt x="1" y="738"/>
                  </a:lnTo>
                  <a:lnTo>
                    <a:pt x="251" y="738"/>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2" name="Google Shape;182;p5"/>
            <p:cNvSpPr/>
            <p:nvPr/>
          </p:nvSpPr>
          <p:spPr>
            <a:xfrm rot="10800000">
              <a:off x="8793650" y="1285275"/>
              <a:ext cx="6275" cy="18475"/>
            </a:xfrm>
            <a:custGeom>
              <a:avLst/>
              <a:gdLst/>
              <a:ahLst/>
              <a:cxnLst/>
              <a:rect l="l" t="t" r="r" b="b"/>
              <a:pathLst>
                <a:path w="251" h="739" extrusionOk="0">
                  <a:moveTo>
                    <a:pt x="1" y="1"/>
                  </a:moveTo>
                  <a:lnTo>
                    <a:pt x="1"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3" name="Google Shape;183;p5"/>
            <p:cNvSpPr/>
            <p:nvPr/>
          </p:nvSpPr>
          <p:spPr>
            <a:xfrm rot="10800000">
              <a:off x="8793650" y="1321875"/>
              <a:ext cx="6275" cy="18475"/>
            </a:xfrm>
            <a:custGeom>
              <a:avLst/>
              <a:gdLst/>
              <a:ahLst/>
              <a:cxnLst/>
              <a:rect l="l" t="t" r="r" b="b"/>
              <a:pathLst>
                <a:path w="251" h="739" extrusionOk="0">
                  <a:moveTo>
                    <a:pt x="1" y="0"/>
                  </a:moveTo>
                  <a:lnTo>
                    <a:pt x="1" y="738"/>
                  </a:lnTo>
                  <a:lnTo>
                    <a:pt x="251" y="738"/>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4" name="Google Shape;184;p5"/>
            <p:cNvSpPr/>
            <p:nvPr/>
          </p:nvSpPr>
          <p:spPr>
            <a:xfrm rot="10800000">
              <a:off x="8793650" y="1248650"/>
              <a:ext cx="6275" cy="18175"/>
            </a:xfrm>
            <a:custGeom>
              <a:avLst/>
              <a:gdLst/>
              <a:ahLst/>
              <a:cxnLst/>
              <a:rect l="l" t="t" r="r" b="b"/>
              <a:pathLst>
                <a:path w="251" h="727" extrusionOk="0">
                  <a:moveTo>
                    <a:pt x="1" y="0"/>
                  </a:moveTo>
                  <a:lnTo>
                    <a:pt x="1" y="726"/>
                  </a:lnTo>
                  <a:lnTo>
                    <a:pt x="251" y="726"/>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5" name="Google Shape;185;p5"/>
            <p:cNvSpPr/>
            <p:nvPr/>
          </p:nvSpPr>
          <p:spPr>
            <a:xfrm rot="10800000">
              <a:off x="8793650" y="1028400"/>
              <a:ext cx="6275" cy="18475"/>
            </a:xfrm>
            <a:custGeom>
              <a:avLst/>
              <a:gdLst/>
              <a:ahLst/>
              <a:cxnLst/>
              <a:rect l="l" t="t" r="r" b="b"/>
              <a:pathLst>
                <a:path w="251" h="739" extrusionOk="0">
                  <a:moveTo>
                    <a:pt x="1" y="1"/>
                  </a:moveTo>
                  <a:lnTo>
                    <a:pt x="1"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6" name="Google Shape;186;p5"/>
            <p:cNvSpPr/>
            <p:nvPr/>
          </p:nvSpPr>
          <p:spPr>
            <a:xfrm rot="10800000">
              <a:off x="8793650" y="1542150"/>
              <a:ext cx="6275" cy="18475"/>
            </a:xfrm>
            <a:custGeom>
              <a:avLst/>
              <a:gdLst/>
              <a:ahLst/>
              <a:cxnLst/>
              <a:rect l="l" t="t" r="r" b="b"/>
              <a:pathLst>
                <a:path w="251" h="739" extrusionOk="0">
                  <a:moveTo>
                    <a:pt x="1" y="1"/>
                  </a:moveTo>
                  <a:lnTo>
                    <a:pt x="1"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7" name="Google Shape;187;p5"/>
            <p:cNvSpPr/>
            <p:nvPr/>
          </p:nvSpPr>
          <p:spPr>
            <a:xfrm rot="10800000">
              <a:off x="8701075" y="623875"/>
              <a:ext cx="6275" cy="18475"/>
            </a:xfrm>
            <a:custGeom>
              <a:avLst/>
              <a:gdLst/>
              <a:ahLst/>
              <a:cxnLst/>
              <a:rect l="l" t="t" r="r" b="b"/>
              <a:pathLst>
                <a:path w="251" h="739" extrusionOk="0">
                  <a:moveTo>
                    <a:pt x="0" y="0"/>
                  </a:moveTo>
                  <a:lnTo>
                    <a:pt x="0" y="739"/>
                  </a:lnTo>
                  <a:lnTo>
                    <a:pt x="251" y="739"/>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8" name="Google Shape;188;p5"/>
            <p:cNvSpPr/>
            <p:nvPr/>
          </p:nvSpPr>
          <p:spPr>
            <a:xfrm rot="10800000">
              <a:off x="8701075" y="367000"/>
              <a:ext cx="6275" cy="18475"/>
            </a:xfrm>
            <a:custGeom>
              <a:avLst/>
              <a:gdLst/>
              <a:ahLst/>
              <a:cxnLst/>
              <a:rect l="l" t="t" r="r" b="b"/>
              <a:pathLst>
                <a:path w="251" h="739" extrusionOk="0">
                  <a:moveTo>
                    <a:pt x="0" y="0"/>
                  </a:moveTo>
                  <a:lnTo>
                    <a:pt x="0" y="739"/>
                  </a:lnTo>
                  <a:lnTo>
                    <a:pt x="251" y="739"/>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9" name="Google Shape;189;p5"/>
            <p:cNvSpPr/>
            <p:nvPr/>
          </p:nvSpPr>
          <p:spPr>
            <a:xfrm rot="10800000">
              <a:off x="8701075" y="587250"/>
              <a:ext cx="6275" cy="18500"/>
            </a:xfrm>
            <a:custGeom>
              <a:avLst/>
              <a:gdLst/>
              <a:ahLst/>
              <a:cxnLst/>
              <a:rect l="l" t="t" r="r" b="b"/>
              <a:pathLst>
                <a:path w="251" h="740" extrusionOk="0">
                  <a:moveTo>
                    <a:pt x="0" y="1"/>
                  </a:moveTo>
                  <a:lnTo>
                    <a:pt x="0"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0" name="Google Shape;190;p5"/>
            <p:cNvSpPr/>
            <p:nvPr/>
          </p:nvSpPr>
          <p:spPr>
            <a:xfrm rot="10800000">
              <a:off x="8701075" y="513750"/>
              <a:ext cx="6275" cy="18475"/>
            </a:xfrm>
            <a:custGeom>
              <a:avLst/>
              <a:gdLst/>
              <a:ahLst/>
              <a:cxnLst/>
              <a:rect l="l" t="t" r="r" b="b"/>
              <a:pathLst>
                <a:path w="251" h="739" extrusionOk="0">
                  <a:moveTo>
                    <a:pt x="0" y="1"/>
                  </a:moveTo>
                  <a:lnTo>
                    <a:pt x="0"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1" name="Google Shape;191;p5"/>
            <p:cNvSpPr/>
            <p:nvPr/>
          </p:nvSpPr>
          <p:spPr>
            <a:xfrm rot="10800000">
              <a:off x="8701075" y="660475"/>
              <a:ext cx="6275" cy="18500"/>
            </a:xfrm>
            <a:custGeom>
              <a:avLst/>
              <a:gdLst/>
              <a:ahLst/>
              <a:cxnLst/>
              <a:rect l="l" t="t" r="r" b="b"/>
              <a:pathLst>
                <a:path w="251" h="740" extrusionOk="0">
                  <a:moveTo>
                    <a:pt x="0" y="1"/>
                  </a:moveTo>
                  <a:lnTo>
                    <a:pt x="0"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2" name="Google Shape;192;p5"/>
            <p:cNvSpPr/>
            <p:nvPr/>
          </p:nvSpPr>
          <p:spPr>
            <a:xfrm rot="10800000">
              <a:off x="8701075" y="403600"/>
              <a:ext cx="6275" cy="18500"/>
            </a:xfrm>
            <a:custGeom>
              <a:avLst/>
              <a:gdLst/>
              <a:ahLst/>
              <a:cxnLst/>
              <a:rect l="l" t="t" r="r" b="b"/>
              <a:pathLst>
                <a:path w="251" h="740" extrusionOk="0">
                  <a:moveTo>
                    <a:pt x="0" y="1"/>
                  </a:moveTo>
                  <a:lnTo>
                    <a:pt x="0"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3" name="Google Shape;193;p5"/>
            <p:cNvSpPr/>
            <p:nvPr/>
          </p:nvSpPr>
          <p:spPr>
            <a:xfrm rot="10800000">
              <a:off x="8701075" y="440525"/>
              <a:ext cx="6275" cy="18175"/>
            </a:xfrm>
            <a:custGeom>
              <a:avLst/>
              <a:gdLst/>
              <a:ahLst/>
              <a:cxnLst/>
              <a:rect l="l" t="t" r="r" b="b"/>
              <a:pathLst>
                <a:path w="251" h="727" extrusionOk="0">
                  <a:moveTo>
                    <a:pt x="0" y="1"/>
                  </a:moveTo>
                  <a:lnTo>
                    <a:pt x="0" y="727"/>
                  </a:lnTo>
                  <a:lnTo>
                    <a:pt x="251" y="727"/>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4" name="Google Shape;194;p5"/>
            <p:cNvSpPr/>
            <p:nvPr/>
          </p:nvSpPr>
          <p:spPr>
            <a:xfrm rot="10800000">
              <a:off x="8701075" y="477125"/>
              <a:ext cx="6275" cy="18475"/>
            </a:xfrm>
            <a:custGeom>
              <a:avLst/>
              <a:gdLst/>
              <a:ahLst/>
              <a:cxnLst/>
              <a:rect l="l" t="t" r="r" b="b"/>
              <a:pathLst>
                <a:path w="251" h="739" extrusionOk="0">
                  <a:moveTo>
                    <a:pt x="0" y="0"/>
                  </a:moveTo>
                  <a:lnTo>
                    <a:pt x="0" y="738"/>
                  </a:lnTo>
                  <a:lnTo>
                    <a:pt x="251" y="738"/>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5" name="Google Shape;195;p5"/>
            <p:cNvSpPr/>
            <p:nvPr/>
          </p:nvSpPr>
          <p:spPr>
            <a:xfrm rot="10800000">
              <a:off x="8701075" y="697400"/>
              <a:ext cx="6275" cy="18175"/>
            </a:xfrm>
            <a:custGeom>
              <a:avLst/>
              <a:gdLst/>
              <a:ahLst/>
              <a:cxnLst/>
              <a:rect l="l" t="t" r="r" b="b"/>
              <a:pathLst>
                <a:path w="251" h="727" extrusionOk="0">
                  <a:moveTo>
                    <a:pt x="0" y="0"/>
                  </a:moveTo>
                  <a:lnTo>
                    <a:pt x="0" y="727"/>
                  </a:lnTo>
                  <a:lnTo>
                    <a:pt x="251" y="727"/>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6" name="Google Shape;196;p5"/>
            <p:cNvSpPr/>
            <p:nvPr/>
          </p:nvSpPr>
          <p:spPr>
            <a:xfrm rot="10800000">
              <a:off x="8701075" y="770625"/>
              <a:ext cx="6275" cy="18475"/>
            </a:xfrm>
            <a:custGeom>
              <a:avLst/>
              <a:gdLst/>
              <a:ahLst/>
              <a:cxnLst/>
              <a:rect l="l" t="t" r="r" b="b"/>
              <a:pathLst>
                <a:path w="251" h="739" extrusionOk="0">
                  <a:moveTo>
                    <a:pt x="0" y="1"/>
                  </a:moveTo>
                  <a:lnTo>
                    <a:pt x="0"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7" name="Google Shape;197;p5"/>
            <p:cNvSpPr/>
            <p:nvPr/>
          </p:nvSpPr>
          <p:spPr>
            <a:xfrm rot="10800000">
              <a:off x="8701075" y="220250"/>
              <a:ext cx="6275" cy="18175"/>
            </a:xfrm>
            <a:custGeom>
              <a:avLst/>
              <a:gdLst/>
              <a:ahLst/>
              <a:cxnLst/>
              <a:rect l="l" t="t" r="r" b="b"/>
              <a:pathLst>
                <a:path w="251" h="727" extrusionOk="0">
                  <a:moveTo>
                    <a:pt x="0" y="0"/>
                  </a:moveTo>
                  <a:lnTo>
                    <a:pt x="0" y="726"/>
                  </a:lnTo>
                  <a:lnTo>
                    <a:pt x="251" y="726"/>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8" name="Google Shape;198;p5"/>
            <p:cNvSpPr/>
            <p:nvPr/>
          </p:nvSpPr>
          <p:spPr>
            <a:xfrm rot="10800000">
              <a:off x="8701075" y="734000"/>
              <a:ext cx="6275" cy="18475"/>
            </a:xfrm>
            <a:custGeom>
              <a:avLst/>
              <a:gdLst/>
              <a:ahLst/>
              <a:cxnLst/>
              <a:rect l="l" t="t" r="r" b="b"/>
              <a:pathLst>
                <a:path w="251" h="739" extrusionOk="0">
                  <a:moveTo>
                    <a:pt x="0" y="0"/>
                  </a:moveTo>
                  <a:lnTo>
                    <a:pt x="0" y="738"/>
                  </a:lnTo>
                  <a:lnTo>
                    <a:pt x="251" y="738"/>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9" name="Google Shape;199;p5"/>
            <p:cNvSpPr/>
            <p:nvPr/>
          </p:nvSpPr>
          <p:spPr>
            <a:xfrm rot="10800000">
              <a:off x="8701075" y="880750"/>
              <a:ext cx="13725" cy="17300"/>
            </a:xfrm>
            <a:custGeom>
              <a:avLst/>
              <a:gdLst/>
              <a:ahLst/>
              <a:cxnLst/>
              <a:rect l="l" t="t" r="r" b="b"/>
              <a:pathLst>
                <a:path w="549" h="692" extrusionOk="0">
                  <a:moveTo>
                    <a:pt x="179" y="1"/>
                  </a:moveTo>
                  <a:lnTo>
                    <a:pt x="1" y="168"/>
                  </a:lnTo>
                  <a:lnTo>
                    <a:pt x="298" y="489"/>
                  </a:lnTo>
                  <a:lnTo>
                    <a:pt x="298" y="691"/>
                  </a:lnTo>
                  <a:lnTo>
                    <a:pt x="549" y="691"/>
                  </a:lnTo>
                  <a:lnTo>
                    <a:pt x="549" y="394"/>
                  </a:lnTo>
                  <a:lnTo>
                    <a:pt x="17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0" name="Google Shape;200;p5"/>
            <p:cNvSpPr/>
            <p:nvPr/>
          </p:nvSpPr>
          <p:spPr>
            <a:xfrm rot="10800000">
              <a:off x="8701075" y="183650"/>
              <a:ext cx="6275" cy="18175"/>
            </a:xfrm>
            <a:custGeom>
              <a:avLst/>
              <a:gdLst/>
              <a:ahLst/>
              <a:cxnLst/>
              <a:rect l="l" t="t" r="r" b="b"/>
              <a:pathLst>
                <a:path w="251" h="727" extrusionOk="0">
                  <a:moveTo>
                    <a:pt x="0" y="1"/>
                  </a:moveTo>
                  <a:lnTo>
                    <a:pt x="0" y="727"/>
                  </a:lnTo>
                  <a:lnTo>
                    <a:pt x="251" y="727"/>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1" name="Google Shape;201;p5"/>
            <p:cNvSpPr/>
            <p:nvPr/>
          </p:nvSpPr>
          <p:spPr>
            <a:xfrm rot="10800000">
              <a:off x="8701075" y="293475"/>
              <a:ext cx="6275" cy="18475"/>
            </a:xfrm>
            <a:custGeom>
              <a:avLst/>
              <a:gdLst/>
              <a:ahLst/>
              <a:cxnLst/>
              <a:rect l="l" t="t" r="r" b="b"/>
              <a:pathLst>
                <a:path w="251" h="739" extrusionOk="0">
                  <a:moveTo>
                    <a:pt x="0" y="0"/>
                  </a:moveTo>
                  <a:lnTo>
                    <a:pt x="0" y="738"/>
                  </a:lnTo>
                  <a:lnTo>
                    <a:pt x="251" y="738"/>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2" name="Google Shape;202;p5"/>
            <p:cNvSpPr/>
            <p:nvPr/>
          </p:nvSpPr>
          <p:spPr>
            <a:xfrm rot="10800000">
              <a:off x="8747500" y="934625"/>
              <a:ext cx="16700" cy="17600"/>
            </a:xfrm>
            <a:custGeom>
              <a:avLst/>
              <a:gdLst/>
              <a:ahLst/>
              <a:cxnLst/>
              <a:rect l="l" t="t" r="r" b="b"/>
              <a:pathLst>
                <a:path w="668" h="704" extrusionOk="0">
                  <a:moveTo>
                    <a:pt x="179" y="1"/>
                  </a:moveTo>
                  <a:lnTo>
                    <a:pt x="0" y="168"/>
                  </a:lnTo>
                  <a:lnTo>
                    <a:pt x="489" y="703"/>
                  </a:lnTo>
                  <a:lnTo>
                    <a:pt x="667" y="549"/>
                  </a:lnTo>
                  <a:lnTo>
                    <a:pt x="17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3" name="Google Shape;203;p5"/>
            <p:cNvSpPr/>
            <p:nvPr/>
          </p:nvSpPr>
          <p:spPr>
            <a:xfrm rot="10800000">
              <a:off x="8701075" y="256875"/>
              <a:ext cx="6275" cy="18475"/>
            </a:xfrm>
            <a:custGeom>
              <a:avLst/>
              <a:gdLst/>
              <a:ahLst/>
              <a:cxnLst/>
              <a:rect l="l" t="t" r="r" b="b"/>
              <a:pathLst>
                <a:path w="251" h="739" extrusionOk="0">
                  <a:moveTo>
                    <a:pt x="0" y="1"/>
                  </a:moveTo>
                  <a:lnTo>
                    <a:pt x="0"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4" name="Google Shape;204;p5"/>
            <p:cNvSpPr/>
            <p:nvPr/>
          </p:nvSpPr>
          <p:spPr>
            <a:xfrm rot="10800000">
              <a:off x="8701075" y="807525"/>
              <a:ext cx="6275" cy="18175"/>
            </a:xfrm>
            <a:custGeom>
              <a:avLst/>
              <a:gdLst/>
              <a:ahLst/>
              <a:cxnLst/>
              <a:rect l="l" t="t" r="r" b="b"/>
              <a:pathLst>
                <a:path w="251" h="727" extrusionOk="0">
                  <a:moveTo>
                    <a:pt x="0" y="0"/>
                  </a:moveTo>
                  <a:lnTo>
                    <a:pt x="0" y="726"/>
                  </a:lnTo>
                  <a:lnTo>
                    <a:pt x="251" y="726"/>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5" name="Google Shape;205;p5"/>
            <p:cNvSpPr/>
            <p:nvPr/>
          </p:nvSpPr>
          <p:spPr>
            <a:xfrm rot="10800000">
              <a:off x="8722500" y="907550"/>
              <a:ext cx="17000" cy="17575"/>
            </a:xfrm>
            <a:custGeom>
              <a:avLst/>
              <a:gdLst/>
              <a:ahLst/>
              <a:cxnLst/>
              <a:rect l="l" t="t" r="r" b="b"/>
              <a:pathLst>
                <a:path w="680" h="703" extrusionOk="0">
                  <a:moveTo>
                    <a:pt x="179" y="0"/>
                  </a:moveTo>
                  <a:lnTo>
                    <a:pt x="1" y="167"/>
                  </a:lnTo>
                  <a:lnTo>
                    <a:pt x="489" y="703"/>
                  </a:lnTo>
                  <a:lnTo>
                    <a:pt x="679" y="536"/>
                  </a:lnTo>
                  <a:lnTo>
                    <a:pt x="17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6" name="Google Shape;206;p5"/>
            <p:cNvSpPr/>
            <p:nvPr/>
          </p:nvSpPr>
          <p:spPr>
            <a:xfrm rot="10800000">
              <a:off x="8701075" y="844150"/>
              <a:ext cx="6275" cy="18475"/>
            </a:xfrm>
            <a:custGeom>
              <a:avLst/>
              <a:gdLst/>
              <a:ahLst/>
              <a:cxnLst/>
              <a:rect l="l" t="t" r="r" b="b"/>
              <a:pathLst>
                <a:path w="251" h="739" extrusionOk="0">
                  <a:moveTo>
                    <a:pt x="0" y="1"/>
                  </a:moveTo>
                  <a:lnTo>
                    <a:pt x="0"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7" name="Google Shape;207;p5"/>
            <p:cNvSpPr/>
            <p:nvPr/>
          </p:nvSpPr>
          <p:spPr>
            <a:xfrm rot="10800000">
              <a:off x="8864775" y="0"/>
              <a:ext cx="214950" cy="1589500"/>
            </a:xfrm>
            <a:custGeom>
              <a:avLst/>
              <a:gdLst/>
              <a:ahLst/>
              <a:cxnLst/>
              <a:rect l="l" t="t" r="r" b="b"/>
              <a:pathLst>
                <a:path w="8598" h="63580" extrusionOk="0">
                  <a:moveTo>
                    <a:pt x="2644" y="23123"/>
                  </a:moveTo>
                  <a:cubicBezTo>
                    <a:pt x="2989" y="23123"/>
                    <a:pt x="3299" y="23242"/>
                    <a:pt x="3537" y="23444"/>
                  </a:cubicBezTo>
                  <a:lnTo>
                    <a:pt x="3215" y="23777"/>
                  </a:lnTo>
                  <a:cubicBezTo>
                    <a:pt x="3061" y="23658"/>
                    <a:pt x="2858" y="23587"/>
                    <a:pt x="2644" y="23587"/>
                  </a:cubicBezTo>
                  <a:cubicBezTo>
                    <a:pt x="2120" y="23587"/>
                    <a:pt x="1691" y="24004"/>
                    <a:pt x="1691" y="24528"/>
                  </a:cubicBezTo>
                  <a:cubicBezTo>
                    <a:pt x="1691" y="25016"/>
                    <a:pt x="2061" y="25409"/>
                    <a:pt x="2525" y="25468"/>
                  </a:cubicBezTo>
                  <a:lnTo>
                    <a:pt x="2525" y="25933"/>
                  </a:lnTo>
                  <a:cubicBezTo>
                    <a:pt x="1799" y="25873"/>
                    <a:pt x="1227" y="25266"/>
                    <a:pt x="1227" y="24528"/>
                  </a:cubicBezTo>
                  <a:cubicBezTo>
                    <a:pt x="1227" y="23754"/>
                    <a:pt x="1870" y="23123"/>
                    <a:pt x="2644" y="23123"/>
                  </a:cubicBezTo>
                  <a:close/>
                  <a:moveTo>
                    <a:pt x="3716" y="23611"/>
                  </a:moveTo>
                  <a:cubicBezTo>
                    <a:pt x="3930" y="23861"/>
                    <a:pt x="4061" y="24182"/>
                    <a:pt x="4061" y="24528"/>
                  </a:cubicBezTo>
                  <a:cubicBezTo>
                    <a:pt x="4061" y="25266"/>
                    <a:pt x="3489" y="25873"/>
                    <a:pt x="2763" y="25933"/>
                  </a:cubicBezTo>
                  <a:lnTo>
                    <a:pt x="2763" y="25468"/>
                  </a:lnTo>
                  <a:cubicBezTo>
                    <a:pt x="3227" y="25409"/>
                    <a:pt x="3596" y="25016"/>
                    <a:pt x="3596" y="24528"/>
                  </a:cubicBezTo>
                  <a:cubicBezTo>
                    <a:pt x="3596" y="24313"/>
                    <a:pt x="3513" y="24111"/>
                    <a:pt x="3394" y="23944"/>
                  </a:cubicBezTo>
                  <a:lnTo>
                    <a:pt x="3716" y="23611"/>
                  </a:lnTo>
                  <a:close/>
                  <a:moveTo>
                    <a:pt x="4620" y="47959"/>
                  </a:moveTo>
                  <a:lnTo>
                    <a:pt x="4978" y="48316"/>
                  </a:lnTo>
                  <a:cubicBezTo>
                    <a:pt x="4942" y="48423"/>
                    <a:pt x="4918" y="48519"/>
                    <a:pt x="4918" y="48638"/>
                  </a:cubicBezTo>
                  <a:cubicBezTo>
                    <a:pt x="4918" y="49078"/>
                    <a:pt x="5216" y="49447"/>
                    <a:pt x="5632" y="49554"/>
                  </a:cubicBezTo>
                  <a:lnTo>
                    <a:pt x="5632" y="50031"/>
                  </a:lnTo>
                  <a:cubicBezTo>
                    <a:pt x="4966" y="49912"/>
                    <a:pt x="4454" y="49340"/>
                    <a:pt x="4454" y="48638"/>
                  </a:cubicBezTo>
                  <a:cubicBezTo>
                    <a:pt x="4454" y="48388"/>
                    <a:pt x="4513" y="48161"/>
                    <a:pt x="4620" y="47959"/>
                  </a:cubicBezTo>
                  <a:close/>
                  <a:moveTo>
                    <a:pt x="5871" y="47221"/>
                  </a:moveTo>
                  <a:cubicBezTo>
                    <a:pt x="6644" y="47221"/>
                    <a:pt x="7275" y="47864"/>
                    <a:pt x="7275" y="48638"/>
                  </a:cubicBezTo>
                  <a:cubicBezTo>
                    <a:pt x="7275" y="49412"/>
                    <a:pt x="6644" y="50043"/>
                    <a:pt x="5871" y="50055"/>
                  </a:cubicBezTo>
                  <a:lnTo>
                    <a:pt x="5871" y="49590"/>
                  </a:lnTo>
                  <a:cubicBezTo>
                    <a:pt x="6394" y="49578"/>
                    <a:pt x="6811" y="49162"/>
                    <a:pt x="6811" y="48638"/>
                  </a:cubicBezTo>
                  <a:cubicBezTo>
                    <a:pt x="6811" y="48114"/>
                    <a:pt x="6394" y="47685"/>
                    <a:pt x="5871" y="47685"/>
                  </a:cubicBezTo>
                  <a:cubicBezTo>
                    <a:pt x="5549" y="47685"/>
                    <a:pt x="5263" y="47852"/>
                    <a:pt x="5097" y="48090"/>
                  </a:cubicBezTo>
                  <a:lnTo>
                    <a:pt x="4763" y="47757"/>
                  </a:lnTo>
                  <a:cubicBezTo>
                    <a:pt x="5025" y="47435"/>
                    <a:pt x="5418" y="47221"/>
                    <a:pt x="5871" y="47221"/>
                  </a:cubicBezTo>
                  <a:close/>
                  <a:moveTo>
                    <a:pt x="6311" y="1"/>
                  </a:moveTo>
                  <a:cubicBezTo>
                    <a:pt x="5787" y="1"/>
                    <a:pt x="5370" y="417"/>
                    <a:pt x="5370" y="941"/>
                  </a:cubicBezTo>
                  <a:cubicBezTo>
                    <a:pt x="5370" y="1382"/>
                    <a:pt x="5668" y="1751"/>
                    <a:pt x="6073" y="1858"/>
                  </a:cubicBezTo>
                  <a:lnTo>
                    <a:pt x="6073" y="20860"/>
                  </a:lnTo>
                  <a:lnTo>
                    <a:pt x="3716" y="23266"/>
                  </a:lnTo>
                  <a:cubicBezTo>
                    <a:pt x="3430" y="23015"/>
                    <a:pt x="3049" y="22873"/>
                    <a:pt x="2644" y="22873"/>
                  </a:cubicBezTo>
                  <a:cubicBezTo>
                    <a:pt x="1918" y="22873"/>
                    <a:pt x="1287" y="23349"/>
                    <a:pt x="1072" y="24016"/>
                  </a:cubicBezTo>
                  <a:lnTo>
                    <a:pt x="1072" y="15586"/>
                  </a:lnTo>
                  <a:cubicBezTo>
                    <a:pt x="1537" y="15526"/>
                    <a:pt x="1894" y="15134"/>
                    <a:pt x="1894" y="14645"/>
                  </a:cubicBezTo>
                  <a:cubicBezTo>
                    <a:pt x="1894" y="14122"/>
                    <a:pt x="1477" y="13693"/>
                    <a:pt x="953" y="13693"/>
                  </a:cubicBezTo>
                  <a:cubicBezTo>
                    <a:pt x="429" y="13693"/>
                    <a:pt x="1" y="14122"/>
                    <a:pt x="1" y="14645"/>
                  </a:cubicBezTo>
                  <a:cubicBezTo>
                    <a:pt x="1" y="15134"/>
                    <a:pt x="358" y="15526"/>
                    <a:pt x="834" y="15586"/>
                  </a:cubicBezTo>
                  <a:lnTo>
                    <a:pt x="834" y="43399"/>
                  </a:lnTo>
                  <a:cubicBezTo>
                    <a:pt x="537" y="43458"/>
                    <a:pt x="310" y="43720"/>
                    <a:pt x="310" y="44030"/>
                  </a:cubicBezTo>
                  <a:cubicBezTo>
                    <a:pt x="310" y="44387"/>
                    <a:pt x="596" y="44673"/>
                    <a:pt x="953" y="44673"/>
                  </a:cubicBezTo>
                  <a:cubicBezTo>
                    <a:pt x="1084" y="44673"/>
                    <a:pt x="1203" y="44637"/>
                    <a:pt x="1299" y="44566"/>
                  </a:cubicBezTo>
                  <a:lnTo>
                    <a:pt x="4454" y="47780"/>
                  </a:lnTo>
                  <a:cubicBezTo>
                    <a:pt x="4299" y="48030"/>
                    <a:pt x="4216" y="48328"/>
                    <a:pt x="4216" y="48638"/>
                  </a:cubicBezTo>
                  <a:cubicBezTo>
                    <a:pt x="4216" y="49471"/>
                    <a:pt x="4835" y="50162"/>
                    <a:pt x="5632" y="50269"/>
                  </a:cubicBezTo>
                  <a:lnTo>
                    <a:pt x="5632" y="63556"/>
                  </a:lnTo>
                  <a:lnTo>
                    <a:pt x="5871" y="63556"/>
                  </a:lnTo>
                  <a:lnTo>
                    <a:pt x="5871" y="50293"/>
                  </a:lnTo>
                  <a:cubicBezTo>
                    <a:pt x="6787" y="50293"/>
                    <a:pt x="7526" y="49543"/>
                    <a:pt x="7526" y="48638"/>
                  </a:cubicBezTo>
                  <a:cubicBezTo>
                    <a:pt x="7526" y="47721"/>
                    <a:pt x="6775" y="46983"/>
                    <a:pt x="5871" y="46983"/>
                  </a:cubicBezTo>
                  <a:cubicBezTo>
                    <a:pt x="5359" y="46983"/>
                    <a:pt x="4894" y="47209"/>
                    <a:pt x="4597" y="47578"/>
                  </a:cubicBezTo>
                  <a:lnTo>
                    <a:pt x="1477" y="44399"/>
                  </a:lnTo>
                  <a:cubicBezTo>
                    <a:pt x="1549" y="44292"/>
                    <a:pt x="1596" y="44173"/>
                    <a:pt x="1596" y="44030"/>
                  </a:cubicBezTo>
                  <a:cubicBezTo>
                    <a:pt x="1596" y="43720"/>
                    <a:pt x="1370" y="43458"/>
                    <a:pt x="1072" y="43399"/>
                  </a:cubicBezTo>
                  <a:lnTo>
                    <a:pt x="1072" y="25040"/>
                  </a:lnTo>
                  <a:cubicBezTo>
                    <a:pt x="1275" y="25671"/>
                    <a:pt x="1846" y="26123"/>
                    <a:pt x="2525" y="26171"/>
                  </a:cubicBezTo>
                  <a:lnTo>
                    <a:pt x="2525" y="34957"/>
                  </a:lnTo>
                  <a:lnTo>
                    <a:pt x="7537" y="44220"/>
                  </a:lnTo>
                  <a:cubicBezTo>
                    <a:pt x="7406" y="44340"/>
                    <a:pt x="7311" y="44506"/>
                    <a:pt x="7311" y="44697"/>
                  </a:cubicBezTo>
                  <a:cubicBezTo>
                    <a:pt x="7311" y="45054"/>
                    <a:pt x="7609" y="45340"/>
                    <a:pt x="7954" y="45340"/>
                  </a:cubicBezTo>
                  <a:lnTo>
                    <a:pt x="7954" y="63580"/>
                  </a:lnTo>
                  <a:lnTo>
                    <a:pt x="8204" y="63580"/>
                  </a:lnTo>
                  <a:lnTo>
                    <a:pt x="8204" y="45292"/>
                  </a:lnTo>
                  <a:cubicBezTo>
                    <a:pt x="8430" y="45197"/>
                    <a:pt x="8597" y="44971"/>
                    <a:pt x="8597" y="44697"/>
                  </a:cubicBezTo>
                  <a:cubicBezTo>
                    <a:pt x="8597" y="44340"/>
                    <a:pt x="8311" y="44054"/>
                    <a:pt x="7954" y="44054"/>
                  </a:cubicBezTo>
                  <a:lnTo>
                    <a:pt x="7966" y="44066"/>
                  </a:lnTo>
                  <a:cubicBezTo>
                    <a:pt x="7883" y="44066"/>
                    <a:pt x="7811" y="44078"/>
                    <a:pt x="7740" y="44101"/>
                  </a:cubicBezTo>
                  <a:lnTo>
                    <a:pt x="2763" y="34910"/>
                  </a:lnTo>
                  <a:lnTo>
                    <a:pt x="2763" y="26183"/>
                  </a:lnTo>
                  <a:cubicBezTo>
                    <a:pt x="3620" y="26123"/>
                    <a:pt x="4299" y="25409"/>
                    <a:pt x="4299" y="24528"/>
                  </a:cubicBezTo>
                  <a:cubicBezTo>
                    <a:pt x="4299" y="24111"/>
                    <a:pt x="4144" y="23730"/>
                    <a:pt x="3894" y="23444"/>
                  </a:cubicBezTo>
                  <a:lnTo>
                    <a:pt x="6275" y="21003"/>
                  </a:lnTo>
                  <a:lnTo>
                    <a:pt x="6311" y="20968"/>
                  </a:lnTo>
                  <a:lnTo>
                    <a:pt x="6311" y="8502"/>
                  </a:lnTo>
                  <a:lnTo>
                    <a:pt x="6716" y="9026"/>
                  </a:lnTo>
                  <a:lnTo>
                    <a:pt x="6918" y="8883"/>
                  </a:lnTo>
                  <a:lnTo>
                    <a:pt x="6466" y="8299"/>
                  </a:lnTo>
                  <a:lnTo>
                    <a:pt x="6311" y="8407"/>
                  </a:lnTo>
                  <a:lnTo>
                    <a:pt x="6311" y="1894"/>
                  </a:lnTo>
                  <a:cubicBezTo>
                    <a:pt x="6835" y="1894"/>
                    <a:pt x="7264" y="1465"/>
                    <a:pt x="7264" y="941"/>
                  </a:cubicBezTo>
                  <a:cubicBezTo>
                    <a:pt x="7264" y="429"/>
                    <a:pt x="6835" y="1"/>
                    <a:pt x="63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8" name="Google Shape;208;p5"/>
            <p:cNvSpPr/>
            <p:nvPr/>
          </p:nvSpPr>
          <p:spPr>
            <a:xfrm rot="10800000">
              <a:off x="8884725" y="1334975"/>
              <a:ext cx="16100" cy="18175"/>
            </a:xfrm>
            <a:custGeom>
              <a:avLst/>
              <a:gdLst/>
              <a:ahLst/>
              <a:cxnLst/>
              <a:rect l="l" t="t" r="r" b="b"/>
              <a:pathLst>
                <a:path w="644" h="727" extrusionOk="0">
                  <a:moveTo>
                    <a:pt x="203" y="0"/>
                  </a:moveTo>
                  <a:lnTo>
                    <a:pt x="0" y="143"/>
                  </a:lnTo>
                  <a:lnTo>
                    <a:pt x="453" y="727"/>
                  </a:lnTo>
                  <a:lnTo>
                    <a:pt x="643" y="584"/>
                  </a:lnTo>
                  <a:lnTo>
                    <a:pt x="2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9" name="Google Shape;209;p5"/>
            <p:cNvSpPr/>
            <p:nvPr/>
          </p:nvSpPr>
          <p:spPr>
            <a:xfrm rot="10800000">
              <a:off x="8817450" y="1247175"/>
              <a:ext cx="16100" cy="18175"/>
            </a:xfrm>
            <a:custGeom>
              <a:avLst/>
              <a:gdLst/>
              <a:ahLst/>
              <a:cxnLst/>
              <a:rect l="l" t="t" r="r" b="b"/>
              <a:pathLst>
                <a:path w="644" h="727" extrusionOk="0">
                  <a:moveTo>
                    <a:pt x="191" y="1"/>
                  </a:moveTo>
                  <a:lnTo>
                    <a:pt x="0" y="144"/>
                  </a:lnTo>
                  <a:lnTo>
                    <a:pt x="453" y="727"/>
                  </a:lnTo>
                  <a:lnTo>
                    <a:pt x="643" y="584"/>
                  </a:lnTo>
                  <a:lnTo>
                    <a:pt x="1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0" name="Google Shape;210;p5"/>
            <p:cNvSpPr/>
            <p:nvPr/>
          </p:nvSpPr>
          <p:spPr>
            <a:xfrm rot="10800000">
              <a:off x="8793650" y="1211750"/>
              <a:ext cx="17575" cy="24725"/>
            </a:xfrm>
            <a:custGeom>
              <a:avLst/>
              <a:gdLst/>
              <a:ahLst/>
              <a:cxnLst/>
              <a:rect l="l" t="t" r="r" b="b"/>
              <a:pathLst>
                <a:path w="703" h="989" extrusionOk="0">
                  <a:moveTo>
                    <a:pt x="191" y="1"/>
                  </a:moveTo>
                  <a:lnTo>
                    <a:pt x="0" y="143"/>
                  </a:lnTo>
                  <a:lnTo>
                    <a:pt x="441" y="727"/>
                  </a:lnTo>
                  <a:lnTo>
                    <a:pt x="453" y="727"/>
                  </a:lnTo>
                  <a:lnTo>
                    <a:pt x="453" y="989"/>
                  </a:lnTo>
                  <a:lnTo>
                    <a:pt x="703" y="989"/>
                  </a:lnTo>
                  <a:lnTo>
                    <a:pt x="703" y="251"/>
                  </a:lnTo>
                  <a:lnTo>
                    <a:pt x="453" y="251"/>
                  </a:lnTo>
                  <a:lnTo>
                    <a:pt x="453" y="346"/>
                  </a:lnTo>
                  <a:lnTo>
                    <a:pt x="1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1" name="Google Shape;211;p5"/>
            <p:cNvSpPr/>
            <p:nvPr/>
          </p:nvSpPr>
          <p:spPr>
            <a:xfrm rot="10800000">
              <a:off x="8693050" y="960825"/>
              <a:ext cx="6275" cy="18475"/>
            </a:xfrm>
            <a:custGeom>
              <a:avLst/>
              <a:gdLst/>
              <a:ahLst/>
              <a:cxnLst/>
              <a:rect l="l" t="t" r="r" b="b"/>
              <a:pathLst>
                <a:path w="251" h="739" extrusionOk="0">
                  <a:moveTo>
                    <a:pt x="1" y="1"/>
                  </a:moveTo>
                  <a:lnTo>
                    <a:pt x="1"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2" name="Google Shape;212;p5"/>
            <p:cNvSpPr/>
            <p:nvPr/>
          </p:nvSpPr>
          <p:spPr>
            <a:xfrm rot="10800000">
              <a:off x="8759125" y="428600"/>
              <a:ext cx="10425" cy="18500"/>
            </a:xfrm>
            <a:custGeom>
              <a:avLst/>
              <a:gdLst/>
              <a:ahLst/>
              <a:cxnLst/>
              <a:rect l="l" t="t" r="r" b="b"/>
              <a:pathLst>
                <a:path w="417" h="740" extrusionOk="0">
                  <a:moveTo>
                    <a:pt x="202" y="1"/>
                  </a:moveTo>
                  <a:lnTo>
                    <a:pt x="0" y="382"/>
                  </a:lnTo>
                  <a:lnTo>
                    <a:pt x="0" y="739"/>
                  </a:lnTo>
                  <a:lnTo>
                    <a:pt x="238" y="739"/>
                  </a:lnTo>
                  <a:lnTo>
                    <a:pt x="238" y="441"/>
                  </a:lnTo>
                  <a:lnTo>
                    <a:pt x="417" y="120"/>
                  </a:lnTo>
                  <a:lnTo>
                    <a:pt x="2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3" name="Google Shape;213;p5"/>
            <p:cNvSpPr/>
            <p:nvPr/>
          </p:nvSpPr>
          <p:spPr>
            <a:xfrm rot="10800000">
              <a:off x="8839775" y="1276325"/>
              <a:ext cx="16100" cy="18500"/>
            </a:xfrm>
            <a:custGeom>
              <a:avLst/>
              <a:gdLst/>
              <a:ahLst/>
              <a:cxnLst/>
              <a:rect l="l" t="t" r="r" b="b"/>
              <a:pathLst>
                <a:path w="644" h="740" extrusionOk="0">
                  <a:moveTo>
                    <a:pt x="191" y="1"/>
                  </a:moveTo>
                  <a:lnTo>
                    <a:pt x="0" y="156"/>
                  </a:lnTo>
                  <a:lnTo>
                    <a:pt x="441" y="739"/>
                  </a:lnTo>
                  <a:lnTo>
                    <a:pt x="643" y="584"/>
                  </a:lnTo>
                  <a:lnTo>
                    <a:pt x="1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4" name="Google Shape;214;p5"/>
            <p:cNvSpPr/>
            <p:nvPr/>
          </p:nvSpPr>
          <p:spPr>
            <a:xfrm rot="10800000">
              <a:off x="8705850" y="1101325"/>
              <a:ext cx="16075" cy="18475"/>
            </a:xfrm>
            <a:custGeom>
              <a:avLst/>
              <a:gdLst/>
              <a:ahLst/>
              <a:cxnLst/>
              <a:rect l="l" t="t" r="r" b="b"/>
              <a:pathLst>
                <a:path w="643" h="739" extrusionOk="0">
                  <a:moveTo>
                    <a:pt x="191" y="1"/>
                  </a:moveTo>
                  <a:lnTo>
                    <a:pt x="0" y="156"/>
                  </a:lnTo>
                  <a:lnTo>
                    <a:pt x="441" y="739"/>
                  </a:lnTo>
                  <a:lnTo>
                    <a:pt x="643" y="584"/>
                  </a:lnTo>
                  <a:lnTo>
                    <a:pt x="1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5" name="Google Shape;215;p5"/>
            <p:cNvSpPr/>
            <p:nvPr/>
          </p:nvSpPr>
          <p:spPr>
            <a:xfrm rot="10800000">
              <a:off x="8741550" y="460450"/>
              <a:ext cx="14325" cy="19075"/>
            </a:xfrm>
            <a:custGeom>
              <a:avLst/>
              <a:gdLst/>
              <a:ahLst/>
              <a:cxnLst/>
              <a:rect l="l" t="t" r="r" b="b"/>
              <a:pathLst>
                <a:path w="573" h="763" extrusionOk="0">
                  <a:moveTo>
                    <a:pt x="358" y="0"/>
                  </a:moveTo>
                  <a:lnTo>
                    <a:pt x="1" y="643"/>
                  </a:lnTo>
                  <a:lnTo>
                    <a:pt x="215" y="762"/>
                  </a:lnTo>
                  <a:lnTo>
                    <a:pt x="572" y="119"/>
                  </a:lnTo>
                  <a:lnTo>
                    <a:pt x="3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6" name="Google Shape;216;p5"/>
            <p:cNvSpPr/>
            <p:nvPr/>
          </p:nvSpPr>
          <p:spPr>
            <a:xfrm rot="10800000">
              <a:off x="8705850" y="524450"/>
              <a:ext cx="14300" cy="19075"/>
            </a:xfrm>
            <a:custGeom>
              <a:avLst/>
              <a:gdLst/>
              <a:ahLst/>
              <a:cxnLst/>
              <a:rect l="l" t="t" r="r" b="b"/>
              <a:pathLst>
                <a:path w="572" h="763" extrusionOk="0">
                  <a:moveTo>
                    <a:pt x="358" y="0"/>
                  </a:moveTo>
                  <a:lnTo>
                    <a:pt x="1" y="643"/>
                  </a:lnTo>
                  <a:lnTo>
                    <a:pt x="215" y="762"/>
                  </a:lnTo>
                  <a:lnTo>
                    <a:pt x="572" y="119"/>
                  </a:lnTo>
                  <a:lnTo>
                    <a:pt x="3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7" name="Google Shape;217;p5"/>
            <p:cNvSpPr/>
            <p:nvPr/>
          </p:nvSpPr>
          <p:spPr>
            <a:xfrm rot="10800000">
              <a:off x="8773100" y="1189425"/>
              <a:ext cx="16100" cy="18475"/>
            </a:xfrm>
            <a:custGeom>
              <a:avLst/>
              <a:gdLst/>
              <a:ahLst/>
              <a:cxnLst/>
              <a:rect l="l" t="t" r="r" b="b"/>
              <a:pathLst>
                <a:path w="644" h="739" extrusionOk="0">
                  <a:moveTo>
                    <a:pt x="191" y="1"/>
                  </a:moveTo>
                  <a:lnTo>
                    <a:pt x="0" y="155"/>
                  </a:lnTo>
                  <a:lnTo>
                    <a:pt x="441" y="739"/>
                  </a:lnTo>
                  <a:lnTo>
                    <a:pt x="643" y="584"/>
                  </a:lnTo>
                  <a:lnTo>
                    <a:pt x="1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8" name="Google Shape;218;p5"/>
            <p:cNvSpPr/>
            <p:nvPr/>
          </p:nvSpPr>
          <p:spPr>
            <a:xfrm rot="10800000">
              <a:off x="8723700" y="492300"/>
              <a:ext cx="14300" cy="19075"/>
            </a:xfrm>
            <a:custGeom>
              <a:avLst/>
              <a:gdLst/>
              <a:ahLst/>
              <a:cxnLst/>
              <a:rect l="l" t="t" r="r" b="b"/>
              <a:pathLst>
                <a:path w="572" h="763" extrusionOk="0">
                  <a:moveTo>
                    <a:pt x="357" y="0"/>
                  </a:moveTo>
                  <a:lnTo>
                    <a:pt x="0" y="643"/>
                  </a:lnTo>
                  <a:lnTo>
                    <a:pt x="214" y="762"/>
                  </a:lnTo>
                  <a:lnTo>
                    <a:pt x="572" y="119"/>
                  </a:lnTo>
                  <a:lnTo>
                    <a:pt x="35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9" name="Google Shape;219;p5"/>
            <p:cNvSpPr/>
            <p:nvPr/>
          </p:nvSpPr>
          <p:spPr>
            <a:xfrm rot="10800000">
              <a:off x="8693050" y="814075"/>
              <a:ext cx="6275" cy="18475"/>
            </a:xfrm>
            <a:custGeom>
              <a:avLst/>
              <a:gdLst/>
              <a:ahLst/>
              <a:cxnLst/>
              <a:rect l="l" t="t" r="r" b="b"/>
              <a:pathLst>
                <a:path w="251" h="739" extrusionOk="0">
                  <a:moveTo>
                    <a:pt x="1" y="0"/>
                  </a:moveTo>
                  <a:lnTo>
                    <a:pt x="1" y="738"/>
                  </a:lnTo>
                  <a:lnTo>
                    <a:pt x="251" y="738"/>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0" name="Google Shape;220;p5"/>
            <p:cNvSpPr/>
            <p:nvPr/>
          </p:nvSpPr>
          <p:spPr>
            <a:xfrm rot="10800000">
              <a:off x="8693050" y="777475"/>
              <a:ext cx="6275" cy="18175"/>
            </a:xfrm>
            <a:custGeom>
              <a:avLst/>
              <a:gdLst/>
              <a:ahLst/>
              <a:cxnLst/>
              <a:rect l="l" t="t" r="r" b="b"/>
              <a:pathLst>
                <a:path w="251" h="727" extrusionOk="0">
                  <a:moveTo>
                    <a:pt x="1" y="1"/>
                  </a:moveTo>
                  <a:lnTo>
                    <a:pt x="1" y="727"/>
                  </a:lnTo>
                  <a:lnTo>
                    <a:pt x="251" y="727"/>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1" name="Google Shape;221;p5"/>
            <p:cNvSpPr/>
            <p:nvPr/>
          </p:nvSpPr>
          <p:spPr>
            <a:xfrm rot="10800000">
              <a:off x="8693050" y="740850"/>
              <a:ext cx="6275" cy="18175"/>
            </a:xfrm>
            <a:custGeom>
              <a:avLst/>
              <a:gdLst/>
              <a:ahLst/>
              <a:cxnLst/>
              <a:rect l="l" t="t" r="r" b="b"/>
              <a:pathLst>
                <a:path w="251" h="727" extrusionOk="0">
                  <a:moveTo>
                    <a:pt x="1" y="0"/>
                  </a:moveTo>
                  <a:lnTo>
                    <a:pt x="1" y="726"/>
                  </a:lnTo>
                  <a:lnTo>
                    <a:pt x="251" y="726"/>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2" name="Google Shape;222;p5"/>
            <p:cNvSpPr/>
            <p:nvPr/>
          </p:nvSpPr>
          <p:spPr>
            <a:xfrm rot="10800000">
              <a:off x="8693050" y="630725"/>
              <a:ext cx="6275" cy="18175"/>
            </a:xfrm>
            <a:custGeom>
              <a:avLst/>
              <a:gdLst/>
              <a:ahLst/>
              <a:cxnLst/>
              <a:rect l="l" t="t" r="r" b="b"/>
              <a:pathLst>
                <a:path w="251" h="727" extrusionOk="0">
                  <a:moveTo>
                    <a:pt x="1" y="0"/>
                  </a:moveTo>
                  <a:lnTo>
                    <a:pt x="1" y="727"/>
                  </a:lnTo>
                  <a:lnTo>
                    <a:pt x="251" y="727"/>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3" name="Google Shape;223;p5"/>
            <p:cNvSpPr/>
            <p:nvPr/>
          </p:nvSpPr>
          <p:spPr>
            <a:xfrm rot="10800000">
              <a:off x="8693050" y="667325"/>
              <a:ext cx="6275" cy="18475"/>
            </a:xfrm>
            <a:custGeom>
              <a:avLst/>
              <a:gdLst/>
              <a:ahLst/>
              <a:cxnLst/>
              <a:rect l="l" t="t" r="r" b="b"/>
              <a:pathLst>
                <a:path w="251" h="739" extrusionOk="0">
                  <a:moveTo>
                    <a:pt x="1" y="0"/>
                  </a:moveTo>
                  <a:lnTo>
                    <a:pt x="1" y="738"/>
                  </a:lnTo>
                  <a:lnTo>
                    <a:pt x="251" y="738"/>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4" name="Google Shape;224;p5"/>
            <p:cNvSpPr/>
            <p:nvPr/>
          </p:nvSpPr>
          <p:spPr>
            <a:xfrm rot="10800000">
              <a:off x="8693050" y="703950"/>
              <a:ext cx="6275" cy="18475"/>
            </a:xfrm>
            <a:custGeom>
              <a:avLst/>
              <a:gdLst/>
              <a:ahLst/>
              <a:cxnLst/>
              <a:rect l="l" t="t" r="r" b="b"/>
              <a:pathLst>
                <a:path w="251" h="739" extrusionOk="0">
                  <a:moveTo>
                    <a:pt x="1" y="1"/>
                  </a:moveTo>
                  <a:lnTo>
                    <a:pt x="1"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5" name="Google Shape;225;p5"/>
            <p:cNvSpPr/>
            <p:nvPr/>
          </p:nvSpPr>
          <p:spPr>
            <a:xfrm rot="10800000">
              <a:off x="8693050" y="1070950"/>
              <a:ext cx="6550" cy="19975"/>
            </a:xfrm>
            <a:custGeom>
              <a:avLst/>
              <a:gdLst/>
              <a:ahLst/>
              <a:cxnLst/>
              <a:rect l="l" t="t" r="r" b="b"/>
              <a:pathLst>
                <a:path w="262" h="799" extrusionOk="0">
                  <a:moveTo>
                    <a:pt x="191" y="1"/>
                  </a:moveTo>
                  <a:lnTo>
                    <a:pt x="0" y="155"/>
                  </a:lnTo>
                  <a:lnTo>
                    <a:pt x="12" y="179"/>
                  </a:lnTo>
                  <a:lnTo>
                    <a:pt x="12" y="798"/>
                  </a:lnTo>
                  <a:lnTo>
                    <a:pt x="262" y="798"/>
                  </a:lnTo>
                  <a:lnTo>
                    <a:pt x="262" y="96"/>
                  </a:lnTo>
                  <a:lnTo>
                    <a:pt x="1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6" name="Google Shape;226;p5"/>
            <p:cNvSpPr/>
            <p:nvPr/>
          </p:nvSpPr>
          <p:spPr>
            <a:xfrm rot="10800000">
              <a:off x="8693050" y="850700"/>
              <a:ext cx="6275" cy="18475"/>
            </a:xfrm>
            <a:custGeom>
              <a:avLst/>
              <a:gdLst/>
              <a:ahLst/>
              <a:cxnLst/>
              <a:rect l="l" t="t" r="r" b="b"/>
              <a:pathLst>
                <a:path w="251" h="739" extrusionOk="0">
                  <a:moveTo>
                    <a:pt x="1" y="1"/>
                  </a:moveTo>
                  <a:lnTo>
                    <a:pt x="1"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7" name="Google Shape;227;p5"/>
            <p:cNvSpPr/>
            <p:nvPr/>
          </p:nvSpPr>
          <p:spPr>
            <a:xfrm rot="10800000">
              <a:off x="8693050" y="997725"/>
              <a:ext cx="6275" cy="18175"/>
            </a:xfrm>
            <a:custGeom>
              <a:avLst/>
              <a:gdLst/>
              <a:ahLst/>
              <a:cxnLst/>
              <a:rect l="l" t="t" r="r" b="b"/>
              <a:pathLst>
                <a:path w="251" h="727" extrusionOk="0">
                  <a:moveTo>
                    <a:pt x="1" y="0"/>
                  </a:moveTo>
                  <a:lnTo>
                    <a:pt x="1" y="726"/>
                  </a:lnTo>
                  <a:lnTo>
                    <a:pt x="251" y="726"/>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8" name="Google Shape;228;p5"/>
            <p:cNvSpPr/>
            <p:nvPr/>
          </p:nvSpPr>
          <p:spPr>
            <a:xfrm rot="10800000">
              <a:off x="8693050" y="1034350"/>
              <a:ext cx="6275" cy="18475"/>
            </a:xfrm>
            <a:custGeom>
              <a:avLst/>
              <a:gdLst/>
              <a:ahLst/>
              <a:cxnLst/>
              <a:rect l="l" t="t" r="r" b="b"/>
              <a:pathLst>
                <a:path w="251" h="739" extrusionOk="0">
                  <a:moveTo>
                    <a:pt x="1" y="1"/>
                  </a:moveTo>
                  <a:lnTo>
                    <a:pt x="1"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9" name="Google Shape;229;p5"/>
            <p:cNvSpPr/>
            <p:nvPr/>
          </p:nvSpPr>
          <p:spPr>
            <a:xfrm rot="10800000">
              <a:off x="8693050" y="887600"/>
              <a:ext cx="6275" cy="18175"/>
            </a:xfrm>
            <a:custGeom>
              <a:avLst/>
              <a:gdLst/>
              <a:ahLst/>
              <a:cxnLst/>
              <a:rect l="l" t="t" r="r" b="b"/>
              <a:pathLst>
                <a:path w="251" h="727" extrusionOk="0">
                  <a:moveTo>
                    <a:pt x="1" y="0"/>
                  </a:moveTo>
                  <a:lnTo>
                    <a:pt x="1" y="727"/>
                  </a:lnTo>
                  <a:lnTo>
                    <a:pt x="251" y="727"/>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0" name="Google Shape;230;p5"/>
            <p:cNvSpPr/>
            <p:nvPr/>
          </p:nvSpPr>
          <p:spPr>
            <a:xfrm rot="10800000">
              <a:off x="8693050" y="924200"/>
              <a:ext cx="6275" cy="18500"/>
            </a:xfrm>
            <a:custGeom>
              <a:avLst/>
              <a:gdLst/>
              <a:ahLst/>
              <a:cxnLst/>
              <a:rect l="l" t="t" r="r" b="b"/>
              <a:pathLst>
                <a:path w="251" h="740" extrusionOk="0">
                  <a:moveTo>
                    <a:pt x="1" y="1"/>
                  </a:moveTo>
                  <a:lnTo>
                    <a:pt x="1"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1" name="Google Shape;231;p5"/>
            <p:cNvSpPr/>
            <p:nvPr/>
          </p:nvSpPr>
          <p:spPr>
            <a:xfrm rot="10800000">
              <a:off x="8693050" y="593800"/>
              <a:ext cx="6275" cy="18500"/>
            </a:xfrm>
            <a:custGeom>
              <a:avLst/>
              <a:gdLst/>
              <a:ahLst/>
              <a:cxnLst/>
              <a:rect l="l" t="t" r="r" b="b"/>
              <a:pathLst>
                <a:path w="251" h="740" extrusionOk="0">
                  <a:moveTo>
                    <a:pt x="1" y="1"/>
                  </a:moveTo>
                  <a:lnTo>
                    <a:pt x="1"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2" name="Google Shape;232;p5"/>
            <p:cNvSpPr/>
            <p:nvPr/>
          </p:nvSpPr>
          <p:spPr>
            <a:xfrm rot="10800000">
              <a:off x="8763575" y="244950"/>
              <a:ext cx="6275" cy="18500"/>
            </a:xfrm>
            <a:custGeom>
              <a:avLst/>
              <a:gdLst/>
              <a:ahLst/>
              <a:cxnLst/>
              <a:rect l="l" t="t" r="r" b="b"/>
              <a:pathLst>
                <a:path w="251" h="740" extrusionOk="0">
                  <a:moveTo>
                    <a:pt x="0" y="1"/>
                  </a:moveTo>
                  <a:lnTo>
                    <a:pt x="0" y="739"/>
                  </a:lnTo>
                  <a:lnTo>
                    <a:pt x="250" y="739"/>
                  </a:lnTo>
                  <a:lnTo>
                    <a:pt x="2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3" name="Google Shape;233;p5"/>
            <p:cNvSpPr/>
            <p:nvPr/>
          </p:nvSpPr>
          <p:spPr>
            <a:xfrm rot="10800000">
              <a:off x="8763575" y="391700"/>
              <a:ext cx="6275" cy="18475"/>
            </a:xfrm>
            <a:custGeom>
              <a:avLst/>
              <a:gdLst/>
              <a:ahLst/>
              <a:cxnLst/>
              <a:rect l="l" t="t" r="r" b="b"/>
              <a:pathLst>
                <a:path w="251" h="739" extrusionOk="0">
                  <a:moveTo>
                    <a:pt x="0" y="0"/>
                  </a:moveTo>
                  <a:lnTo>
                    <a:pt x="0" y="738"/>
                  </a:lnTo>
                  <a:lnTo>
                    <a:pt x="250" y="738"/>
                  </a:lnTo>
                  <a:lnTo>
                    <a:pt x="2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4" name="Google Shape;234;p5"/>
            <p:cNvSpPr/>
            <p:nvPr/>
          </p:nvSpPr>
          <p:spPr>
            <a:xfrm rot="10800000">
              <a:off x="8763575" y="281575"/>
              <a:ext cx="6275" cy="18475"/>
            </a:xfrm>
            <a:custGeom>
              <a:avLst/>
              <a:gdLst/>
              <a:ahLst/>
              <a:cxnLst/>
              <a:rect l="l" t="t" r="r" b="b"/>
              <a:pathLst>
                <a:path w="251" h="739" extrusionOk="0">
                  <a:moveTo>
                    <a:pt x="0" y="1"/>
                  </a:moveTo>
                  <a:lnTo>
                    <a:pt x="0" y="739"/>
                  </a:lnTo>
                  <a:lnTo>
                    <a:pt x="250" y="739"/>
                  </a:lnTo>
                  <a:lnTo>
                    <a:pt x="2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5" name="Google Shape;235;p5"/>
            <p:cNvSpPr/>
            <p:nvPr/>
          </p:nvSpPr>
          <p:spPr>
            <a:xfrm rot="10800000">
              <a:off x="8763575" y="208350"/>
              <a:ext cx="6275" cy="18175"/>
            </a:xfrm>
            <a:custGeom>
              <a:avLst/>
              <a:gdLst/>
              <a:ahLst/>
              <a:cxnLst/>
              <a:rect l="l" t="t" r="r" b="b"/>
              <a:pathLst>
                <a:path w="251" h="727" extrusionOk="0">
                  <a:moveTo>
                    <a:pt x="0" y="0"/>
                  </a:moveTo>
                  <a:lnTo>
                    <a:pt x="0" y="727"/>
                  </a:lnTo>
                  <a:lnTo>
                    <a:pt x="250" y="727"/>
                  </a:lnTo>
                  <a:lnTo>
                    <a:pt x="2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6" name="Google Shape;236;p5"/>
            <p:cNvSpPr/>
            <p:nvPr/>
          </p:nvSpPr>
          <p:spPr>
            <a:xfrm rot="10800000">
              <a:off x="8763575" y="355100"/>
              <a:ext cx="6275" cy="18475"/>
            </a:xfrm>
            <a:custGeom>
              <a:avLst/>
              <a:gdLst/>
              <a:ahLst/>
              <a:cxnLst/>
              <a:rect l="l" t="t" r="r" b="b"/>
              <a:pathLst>
                <a:path w="251" h="739" extrusionOk="0">
                  <a:moveTo>
                    <a:pt x="0" y="1"/>
                  </a:moveTo>
                  <a:lnTo>
                    <a:pt x="0" y="739"/>
                  </a:lnTo>
                  <a:lnTo>
                    <a:pt x="250" y="739"/>
                  </a:lnTo>
                  <a:lnTo>
                    <a:pt x="2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7" name="Google Shape;237;p5"/>
            <p:cNvSpPr/>
            <p:nvPr/>
          </p:nvSpPr>
          <p:spPr>
            <a:xfrm rot="10800000">
              <a:off x="8763575" y="318475"/>
              <a:ext cx="6275" cy="18175"/>
            </a:xfrm>
            <a:custGeom>
              <a:avLst/>
              <a:gdLst/>
              <a:ahLst/>
              <a:cxnLst/>
              <a:rect l="l" t="t" r="r" b="b"/>
              <a:pathLst>
                <a:path w="251" h="727" extrusionOk="0">
                  <a:moveTo>
                    <a:pt x="0" y="0"/>
                  </a:moveTo>
                  <a:lnTo>
                    <a:pt x="0" y="726"/>
                  </a:lnTo>
                  <a:lnTo>
                    <a:pt x="250" y="726"/>
                  </a:lnTo>
                  <a:lnTo>
                    <a:pt x="2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8" name="Google Shape;238;p5"/>
            <p:cNvSpPr/>
            <p:nvPr/>
          </p:nvSpPr>
          <p:spPr>
            <a:xfrm rot="10800000">
              <a:off x="8862400" y="1305800"/>
              <a:ext cx="15800" cy="18175"/>
            </a:xfrm>
            <a:custGeom>
              <a:avLst/>
              <a:gdLst/>
              <a:ahLst/>
              <a:cxnLst/>
              <a:rect l="l" t="t" r="r" b="b"/>
              <a:pathLst>
                <a:path w="632" h="727" extrusionOk="0">
                  <a:moveTo>
                    <a:pt x="191" y="0"/>
                  </a:moveTo>
                  <a:lnTo>
                    <a:pt x="0" y="143"/>
                  </a:lnTo>
                  <a:lnTo>
                    <a:pt x="441" y="726"/>
                  </a:lnTo>
                  <a:lnTo>
                    <a:pt x="631" y="584"/>
                  </a:lnTo>
                  <a:lnTo>
                    <a:pt x="1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9" name="Google Shape;239;p5"/>
            <p:cNvSpPr/>
            <p:nvPr/>
          </p:nvSpPr>
          <p:spPr>
            <a:xfrm rot="10800000">
              <a:off x="8763575" y="171450"/>
              <a:ext cx="6275" cy="18475"/>
            </a:xfrm>
            <a:custGeom>
              <a:avLst/>
              <a:gdLst/>
              <a:ahLst/>
              <a:cxnLst/>
              <a:rect l="l" t="t" r="r" b="b"/>
              <a:pathLst>
                <a:path w="251" h="739" extrusionOk="0">
                  <a:moveTo>
                    <a:pt x="0" y="1"/>
                  </a:moveTo>
                  <a:lnTo>
                    <a:pt x="0" y="739"/>
                  </a:lnTo>
                  <a:lnTo>
                    <a:pt x="250" y="739"/>
                  </a:lnTo>
                  <a:lnTo>
                    <a:pt x="2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0" name="Google Shape;240;p5"/>
            <p:cNvSpPr/>
            <p:nvPr/>
          </p:nvSpPr>
          <p:spPr>
            <a:xfrm rot="10800000">
              <a:off x="8693050" y="550650"/>
              <a:ext cx="14300" cy="25025"/>
            </a:xfrm>
            <a:custGeom>
              <a:avLst/>
              <a:gdLst/>
              <a:ahLst/>
              <a:cxnLst/>
              <a:rect l="l" t="t" r="r" b="b"/>
              <a:pathLst>
                <a:path w="572" h="1001" extrusionOk="0">
                  <a:moveTo>
                    <a:pt x="322" y="0"/>
                  </a:moveTo>
                  <a:lnTo>
                    <a:pt x="322" y="393"/>
                  </a:lnTo>
                  <a:lnTo>
                    <a:pt x="251" y="536"/>
                  </a:lnTo>
                  <a:lnTo>
                    <a:pt x="251" y="274"/>
                  </a:lnTo>
                  <a:lnTo>
                    <a:pt x="0" y="274"/>
                  </a:lnTo>
                  <a:lnTo>
                    <a:pt x="0" y="1000"/>
                  </a:lnTo>
                  <a:lnTo>
                    <a:pt x="251" y="1000"/>
                  </a:lnTo>
                  <a:lnTo>
                    <a:pt x="251" y="667"/>
                  </a:lnTo>
                  <a:lnTo>
                    <a:pt x="405" y="762"/>
                  </a:lnTo>
                  <a:lnTo>
                    <a:pt x="572" y="453"/>
                  </a:lnTo>
                  <a:lnTo>
                    <a:pt x="5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1" name="Google Shape;241;p5"/>
            <p:cNvSpPr/>
            <p:nvPr/>
          </p:nvSpPr>
          <p:spPr>
            <a:xfrm rot="10800000">
              <a:off x="8602250" y="0"/>
              <a:ext cx="255425" cy="1981500"/>
            </a:xfrm>
            <a:custGeom>
              <a:avLst/>
              <a:gdLst/>
              <a:ahLst/>
              <a:cxnLst/>
              <a:rect l="l" t="t" r="r" b="b"/>
              <a:pathLst>
                <a:path w="10217" h="79260" extrusionOk="0">
                  <a:moveTo>
                    <a:pt x="5240" y="238"/>
                  </a:moveTo>
                  <a:cubicBezTo>
                    <a:pt x="6013" y="238"/>
                    <a:pt x="6645" y="881"/>
                    <a:pt x="6645" y="1655"/>
                  </a:cubicBezTo>
                  <a:cubicBezTo>
                    <a:pt x="6645" y="2393"/>
                    <a:pt x="6073" y="3001"/>
                    <a:pt x="5359" y="3060"/>
                  </a:cubicBezTo>
                  <a:lnTo>
                    <a:pt x="5359" y="2596"/>
                  </a:lnTo>
                  <a:cubicBezTo>
                    <a:pt x="5823" y="2536"/>
                    <a:pt x="6180" y="2143"/>
                    <a:pt x="6180" y="1655"/>
                  </a:cubicBezTo>
                  <a:cubicBezTo>
                    <a:pt x="6180" y="1131"/>
                    <a:pt x="5763" y="703"/>
                    <a:pt x="5240" y="703"/>
                  </a:cubicBezTo>
                  <a:cubicBezTo>
                    <a:pt x="4716" y="703"/>
                    <a:pt x="4287" y="1131"/>
                    <a:pt x="4287" y="1655"/>
                  </a:cubicBezTo>
                  <a:cubicBezTo>
                    <a:pt x="4287" y="2143"/>
                    <a:pt x="4644" y="2536"/>
                    <a:pt x="5109" y="2596"/>
                  </a:cubicBezTo>
                  <a:lnTo>
                    <a:pt x="5109" y="3060"/>
                  </a:lnTo>
                  <a:cubicBezTo>
                    <a:pt x="4394" y="3001"/>
                    <a:pt x="3823" y="2393"/>
                    <a:pt x="3823" y="1655"/>
                  </a:cubicBezTo>
                  <a:cubicBezTo>
                    <a:pt x="3823" y="881"/>
                    <a:pt x="4454" y="238"/>
                    <a:pt x="5240" y="238"/>
                  </a:cubicBezTo>
                  <a:close/>
                  <a:moveTo>
                    <a:pt x="3704" y="34993"/>
                  </a:moveTo>
                  <a:lnTo>
                    <a:pt x="3704" y="39088"/>
                  </a:lnTo>
                  <a:cubicBezTo>
                    <a:pt x="3620" y="39112"/>
                    <a:pt x="3537" y="39136"/>
                    <a:pt x="3466" y="39196"/>
                  </a:cubicBezTo>
                  <a:lnTo>
                    <a:pt x="3466" y="35183"/>
                  </a:lnTo>
                  <a:lnTo>
                    <a:pt x="3704" y="34993"/>
                  </a:lnTo>
                  <a:close/>
                  <a:moveTo>
                    <a:pt x="5240" y="0"/>
                  </a:moveTo>
                  <a:cubicBezTo>
                    <a:pt x="4323" y="0"/>
                    <a:pt x="3573" y="738"/>
                    <a:pt x="3573" y="1655"/>
                  </a:cubicBezTo>
                  <a:cubicBezTo>
                    <a:pt x="3573" y="2572"/>
                    <a:pt x="4251" y="3239"/>
                    <a:pt x="5109" y="3310"/>
                  </a:cubicBezTo>
                  <a:lnTo>
                    <a:pt x="5109" y="21229"/>
                  </a:lnTo>
                  <a:lnTo>
                    <a:pt x="9002" y="24408"/>
                  </a:lnTo>
                  <a:cubicBezTo>
                    <a:pt x="8954" y="24503"/>
                    <a:pt x="8931" y="24599"/>
                    <a:pt x="8931" y="24706"/>
                  </a:cubicBezTo>
                  <a:cubicBezTo>
                    <a:pt x="8931" y="25015"/>
                    <a:pt x="9145" y="25277"/>
                    <a:pt x="9442" y="25337"/>
                  </a:cubicBezTo>
                  <a:lnTo>
                    <a:pt x="9442" y="29980"/>
                  </a:lnTo>
                  <a:lnTo>
                    <a:pt x="4978" y="33623"/>
                  </a:lnTo>
                  <a:lnTo>
                    <a:pt x="4728" y="33302"/>
                  </a:lnTo>
                  <a:lnTo>
                    <a:pt x="4537" y="33445"/>
                  </a:lnTo>
                  <a:lnTo>
                    <a:pt x="4787" y="33778"/>
                  </a:lnTo>
                  <a:lnTo>
                    <a:pt x="3954" y="34469"/>
                  </a:lnTo>
                  <a:lnTo>
                    <a:pt x="3954" y="32683"/>
                  </a:lnTo>
                  <a:lnTo>
                    <a:pt x="4085" y="32861"/>
                  </a:lnTo>
                  <a:lnTo>
                    <a:pt x="4275" y="32719"/>
                  </a:lnTo>
                  <a:lnTo>
                    <a:pt x="3954" y="32278"/>
                  </a:lnTo>
                  <a:lnTo>
                    <a:pt x="3954" y="14026"/>
                  </a:lnTo>
                  <a:lnTo>
                    <a:pt x="3704" y="14026"/>
                  </a:lnTo>
                  <a:lnTo>
                    <a:pt x="3704" y="32230"/>
                  </a:lnTo>
                  <a:lnTo>
                    <a:pt x="3644" y="32278"/>
                  </a:lnTo>
                  <a:lnTo>
                    <a:pt x="3704" y="32361"/>
                  </a:lnTo>
                  <a:lnTo>
                    <a:pt x="3704" y="34671"/>
                  </a:lnTo>
                  <a:lnTo>
                    <a:pt x="3216" y="35064"/>
                  </a:lnTo>
                  <a:lnTo>
                    <a:pt x="3216" y="39517"/>
                  </a:lnTo>
                  <a:cubicBezTo>
                    <a:pt x="3204" y="39577"/>
                    <a:pt x="3180" y="39648"/>
                    <a:pt x="3180" y="39719"/>
                  </a:cubicBezTo>
                  <a:cubicBezTo>
                    <a:pt x="3180" y="39791"/>
                    <a:pt x="3204" y="39850"/>
                    <a:pt x="3216" y="39922"/>
                  </a:cubicBezTo>
                  <a:lnTo>
                    <a:pt x="3216" y="40196"/>
                  </a:lnTo>
                  <a:lnTo>
                    <a:pt x="3120" y="40303"/>
                  </a:lnTo>
                  <a:lnTo>
                    <a:pt x="2918" y="40089"/>
                  </a:lnTo>
                  <a:lnTo>
                    <a:pt x="2739" y="40255"/>
                  </a:lnTo>
                  <a:lnTo>
                    <a:pt x="2954" y="40481"/>
                  </a:lnTo>
                  <a:lnTo>
                    <a:pt x="1" y="43720"/>
                  </a:lnTo>
                  <a:lnTo>
                    <a:pt x="1" y="79236"/>
                  </a:lnTo>
                  <a:lnTo>
                    <a:pt x="251" y="79236"/>
                  </a:lnTo>
                  <a:lnTo>
                    <a:pt x="251" y="43815"/>
                  </a:lnTo>
                  <a:lnTo>
                    <a:pt x="3120" y="40672"/>
                  </a:lnTo>
                  <a:lnTo>
                    <a:pt x="3216" y="40779"/>
                  </a:lnTo>
                  <a:lnTo>
                    <a:pt x="3216" y="79260"/>
                  </a:lnTo>
                  <a:lnTo>
                    <a:pt x="3466" y="79260"/>
                  </a:lnTo>
                  <a:lnTo>
                    <a:pt x="3466" y="40291"/>
                  </a:lnTo>
                  <a:lnTo>
                    <a:pt x="3489" y="40267"/>
                  </a:lnTo>
                  <a:cubicBezTo>
                    <a:pt x="3597" y="40327"/>
                    <a:pt x="3704" y="40362"/>
                    <a:pt x="3823" y="40362"/>
                  </a:cubicBezTo>
                  <a:cubicBezTo>
                    <a:pt x="4180" y="40362"/>
                    <a:pt x="4466" y="40077"/>
                    <a:pt x="4466" y="39719"/>
                  </a:cubicBezTo>
                  <a:cubicBezTo>
                    <a:pt x="4466" y="39410"/>
                    <a:pt x="4239" y="39148"/>
                    <a:pt x="3954" y="39088"/>
                  </a:cubicBezTo>
                  <a:lnTo>
                    <a:pt x="3954" y="34790"/>
                  </a:lnTo>
                  <a:lnTo>
                    <a:pt x="4942" y="33981"/>
                  </a:lnTo>
                  <a:lnTo>
                    <a:pt x="4978" y="34028"/>
                  </a:lnTo>
                  <a:lnTo>
                    <a:pt x="5180" y="33885"/>
                  </a:lnTo>
                  <a:lnTo>
                    <a:pt x="5132" y="33826"/>
                  </a:lnTo>
                  <a:lnTo>
                    <a:pt x="9693" y="30099"/>
                  </a:lnTo>
                  <a:lnTo>
                    <a:pt x="9693" y="25337"/>
                  </a:lnTo>
                  <a:cubicBezTo>
                    <a:pt x="9990" y="25277"/>
                    <a:pt x="10216" y="25015"/>
                    <a:pt x="10216" y="24706"/>
                  </a:cubicBezTo>
                  <a:cubicBezTo>
                    <a:pt x="10216" y="24348"/>
                    <a:pt x="9919" y="24063"/>
                    <a:pt x="9573" y="24063"/>
                  </a:cubicBezTo>
                  <a:cubicBezTo>
                    <a:pt x="9407" y="24063"/>
                    <a:pt x="9264" y="24122"/>
                    <a:pt x="9157" y="24218"/>
                  </a:cubicBezTo>
                  <a:lnTo>
                    <a:pt x="5359" y="21110"/>
                  </a:lnTo>
                  <a:lnTo>
                    <a:pt x="5359" y="3310"/>
                  </a:lnTo>
                  <a:cubicBezTo>
                    <a:pt x="6216" y="3239"/>
                    <a:pt x="6895" y="2524"/>
                    <a:pt x="6895" y="1655"/>
                  </a:cubicBezTo>
                  <a:cubicBezTo>
                    <a:pt x="6895" y="786"/>
                    <a:pt x="6144" y="0"/>
                    <a:pt x="52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2" name="Google Shape;242;p5"/>
            <p:cNvSpPr/>
            <p:nvPr/>
          </p:nvSpPr>
          <p:spPr>
            <a:xfrm rot="10800000">
              <a:off x="8231675" y="0"/>
              <a:ext cx="240825" cy="2480675"/>
            </a:xfrm>
            <a:custGeom>
              <a:avLst/>
              <a:gdLst/>
              <a:ahLst/>
              <a:cxnLst/>
              <a:rect l="l" t="t" r="r" b="b"/>
              <a:pathLst>
                <a:path w="9633" h="99227" extrusionOk="0">
                  <a:moveTo>
                    <a:pt x="1655" y="251"/>
                  </a:moveTo>
                  <a:cubicBezTo>
                    <a:pt x="2429" y="251"/>
                    <a:pt x="3072" y="882"/>
                    <a:pt x="3072" y="1667"/>
                  </a:cubicBezTo>
                  <a:cubicBezTo>
                    <a:pt x="3072" y="2406"/>
                    <a:pt x="2501" y="3001"/>
                    <a:pt x="1775" y="3072"/>
                  </a:cubicBezTo>
                  <a:lnTo>
                    <a:pt x="1775" y="2608"/>
                  </a:lnTo>
                  <a:cubicBezTo>
                    <a:pt x="2239" y="2548"/>
                    <a:pt x="2608" y="2144"/>
                    <a:pt x="2608" y="1667"/>
                  </a:cubicBezTo>
                  <a:cubicBezTo>
                    <a:pt x="2608" y="1144"/>
                    <a:pt x="2179" y="715"/>
                    <a:pt x="1655" y="715"/>
                  </a:cubicBezTo>
                  <a:cubicBezTo>
                    <a:pt x="1132" y="715"/>
                    <a:pt x="703" y="1144"/>
                    <a:pt x="703" y="1667"/>
                  </a:cubicBezTo>
                  <a:cubicBezTo>
                    <a:pt x="703" y="2144"/>
                    <a:pt x="1060" y="2548"/>
                    <a:pt x="1536" y="2608"/>
                  </a:cubicBezTo>
                  <a:lnTo>
                    <a:pt x="1536" y="3072"/>
                  </a:lnTo>
                  <a:cubicBezTo>
                    <a:pt x="810" y="3001"/>
                    <a:pt x="239" y="2406"/>
                    <a:pt x="239" y="1667"/>
                  </a:cubicBezTo>
                  <a:cubicBezTo>
                    <a:pt x="239" y="882"/>
                    <a:pt x="882" y="251"/>
                    <a:pt x="1655" y="251"/>
                  </a:cubicBezTo>
                  <a:close/>
                  <a:moveTo>
                    <a:pt x="4549" y="29302"/>
                  </a:moveTo>
                  <a:lnTo>
                    <a:pt x="7442" y="31850"/>
                  </a:lnTo>
                  <a:lnTo>
                    <a:pt x="7442" y="56579"/>
                  </a:lnTo>
                  <a:cubicBezTo>
                    <a:pt x="7144" y="56627"/>
                    <a:pt x="6930" y="56888"/>
                    <a:pt x="6930" y="57210"/>
                  </a:cubicBezTo>
                  <a:cubicBezTo>
                    <a:pt x="6930" y="57412"/>
                    <a:pt x="7025" y="57591"/>
                    <a:pt x="7180" y="57710"/>
                  </a:cubicBezTo>
                  <a:lnTo>
                    <a:pt x="6501" y="58496"/>
                  </a:lnTo>
                  <a:lnTo>
                    <a:pt x="4549" y="56496"/>
                  </a:lnTo>
                  <a:lnTo>
                    <a:pt x="4549" y="29302"/>
                  </a:lnTo>
                  <a:close/>
                  <a:moveTo>
                    <a:pt x="6894" y="59246"/>
                  </a:moveTo>
                  <a:lnTo>
                    <a:pt x="7228" y="59567"/>
                  </a:lnTo>
                  <a:cubicBezTo>
                    <a:pt x="7097" y="59734"/>
                    <a:pt x="7025" y="59936"/>
                    <a:pt x="7025" y="60163"/>
                  </a:cubicBezTo>
                  <a:cubicBezTo>
                    <a:pt x="7025" y="60639"/>
                    <a:pt x="7382" y="61032"/>
                    <a:pt x="7847" y="61091"/>
                  </a:cubicBezTo>
                  <a:lnTo>
                    <a:pt x="7847" y="61103"/>
                  </a:lnTo>
                  <a:lnTo>
                    <a:pt x="7847" y="61568"/>
                  </a:lnTo>
                  <a:cubicBezTo>
                    <a:pt x="7132" y="61508"/>
                    <a:pt x="6561" y="60901"/>
                    <a:pt x="6561" y="60163"/>
                  </a:cubicBezTo>
                  <a:cubicBezTo>
                    <a:pt x="6561" y="59805"/>
                    <a:pt x="6692" y="59484"/>
                    <a:pt x="6894" y="59246"/>
                  </a:cubicBezTo>
                  <a:close/>
                  <a:moveTo>
                    <a:pt x="7966" y="58746"/>
                  </a:moveTo>
                  <a:cubicBezTo>
                    <a:pt x="8752" y="58746"/>
                    <a:pt x="9383" y="59377"/>
                    <a:pt x="9383" y="60163"/>
                  </a:cubicBezTo>
                  <a:cubicBezTo>
                    <a:pt x="9383" y="60901"/>
                    <a:pt x="8823" y="61508"/>
                    <a:pt x="8097" y="61568"/>
                  </a:cubicBezTo>
                  <a:lnTo>
                    <a:pt x="8097" y="61103"/>
                  </a:lnTo>
                  <a:cubicBezTo>
                    <a:pt x="8561" y="61044"/>
                    <a:pt x="8918" y="60639"/>
                    <a:pt x="8918" y="60163"/>
                  </a:cubicBezTo>
                  <a:cubicBezTo>
                    <a:pt x="8918" y="59639"/>
                    <a:pt x="8490" y="59210"/>
                    <a:pt x="7966" y="59210"/>
                  </a:cubicBezTo>
                  <a:cubicBezTo>
                    <a:pt x="7751" y="59210"/>
                    <a:pt x="7561" y="59282"/>
                    <a:pt x="7406" y="59401"/>
                  </a:cubicBezTo>
                  <a:lnTo>
                    <a:pt x="7073" y="59067"/>
                  </a:lnTo>
                  <a:cubicBezTo>
                    <a:pt x="7323" y="58865"/>
                    <a:pt x="7632" y="58746"/>
                    <a:pt x="7966" y="58746"/>
                  </a:cubicBezTo>
                  <a:close/>
                  <a:moveTo>
                    <a:pt x="6513" y="58853"/>
                  </a:moveTo>
                  <a:lnTo>
                    <a:pt x="6728" y="59067"/>
                  </a:lnTo>
                  <a:cubicBezTo>
                    <a:pt x="6478" y="59353"/>
                    <a:pt x="6311" y="59746"/>
                    <a:pt x="6311" y="60163"/>
                  </a:cubicBezTo>
                  <a:cubicBezTo>
                    <a:pt x="6311" y="61032"/>
                    <a:pt x="6989" y="61746"/>
                    <a:pt x="7847" y="61806"/>
                  </a:cubicBezTo>
                  <a:lnTo>
                    <a:pt x="7847" y="70533"/>
                  </a:lnTo>
                  <a:lnTo>
                    <a:pt x="3263" y="79022"/>
                  </a:lnTo>
                  <a:lnTo>
                    <a:pt x="3251" y="79022"/>
                  </a:lnTo>
                  <a:lnTo>
                    <a:pt x="3251" y="62592"/>
                  </a:lnTo>
                  <a:lnTo>
                    <a:pt x="6513" y="58853"/>
                  </a:lnTo>
                  <a:close/>
                  <a:moveTo>
                    <a:pt x="1655" y="1"/>
                  </a:moveTo>
                  <a:cubicBezTo>
                    <a:pt x="739" y="1"/>
                    <a:pt x="1" y="751"/>
                    <a:pt x="1" y="1667"/>
                  </a:cubicBezTo>
                  <a:cubicBezTo>
                    <a:pt x="1" y="2572"/>
                    <a:pt x="679" y="3251"/>
                    <a:pt x="1536" y="3310"/>
                  </a:cubicBezTo>
                  <a:lnTo>
                    <a:pt x="1536" y="8942"/>
                  </a:lnTo>
                  <a:lnTo>
                    <a:pt x="441" y="8942"/>
                  </a:lnTo>
                  <a:lnTo>
                    <a:pt x="441" y="11359"/>
                  </a:lnTo>
                  <a:lnTo>
                    <a:pt x="1536" y="11359"/>
                  </a:lnTo>
                  <a:lnTo>
                    <a:pt x="1536" y="12181"/>
                  </a:lnTo>
                  <a:lnTo>
                    <a:pt x="441" y="12181"/>
                  </a:lnTo>
                  <a:lnTo>
                    <a:pt x="441" y="14609"/>
                  </a:lnTo>
                  <a:lnTo>
                    <a:pt x="1536" y="14609"/>
                  </a:lnTo>
                  <a:lnTo>
                    <a:pt x="1536" y="15431"/>
                  </a:lnTo>
                  <a:lnTo>
                    <a:pt x="441" y="15431"/>
                  </a:lnTo>
                  <a:lnTo>
                    <a:pt x="441" y="17848"/>
                  </a:lnTo>
                  <a:lnTo>
                    <a:pt x="1536" y="17848"/>
                  </a:lnTo>
                  <a:lnTo>
                    <a:pt x="1536" y="18669"/>
                  </a:lnTo>
                  <a:lnTo>
                    <a:pt x="441" y="18669"/>
                  </a:lnTo>
                  <a:lnTo>
                    <a:pt x="441" y="21098"/>
                  </a:lnTo>
                  <a:lnTo>
                    <a:pt x="1536" y="21098"/>
                  </a:lnTo>
                  <a:lnTo>
                    <a:pt x="1536" y="26647"/>
                  </a:lnTo>
                  <a:lnTo>
                    <a:pt x="4299" y="29076"/>
                  </a:lnTo>
                  <a:lnTo>
                    <a:pt x="4299" y="56591"/>
                  </a:lnTo>
                  <a:lnTo>
                    <a:pt x="6347" y="58674"/>
                  </a:lnTo>
                  <a:lnTo>
                    <a:pt x="3013" y="62496"/>
                  </a:lnTo>
                  <a:lnTo>
                    <a:pt x="3013" y="79475"/>
                  </a:lnTo>
                  <a:lnTo>
                    <a:pt x="2870" y="79737"/>
                  </a:lnTo>
                  <a:cubicBezTo>
                    <a:pt x="2810" y="79713"/>
                    <a:pt x="2739" y="79689"/>
                    <a:pt x="2656" y="79689"/>
                  </a:cubicBezTo>
                  <a:cubicBezTo>
                    <a:pt x="2298" y="79689"/>
                    <a:pt x="2013" y="79975"/>
                    <a:pt x="2013" y="80332"/>
                  </a:cubicBezTo>
                  <a:cubicBezTo>
                    <a:pt x="2013" y="80606"/>
                    <a:pt x="2179" y="80832"/>
                    <a:pt x="2406" y="80927"/>
                  </a:cubicBezTo>
                  <a:lnTo>
                    <a:pt x="2406" y="99215"/>
                  </a:lnTo>
                  <a:lnTo>
                    <a:pt x="2656" y="99215"/>
                  </a:lnTo>
                  <a:lnTo>
                    <a:pt x="2656" y="80975"/>
                  </a:lnTo>
                  <a:cubicBezTo>
                    <a:pt x="2787" y="80975"/>
                    <a:pt x="2918" y="80939"/>
                    <a:pt x="3013" y="80868"/>
                  </a:cubicBezTo>
                  <a:lnTo>
                    <a:pt x="3013" y="84940"/>
                  </a:lnTo>
                  <a:lnTo>
                    <a:pt x="6739" y="88964"/>
                  </a:lnTo>
                  <a:lnTo>
                    <a:pt x="6978" y="99227"/>
                  </a:lnTo>
                  <a:lnTo>
                    <a:pt x="7216" y="99227"/>
                  </a:lnTo>
                  <a:lnTo>
                    <a:pt x="6978" y="88869"/>
                  </a:lnTo>
                  <a:lnTo>
                    <a:pt x="3263" y="84844"/>
                  </a:lnTo>
                  <a:lnTo>
                    <a:pt x="3263" y="80558"/>
                  </a:lnTo>
                  <a:cubicBezTo>
                    <a:pt x="3287" y="80487"/>
                    <a:pt x="3299" y="80415"/>
                    <a:pt x="3299" y="80332"/>
                  </a:cubicBezTo>
                  <a:cubicBezTo>
                    <a:pt x="3299" y="80260"/>
                    <a:pt x="3287" y="80177"/>
                    <a:pt x="3263" y="80118"/>
                  </a:cubicBezTo>
                  <a:lnTo>
                    <a:pt x="3263" y="79534"/>
                  </a:lnTo>
                  <a:lnTo>
                    <a:pt x="8085" y="70628"/>
                  </a:lnTo>
                  <a:lnTo>
                    <a:pt x="8097" y="70593"/>
                  </a:lnTo>
                  <a:lnTo>
                    <a:pt x="8097" y="61806"/>
                  </a:lnTo>
                  <a:cubicBezTo>
                    <a:pt x="8954" y="61746"/>
                    <a:pt x="9633" y="61032"/>
                    <a:pt x="9633" y="60163"/>
                  </a:cubicBezTo>
                  <a:cubicBezTo>
                    <a:pt x="9633" y="59246"/>
                    <a:pt x="8883" y="58508"/>
                    <a:pt x="7966" y="58508"/>
                  </a:cubicBezTo>
                  <a:cubicBezTo>
                    <a:pt x="7561" y="58508"/>
                    <a:pt x="7192" y="58651"/>
                    <a:pt x="6906" y="58901"/>
                  </a:cubicBezTo>
                  <a:lnTo>
                    <a:pt x="6680" y="58662"/>
                  </a:lnTo>
                  <a:lnTo>
                    <a:pt x="7406" y="57829"/>
                  </a:lnTo>
                  <a:cubicBezTo>
                    <a:pt x="7466" y="57841"/>
                    <a:pt x="7513" y="57841"/>
                    <a:pt x="7573" y="57841"/>
                  </a:cubicBezTo>
                  <a:cubicBezTo>
                    <a:pt x="7930" y="57841"/>
                    <a:pt x="8216" y="57555"/>
                    <a:pt x="8216" y="57210"/>
                  </a:cubicBezTo>
                  <a:cubicBezTo>
                    <a:pt x="8216" y="56888"/>
                    <a:pt x="7990" y="56627"/>
                    <a:pt x="7692" y="56579"/>
                  </a:cubicBezTo>
                  <a:lnTo>
                    <a:pt x="7692" y="31731"/>
                  </a:lnTo>
                  <a:lnTo>
                    <a:pt x="4549" y="28968"/>
                  </a:lnTo>
                  <a:lnTo>
                    <a:pt x="4549" y="1060"/>
                  </a:lnTo>
                  <a:lnTo>
                    <a:pt x="4299" y="1060"/>
                  </a:lnTo>
                  <a:lnTo>
                    <a:pt x="4299" y="28754"/>
                  </a:lnTo>
                  <a:lnTo>
                    <a:pt x="1775" y="26539"/>
                  </a:lnTo>
                  <a:lnTo>
                    <a:pt x="1775" y="21098"/>
                  </a:lnTo>
                  <a:lnTo>
                    <a:pt x="2870" y="21098"/>
                  </a:lnTo>
                  <a:lnTo>
                    <a:pt x="2870" y="18669"/>
                  </a:lnTo>
                  <a:lnTo>
                    <a:pt x="1775" y="18669"/>
                  </a:lnTo>
                  <a:lnTo>
                    <a:pt x="1775" y="17848"/>
                  </a:lnTo>
                  <a:lnTo>
                    <a:pt x="2870" y="17848"/>
                  </a:lnTo>
                  <a:lnTo>
                    <a:pt x="2870" y="15431"/>
                  </a:lnTo>
                  <a:lnTo>
                    <a:pt x="1775" y="15431"/>
                  </a:lnTo>
                  <a:lnTo>
                    <a:pt x="1775" y="14609"/>
                  </a:lnTo>
                  <a:lnTo>
                    <a:pt x="2870" y="14609"/>
                  </a:lnTo>
                  <a:lnTo>
                    <a:pt x="2870" y="12181"/>
                  </a:lnTo>
                  <a:lnTo>
                    <a:pt x="1775" y="12181"/>
                  </a:lnTo>
                  <a:lnTo>
                    <a:pt x="1775" y="11359"/>
                  </a:lnTo>
                  <a:lnTo>
                    <a:pt x="2870" y="11359"/>
                  </a:lnTo>
                  <a:lnTo>
                    <a:pt x="2870" y="8942"/>
                  </a:lnTo>
                  <a:lnTo>
                    <a:pt x="1775" y="8942"/>
                  </a:lnTo>
                  <a:lnTo>
                    <a:pt x="1775" y="3310"/>
                  </a:lnTo>
                  <a:cubicBezTo>
                    <a:pt x="2632" y="3251"/>
                    <a:pt x="3310" y="2537"/>
                    <a:pt x="3310" y="1667"/>
                  </a:cubicBezTo>
                  <a:cubicBezTo>
                    <a:pt x="3310" y="786"/>
                    <a:pt x="2572" y="1"/>
                    <a:pt x="16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3" name="Google Shape;243;p5"/>
            <p:cNvSpPr/>
            <p:nvPr/>
          </p:nvSpPr>
          <p:spPr>
            <a:xfrm rot="10800000">
              <a:off x="8378125" y="0"/>
              <a:ext cx="243500" cy="2222600"/>
            </a:xfrm>
            <a:custGeom>
              <a:avLst/>
              <a:gdLst/>
              <a:ahLst/>
              <a:cxnLst/>
              <a:rect l="l" t="t" r="r" b="b"/>
              <a:pathLst>
                <a:path w="9740" h="88904" extrusionOk="0">
                  <a:moveTo>
                    <a:pt x="3620" y="19372"/>
                  </a:moveTo>
                  <a:lnTo>
                    <a:pt x="8478" y="23860"/>
                  </a:lnTo>
                  <a:cubicBezTo>
                    <a:pt x="8466" y="23920"/>
                    <a:pt x="8454" y="23967"/>
                    <a:pt x="8454" y="24015"/>
                  </a:cubicBezTo>
                  <a:cubicBezTo>
                    <a:pt x="8454" y="24337"/>
                    <a:pt x="8680" y="24598"/>
                    <a:pt x="8978" y="24646"/>
                  </a:cubicBezTo>
                  <a:lnTo>
                    <a:pt x="8978" y="38314"/>
                  </a:lnTo>
                  <a:lnTo>
                    <a:pt x="3620" y="42529"/>
                  </a:lnTo>
                  <a:lnTo>
                    <a:pt x="3620" y="40755"/>
                  </a:lnTo>
                  <a:lnTo>
                    <a:pt x="4703" y="40755"/>
                  </a:lnTo>
                  <a:lnTo>
                    <a:pt x="4703" y="38326"/>
                  </a:lnTo>
                  <a:lnTo>
                    <a:pt x="3620" y="38326"/>
                  </a:lnTo>
                  <a:lnTo>
                    <a:pt x="3620" y="37505"/>
                  </a:lnTo>
                  <a:lnTo>
                    <a:pt x="4703" y="37505"/>
                  </a:lnTo>
                  <a:lnTo>
                    <a:pt x="4703" y="35088"/>
                  </a:lnTo>
                  <a:lnTo>
                    <a:pt x="3620" y="35088"/>
                  </a:lnTo>
                  <a:lnTo>
                    <a:pt x="3620" y="34266"/>
                  </a:lnTo>
                  <a:lnTo>
                    <a:pt x="4703" y="34266"/>
                  </a:lnTo>
                  <a:lnTo>
                    <a:pt x="4703" y="31837"/>
                  </a:lnTo>
                  <a:lnTo>
                    <a:pt x="3620" y="31837"/>
                  </a:lnTo>
                  <a:lnTo>
                    <a:pt x="3620" y="31016"/>
                  </a:lnTo>
                  <a:lnTo>
                    <a:pt x="4703" y="31016"/>
                  </a:lnTo>
                  <a:lnTo>
                    <a:pt x="4703" y="28599"/>
                  </a:lnTo>
                  <a:lnTo>
                    <a:pt x="3620" y="28599"/>
                  </a:lnTo>
                  <a:lnTo>
                    <a:pt x="3620" y="19372"/>
                  </a:lnTo>
                  <a:close/>
                  <a:moveTo>
                    <a:pt x="3620" y="44815"/>
                  </a:moveTo>
                  <a:cubicBezTo>
                    <a:pt x="4334" y="44875"/>
                    <a:pt x="4906" y="45482"/>
                    <a:pt x="4906" y="46220"/>
                  </a:cubicBezTo>
                  <a:cubicBezTo>
                    <a:pt x="4906" y="46613"/>
                    <a:pt x="4739" y="46970"/>
                    <a:pt x="4489" y="47232"/>
                  </a:cubicBezTo>
                  <a:lnTo>
                    <a:pt x="4191" y="46863"/>
                  </a:lnTo>
                  <a:cubicBezTo>
                    <a:pt x="4346" y="46696"/>
                    <a:pt x="4442" y="46470"/>
                    <a:pt x="4442" y="46220"/>
                  </a:cubicBezTo>
                  <a:cubicBezTo>
                    <a:pt x="4442" y="45732"/>
                    <a:pt x="4084" y="45339"/>
                    <a:pt x="3620" y="45280"/>
                  </a:cubicBezTo>
                  <a:lnTo>
                    <a:pt x="3620" y="44815"/>
                  </a:lnTo>
                  <a:close/>
                  <a:moveTo>
                    <a:pt x="3370" y="44815"/>
                  </a:moveTo>
                  <a:lnTo>
                    <a:pt x="3370" y="45280"/>
                  </a:lnTo>
                  <a:cubicBezTo>
                    <a:pt x="2906" y="45339"/>
                    <a:pt x="2548" y="45744"/>
                    <a:pt x="2548" y="46220"/>
                  </a:cubicBezTo>
                  <a:cubicBezTo>
                    <a:pt x="2548" y="46744"/>
                    <a:pt x="2965" y="47173"/>
                    <a:pt x="3489" y="47173"/>
                  </a:cubicBezTo>
                  <a:cubicBezTo>
                    <a:pt x="3680" y="47173"/>
                    <a:pt x="3858" y="47113"/>
                    <a:pt x="4001" y="47030"/>
                  </a:cubicBezTo>
                  <a:lnTo>
                    <a:pt x="4299" y="47387"/>
                  </a:lnTo>
                  <a:cubicBezTo>
                    <a:pt x="4072" y="47542"/>
                    <a:pt x="3787" y="47637"/>
                    <a:pt x="3489" y="47637"/>
                  </a:cubicBezTo>
                  <a:cubicBezTo>
                    <a:pt x="2715" y="47637"/>
                    <a:pt x="2084" y="47006"/>
                    <a:pt x="2084" y="46220"/>
                  </a:cubicBezTo>
                  <a:cubicBezTo>
                    <a:pt x="2084" y="45482"/>
                    <a:pt x="2656" y="44875"/>
                    <a:pt x="3370" y="44815"/>
                  </a:cubicBezTo>
                  <a:close/>
                  <a:moveTo>
                    <a:pt x="3370" y="43029"/>
                  </a:moveTo>
                  <a:lnTo>
                    <a:pt x="3370" y="44565"/>
                  </a:lnTo>
                  <a:cubicBezTo>
                    <a:pt x="2513" y="44637"/>
                    <a:pt x="1834" y="45351"/>
                    <a:pt x="1834" y="46220"/>
                  </a:cubicBezTo>
                  <a:cubicBezTo>
                    <a:pt x="1834" y="47089"/>
                    <a:pt x="2584" y="47875"/>
                    <a:pt x="3489" y="47875"/>
                  </a:cubicBezTo>
                  <a:cubicBezTo>
                    <a:pt x="3846" y="47875"/>
                    <a:pt x="4180" y="47756"/>
                    <a:pt x="4453" y="47566"/>
                  </a:cubicBezTo>
                  <a:lnTo>
                    <a:pt x="5966" y="49399"/>
                  </a:lnTo>
                  <a:lnTo>
                    <a:pt x="5966" y="55745"/>
                  </a:lnTo>
                  <a:cubicBezTo>
                    <a:pt x="5668" y="55805"/>
                    <a:pt x="5454" y="56067"/>
                    <a:pt x="5454" y="56376"/>
                  </a:cubicBezTo>
                  <a:cubicBezTo>
                    <a:pt x="5454" y="56567"/>
                    <a:pt x="5525" y="56733"/>
                    <a:pt x="5656" y="56841"/>
                  </a:cubicBezTo>
                  <a:lnTo>
                    <a:pt x="3370" y="60531"/>
                  </a:lnTo>
                  <a:lnTo>
                    <a:pt x="3370" y="69842"/>
                  </a:lnTo>
                  <a:cubicBezTo>
                    <a:pt x="3239" y="69806"/>
                    <a:pt x="3096" y="69783"/>
                    <a:pt x="2941" y="69783"/>
                  </a:cubicBezTo>
                  <a:cubicBezTo>
                    <a:pt x="2703" y="69783"/>
                    <a:pt x="2465" y="69842"/>
                    <a:pt x="2251" y="69937"/>
                  </a:cubicBezTo>
                  <a:lnTo>
                    <a:pt x="251" y="66282"/>
                  </a:lnTo>
                  <a:lnTo>
                    <a:pt x="251" y="45482"/>
                  </a:lnTo>
                  <a:lnTo>
                    <a:pt x="3370" y="43029"/>
                  </a:lnTo>
                  <a:close/>
                  <a:moveTo>
                    <a:pt x="2941" y="70033"/>
                  </a:moveTo>
                  <a:cubicBezTo>
                    <a:pt x="3096" y="70033"/>
                    <a:pt x="3239" y="70056"/>
                    <a:pt x="3370" y="70092"/>
                  </a:cubicBezTo>
                  <a:lnTo>
                    <a:pt x="3370" y="70592"/>
                  </a:lnTo>
                  <a:cubicBezTo>
                    <a:pt x="3239" y="70533"/>
                    <a:pt x="3096" y="70497"/>
                    <a:pt x="2941" y="70497"/>
                  </a:cubicBezTo>
                  <a:cubicBezTo>
                    <a:pt x="2822" y="70497"/>
                    <a:pt x="2703" y="70521"/>
                    <a:pt x="2596" y="70557"/>
                  </a:cubicBezTo>
                  <a:lnTo>
                    <a:pt x="2370" y="70152"/>
                  </a:lnTo>
                  <a:cubicBezTo>
                    <a:pt x="2548" y="70080"/>
                    <a:pt x="2739" y="70033"/>
                    <a:pt x="2941" y="70033"/>
                  </a:cubicBezTo>
                  <a:close/>
                  <a:moveTo>
                    <a:pt x="3620" y="70199"/>
                  </a:moveTo>
                  <a:cubicBezTo>
                    <a:pt x="4061" y="70437"/>
                    <a:pt x="4358" y="70914"/>
                    <a:pt x="4358" y="71449"/>
                  </a:cubicBezTo>
                  <a:cubicBezTo>
                    <a:pt x="4358" y="71985"/>
                    <a:pt x="4061" y="72450"/>
                    <a:pt x="3620" y="72688"/>
                  </a:cubicBezTo>
                  <a:lnTo>
                    <a:pt x="3620" y="72116"/>
                  </a:lnTo>
                  <a:cubicBezTo>
                    <a:pt x="3787" y="71950"/>
                    <a:pt x="3894" y="71711"/>
                    <a:pt x="3894" y="71449"/>
                  </a:cubicBezTo>
                  <a:cubicBezTo>
                    <a:pt x="3894" y="71188"/>
                    <a:pt x="3787" y="70949"/>
                    <a:pt x="3620" y="70771"/>
                  </a:cubicBezTo>
                  <a:lnTo>
                    <a:pt x="3620" y="70199"/>
                  </a:lnTo>
                  <a:close/>
                  <a:moveTo>
                    <a:pt x="2156" y="70271"/>
                  </a:moveTo>
                  <a:lnTo>
                    <a:pt x="2382" y="70676"/>
                  </a:lnTo>
                  <a:cubicBezTo>
                    <a:pt x="2156" y="70854"/>
                    <a:pt x="2001" y="71128"/>
                    <a:pt x="2001" y="71449"/>
                  </a:cubicBezTo>
                  <a:cubicBezTo>
                    <a:pt x="2001" y="71926"/>
                    <a:pt x="2358" y="72331"/>
                    <a:pt x="2822" y="72390"/>
                  </a:cubicBezTo>
                  <a:lnTo>
                    <a:pt x="2822" y="72854"/>
                  </a:lnTo>
                  <a:cubicBezTo>
                    <a:pt x="2098" y="72783"/>
                    <a:pt x="1539" y="72191"/>
                    <a:pt x="1536" y="71444"/>
                  </a:cubicBezTo>
                  <a:lnTo>
                    <a:pt x="1536" y="71444"/>
                  </a:lnTo>
                  <a:cubicBezTo>
                    <a:pt x="1538" y="70958"/>
                    <a:pt x="1788" y="70520"/>
                    <a:pt x="2156" y="70271"/>
                  </a:cubicBezTo>
                  <a:close/>
                  <a:moveTo>
                    <a:pt x="3370" y="72295"/>
                  </a:moveTo>
                  <a:lnTo>
                    <a:pt x="3370" y="72795"/>
                  </a:lnTo>
                  <a:cubicBezTo>
                    <a:pt x="3275" y="72819"/>
                    <a:pt x="3168" y="72842"/>
                    <a:pt x="3072" y="72854"/>
                  </a:cubicBezTo>
                  <a:lnTo>
                    <a:pt x="3072" y="72390"/>
                  </a:lnTo>
                  <a:cubicBezTo>
                    <a:pt x="3179" y="72366"/>
                    <a:pt x="3275" y="72342"/>
                    <a:pt x="3370" y="72295"/>
                  </a:cubicBezTo>
                  <a:close/>
                  <a:moveTo>
                    <a:pt x="2429" y="0"/>
                  </a:moveTo>
                  <a:cubicBezTo>
                    <a:pt x="1905" y="0"/>
                    <a:pt x="1477" y="417"/>
                    <a:pt x="1477" y="941"/>
                  </a:cubicBezTo>
                  <a:cubicBezTo>
                    <a:pt x="1477" y="1429"/>
                    <a:pt x="1846" y="1822"/>
                    <a:pt x="2310" y="1881"/>
                  </a:cubicBezTo>
                  <a:lnTo>
                    <a:pt x="2310" y="18169"/>
                  </a:lnTo>
                  <a:lnTo>
                    <a:pt x="3370" y="19157"/>
                  </a:lnTo>
                  <a:lnTo>
                    <a:pt x="3370" y="28599"/>
                  </a:lnTo>
                  <a:lnTo>
                    <a:pt x="2286" y="28599"/>
                  </a:lnTo>
                  <a:lnTo>
                    <a:pt x="2286" y="31016"/>
                  </a:lnTo>
                  <a:lnTo>
                    <a:pt x="3370" y="31016"/>
                  </a:lnTo>
                  <a:lnTo>
                    <a:pt x="3370" y="31837"/>
                  </a:lnTo>
                  <a:lnTo>
                    <a:pt x="2286" y="31837"/>
                  </a:lnTo>
                  <a:lnTo>
                    <a:pt x="2286" y="34266"/>
                  </a:lnTo>
                  <a:lnTo>
                    <a:pt x="3370" y="34266"/>
                  </a:lnTo>
                  <a:lnTo>
                    <a:pt x="3370" y="35088"/>
                  </a:lnTo>
                  <a:lnTo>
                    <a:pt x="2286" y="35088"/>
                  </a:lnTo>
                  <a:lnTo>
                    <a:pt x="2286" y="37505"/>
                  </a:lnTo>
                  <a:lnTo>
                    <a:pt x="3370" y="37505"/>
                  </a:lnTo>
                  <a:lnTo>
                    <a:pt x="3370" y="38326"/>
                  </a:lnTo>
                  <a:lnTo>
                    <a:pt x="2286" y="38326"/>
                  </a:lnTo>
                  <a:lnTo>
                    <a:pt x="2286" y="40755"/>
                  </a:lnTo>
                  <a:lnTo>
                    <a:pt x="3370" y="40755"/>
                  </a:lnTo>
                  <a:lnTo>
                    <a:pt x="3370" y="42720"/>
                  </a:lnTo>
                  <a:lnTo>
                    <a:pt x="48" y="45327"/>
                  </a:lnTo>
                  <a:lnTo>
                    <a:pt x="0" y="45363"/>
                  </a:lnTo>
                  <a:lnTo>
                    <a:pt x="0" y="66354"/>
                  </a:lnTo>
                  <a:lnTo>
                    <a:pt x="2048" y="70056"/>
                  </a:lnTo>
                  <a:cubicBezTo>
                    <a:pt x="1584" y="70354"/>
                    <a:pt x="1286" y="70866"/>
                    <a:pt x="1286" y="71449"/>
                  </a:cubicBezTo>
                  <a:cubicBezTo>
                    <a:pt x="1286" y="72319"/>
                    <a:pt x="1965" y="73033"/>
                    <a:pt x="2822" y="73104"/>
                  </a:cubicBezTo>
                  <a:lnTo>
                    <a:pt x="2822" y="88904"/>
                  </a:lnTo>
                  <a:lnTo>
                    <a:pt x="3072" y="88904"/>
                  </a:lnTo>
                  <a:lnTo>
                    <a:pt x="3072" y="73104"/>
                  </a:lnTo>
                  <a:cubicBezTo>
                    <a:pt x="3168" y="73093"/>
                    <a:pt x="3275" y="73081"/>
                    <a:pt x="3370" y="73045"/>
                  </a:cubicBezTo>
                  <a:lnTo>
                    <a:pt x="3370" y="88892"/>
                  </a:lnTo>
                  <a:lnTo>
                    <a:pt x="3620" y="88892"/>
                  </a:lnTo>
                  <a:lnTo>
                    <a:pt x="3620" y="72962"/>
                  </a:lnTo>
                  <a:cubicBezTo>
                    <a:pt x="4191" y="72712"/>
                    <a:pt x="4608" y="72128"/>
                    <a:pt x="4608" y="71449"/>
                  </a:cubicBezTo>
                  <a:cubicBezTo>
                    <a:pt x="4608" y="70771"/>
                    <a:pt x="4191" y="70199"/>
                    <a:pt x="3620" y="69937"/>
                  </a:cubicBezTo>
                  <a:lnTo>
                    <a:pt x="3620" y="60603"/>
                  </a:lnTo>
                  <a:lnTo>
                    <a:pt x="5858" y="56983"/>
                  </a:lnTo>
                  <a:cubicBezTo>
                    <a:pt x="5930" y="57007"/>
                    <a:pt x="6013" y="57019"/>
                    <a:pt x="6096" y="57019"/>
                  </a:cubicBezTo>
                  <a:cubicBezTo>
                    <a:pt x="6442" y="57019"/>
                    <a:pt x="6739" y="56733"/>
                    <a:pt x="6739" y="56376"/>
                  </a:cubicBezTo>
                  <a:cubicBezTo>
                    <a:pt x="6739" y="56067"/>
                    <a:pt x="6513" y="55805"/>
                    <a:pt x="6216" y="55757"/>
                  </a:cubicBezTo>
                  <a:lnTo>
                    <a:pt x="6216" y="55745"/>
                  </a:lnTo>
                  <a:lnTo>
                    <a:pt x="6216" y="49316"/>
                  </a:lnTo>
                  <a:lnTo>
                    <a:pt x="4644" y="47423"/>
                  </a:lnTo>
                  <a:cubicBezTo>
                    <a:pt x="4953" y="47113"/>
                    <a:pt x="5156" y="46696"/>
                    <a:pt x="5156" y="46220"/>
                  </a:cubicBezTo>
                  <a:cubicBezTo>
                    <a:pt x="5156" y="45351"/>
                    <a:pt x="4477" y="44637"/>
                    <a:pt x="3620" y="44577"/>
                  </a:cubicBezTo>
                  <a:lnTo>
                    <a:pt x="3620" y="42839"/>
                  </a:lnTo>
                  <a:lnTo>
                    <a:pt x="9180" y="38469"/>
                  </a:lnTo>
                  <a:lnTo>
                    <a:pt x="9216" y="38434"/>
                  </a:lnTo>
                  <a:lnTo>
                    <a:pt x="9216" y="24646"/>
                  </a:lnTo>
                  <a:cubicBezTo>
                    <a:pt x="9514" y="24598"/>
                    <a:pt x="9740" y="24337"/>
                    <a:pt x="9740" y="24027"/>
                  </a:cubicBezTo>
                  <a:cubicBezTo>
                    <a:pt x="9740" y="23670"/>
                    <a:pt x="9454" y="23384"/>
                    <a:pt x="9097" y="23384"/>
                  </a:cubicBezTo>
                  <a:cubicBezTo>
                    <a:pt x="8894" y="23384"/>
                    <a:pt x="8704" y="23479"/>
                    <a:pt x="8585" y="23634"/>
                  </a:cubicBezTo>
                  <a:lnTo>
                    <a:pt x="3620" y="19050"/>
                  </a:lnTo>
                  <a:lnTo>
                    <a:pt x="3620" y="8013"/>
                  </a:lnTo>
                  <a:lnTo>
                    <a:pt x="3370" y="8013"/>
                  </a:lnTo>
                  <a:lnTo>
                    <a:pt x="3370" y="18824"/>
                  </a:lnTo>
                  <a:lnTo>
                    <a:pt x="2548" y="18062"/>
                  </a:lnTo>
                  <a:lnTo>
                    <a:pt x="2548" y="1881"/>
                  </a:lnTo>
                  <a:cubicBezTo>
                    <a:pt x="3025" y="1822"/>
                    <a:pt x="3382" y="1429"/>
                    <a:pt x="3382" y="941"/>
                  </a:cubicBezTo>
                  <a:cubicBezTo>
                    <a:pt x="3382" y="417"/>
                    <a:pt x="2953" y="0"/>
                    <a:pt x="24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Tree>
    <p:extLst>
      <p:ext uri="{BB962C8B-B14F-4D97-AF65-F5344CB8AC3E}">
        <p14:creationId xmlns:p14="http://schemas.microsoft.com/office/powerpoint/2010/main" val="827889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ig number">
  <p:cSld name="Big number">
    <p:bg>
      <p:bgPr>
        <a:gradFill>
          <a:gsLst>
            <a:gs pos="0">
              <a:schemeClr val="accent2"/>
            </a:gs>
            <a:gs pos="7000">
              <a:schemeClr val="accent1"/>
            </a:gs>
            <a:gs pos="15000">
              <a:schemeClr val="accent3"/>
            </a:gs>
            <a:gs pos="28000">
              <a:schemeClr val="dk2"/>
            </a:gs>
            <a:gs pos="37000">
              <a:schemeClr val="lt2"/>
            </a:gs>
            <a:gs pos="58000">
              <a:schemeClr val="dk1"/>
            </a:gs>
            <a:gs pos="100000">
              <a:schemeClr val="dk1"/>
            </a:gs>
          </a:gsLst>
          <a:path path="circle">
            <a:fillToRect r="100000" b="100000"/>
          </a:path>
          <a:tileRect l="-100000" t="-100000"/>
        </a:gradFill>
        <a:effectLst/>
      </p:bgPr>
    </p:bg>
    <p:spTree>
      <p:nvGrpSpPr>
        <p:cNvPr id="1" name="Shape 507"/>
        <p:cNvGrpSpPr/>
        <p:nvPr/>
      </p:nvGrpSpPr>
      <p:grpSpPr>
        <a:xfrm>
          <a:off x="0" y="0"/>
          <a:ext cx="0" cy="0"/>
          <a:chOff x="0" y="0"/>
          <a:chExt cx="0" cy="0"/>
        </a:xfrm>
      </p:grpSpPr>
      <p:sp>
        <p:nvSpPr>
          <p:cNvPr id="508" name="Google Shape;508;p11"/>
          <p:cNvSpPr txBox="1">
            <a:spLocks noGrp="1"/>
          </p:cNvSpPr>
          <p:nvPr>
            <p:ph type="title" hasCustomPrompt="1"/>
          </p:nvPr>
        </p:nvSpPr>
        <p:spPr>
          <a:xfrm>
            <a:off x="5500233" y="2755300"/>
            <a:ext cx="5740800" cy="1591200"/>
          </a:xfrm>
          <a:prstGeom prst="rect">
            <a:avLst/>
          </a:prstGeom>
        </p:spPr>
        <p:txBody>
          <a:bodyPr spcFirstLastPara="1" wrap="square" lIns="91425" tIns="91425" rIns="91425" bIns="91425" anchor="ctr" anchorCtr="0">
            <a:noAutofit/>
          </a:bodyPr>
          <a:lstStyle>
            <a:lvl1pPr lvl="0" algn="r">
              <a:lnSpc>
                <a:spcPct val="115000"/>
              </a:lnSpc>
              <a:spcBef>
                <a:spcPts val="0"/>
              </a:spcBef>
              <a:spcAft>
                <a:spcPts val="0"/>
              </a:spcAft>
              <a:buSzPts val="9600"/>
              <a:buNone/>
              <a:defRPr sz="13333">
                <a:solidFill>
                  <a:schemeClr val="lt1"/>
                </a:solidFill>
              </a:defRPr>
            </a:lvl1pPr>
            <a:lvl2pPr lvl="1" algn="ctr">
              <a:spcBef>
                <a:spcPts val="0"/>
              </a:spcBef>
              <a:spcAft>
                <a:spcPts val="0"/>
              </a:spcAft>
              <a:buSzPts val="9600"/>
              <a:buNone/>
              <a:defRPr sz="12800"/>
            </a:lvl2pPr>
            <a:lvl3pPr lvl="2" algn="ctr">
              <a:spcBef>
                <a:spcPts val="0"/>
              </a:spcBef>
              <a:spcAft>
                <a:spcPts val="0"/>
              </a:spcAft>
              <a:buSzPts val="9600"/>
              <a:buNone/>
              <a:defRPr sz="12800"/>
            </a:lvl3pPr>
            <a:lvl4pPr lvl="3" algn="ctr">
              <a:spcBef>
                <a:spcPts val="0"/>
              </a:spcBef>
              <a:spcAft>
                <a:spcPts val="0"/>
              </a:spcAft>
              <a:buSzPts val="9600"/>
              <a:buNone/>
              <a:defRPr sz="12800"/>
            </a:lvl4pPr>
            <a:lvl5pPr lvl="4" algn="ctr">
              <a:spcBef>
                <a:spcPts val="0"/>
              </a:spcBef>
              <a:spcAft>
                <a:spcPts val="0"/>
              </a:spcAft>
              <a:buSzPts val="9600"/>
              <a:buNone/>
              <a:defRPr sz="12800"/>
            </a:lvl5pPr>
            <a:lvl6pPr lvl="5" algn="ctr">
              <a:spcBef>
                <a:spcPts val="0"/>
              </a:spcBef>
              <a:spcAft>
                <a:spcPts val="0"/>
              </a:spcAft>
              <a:buSzPts val="9600"/>
              <a:buNone/>
              <a:defRPr sz="12800"/>
            </a:lvl6pPr>
            <a:lvl7pPr lvl="6" algn="ctr">
              <a:spcBef>
                <a:spcPts val="0"/>
              </a:spcBef>
              <a:spcAft>
                <a:spcPts val="0"/>
              </a:spcAft>
              <a:buSzPts val="9600"/>
              <a:buNone/>
              <a:defRPr sz="12800"/>
            </a:lvl7pPr>
            <a:lvl8pPr lvl="7" algn="ctr">
              <a:spcBef>
                <a:spcPts val="0"/>
              </a:spcBef>
              <a:spcAft>
                <a:spcPts val="0"/>
              </a:spcAft>
              <a:buSzPts val="9600"/>
              <a:buNone/>
              <a:defRPr sz="12800"/>
            </a:lvl8pPr>
            <a:lvl9pPr lvl="8" algn="ctr">
              <a:spcBef>
                <a:spcPts val="0"/>
              </a:spcBef>
              <a:spcAft>
                <a:spcPts val="0"/>
              </a:spcAft>
              <a:buSzPts val="9600"/>
              <a:buNone/>
              <a:defRPr sz="12800"/>
            </a:lvl9pPr>
          </a:lstStyle>
          <a:p>
            <a:r>
              <a:t>xx%</a:t>
            </a:r>
          </a:p>
        </p:txBody>
      </p:sp>
      <p:sp>
        <p:nvSpPr>
          <p:cNvPr id="509" name="Google Shape;509;p11"/>
          <p:cNvSpPr txBox="1">
            <a:spLocks noGrp="1"/>
          </p:cNvSpPr>
          <p:nvPr>
            <p:ph type="subTitle" idx="1"/>
          </p:nvPr>
        </p:nvSpPr>
        <p:spPr>
          <a:xfrm>
            <a:off x="5500229" y="4651933"/>
            <a:ext cx="5740800" cy="7632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600"/>
              <a:buNone/>
              <a:defRPr>
                <a:solidFill>
                  <a:schemeClr val="lt1"/>
                </a:solidFill>
              </a:defRPr>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endParaRPr/>
          </a:p>
        </p:txBody>
      </p:sp>
      <p:grpSp>
        <p:nvGrpSpPr>
          <p:cNvPr id="510" name="Google Shape;510;p11"/>
          <p:cNvGrpSpPr/>
          <p:nvPr/>
        </p:nvGrpSpPr>
        <p:grpSpPr>
          <a:xfrm rot="10800000" flipH="1">
            <a:off x="-243467" y="-358861"/>
            <a:ext cx="3306400" cy="3859000"/>
            <a:chOff x="2693662" y="1511141"/>
            <a:chExt cx="2479800" cy="2894250"/>
          </a:xfrm>
        </p:grpSpPr>
        <p:sp>
          <p:nvSpPr>
            <p:cNvPr id="511" name="Google Shape;511;p11"/>
            <p:cNvSpPr/>
            <p:nvPr/>
          </p:nvSpPr>
          <p:spPr>
            <a:xfrm>
              <a:off x="3280037" y="2486295"/>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12" name="Google Shape;512;p11"/>
            <p:cNvSpPr/>
            <p:nvPr/>
          </p:nvSpPr>
          <p:spPr>
            <a:xfrm>
              <a:off x="3280037" y="1836195"/>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13" name="Google Shape;513;p11"/>
            <p:cNvSpPr/>
            <p:nvPr/>
          </p:nvSpPr>
          <p:spPr>
            <a:xfrm>
              <a:off x="3872787" y="21612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14" name="Google Shape;514;p11"/>
            <p:cNvSpPr/>
            <p:nvPr/>
          </p:nvSpPr>
          <p:spPr>
            <a:xfrm>
              <a:off x="3872787" y="28113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15" name="Google Shape;515;p11"/>
            <p:cNvSpPr/>
            <p:nvPr/>
          </p:nvSpPr>
          <p:spPr>
            <a:xfrm>
              <a:off x="3280037" y="313639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16" name="Google Shape;516;p11"/>
            <p:cNvSpPr/>
            <p:nvPr/>
          </p:nvSpPr>
          <p:spPr>
            <a:xfrm>
              <a:off x="2693662" y="28113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17" name="Google Shape;517;p11"/>
            <p:cNvSpPr/>
            <p:nvPr/>
          </p:nvSpPr>
          <p:spPr>
            <a:xfrm>
              <a:off x="2693662" y="21612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18" name="Google Shape;518;p11"/>
            <p:cNvSpPr/>
            <p:nvPr/>
          </p:nvSpPr>
          <p:spPr>
            <a:xfrm>
              <a:off x="3872787" y="34614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19" name="Google Shape;519;p11"/>
            <p:cNvSpPr/>
            <p:nvPr/>
          </p:nvSpPr>
          <p:spPr>
            <a:xfrm>
              <a:off x="2693662" y="34614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20" name="Google Shape;520;p11"/>
            <p:cNvSpPr/>
            <p:nvPr/>
          </p:nvSpPr>
          <p:spPr>
            <a:xfrm>
              <a:off x="3280037" y="378649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21" name="Google Shape;521;p11"/>
            <p:cNvSpPr/>
            <p:nvPr/>
          </p:nvSpPr>
          <p:spPr>
            <a:xfrm>
              <a:off x="3872787" y="151114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22" name="Google Shape;522;p11"/>
            <p:cNvSpPr/>
            <p:nvPr/>
          </p:nvSpPr>
          <p:spPr>
            <a:xfrm>
              <a:off x="4459162" y="248629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23" name="Google Shape;523;p11"/>
            <p:cNvSpPr/>
            <p:nvPr/>
          </p:nvSpPr>
          <p:spPr>
            <a:xfrm>
              <a:off x="4459162" y="3136391"/>
              <a:ext cx="714300" cy="618900"/>
            </a:xfrm>
            <a:prstGeom prst="hexagon">
              <a:avLst>
                <a:gd name="adj" fmla="val 25000"/>
                <a:gd name="vf" fmla="val 11547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524" name="Google Shape;524;p11"/>
          <p:cNvGrpSpPr/>
          <p:nvPr/>
        </p:nvGrpSpPr>
        <p:grpSpPr>
          <a:xfrm rot="5400000">
            <a:off x="9697868" y="-1417883"/>
            <a:ext cx="713833" cy="4274400"/>
            <a:chOff x="184625" y="0"/>
            <a:chExt cx="535375" cy="3205800"/>
          </a:xfrm>
        </p:grpSpPr>
        <p:cxnSp>
          <p:nvCxnSpPr>
            <p:cNvPr id="525" name="Google Shape;525;p11"/>
            <p:cNvCxnSpPr/>
            <p:nvPr/>
          </p:nvCxnSpPr>
          <p:spPr>
            <a:xfrm rot="5400000">
              <a:off x="-1115550" y="1370250"/>
              <a:ext cx="3205800" cy="465300"/>
            </a:xfrm>
            <a:prstGeom prst="bentConnector3">
              <a:avLst>
                <a:gd name="adj1" fmla="val 50000"/>
              </a:avLst>
            </a:prstGeom>
            <a:noFill/>
            <a:ln w="9525" cap="flat" cmpd="sng">
              <a:solidFill>
                <a:schemeClr val="lt1"/>
              </a:solidFill>
              <a:prstDash val="solid"/>
              <a:round/>
              <a:headEnd type="none" w="med" len="med"/>
              <a:tailEnd type="oval" w="med" len="med"/>
            </a:ln>
          </p:spPr>
        </p:cxnSp>
        <p:cxnSp>
          <p:nvCxnSpPr>
            <p:cNvPr id="526" name="Google Shape;526;p11"/>
            <p:cNvCxnSpPr/>
            <p:nvPr/>
          </p:nvCxnSpPr>
          <p:spPr>
            <a:xfrm rot="5400000">
              <a:off x="-761875" y="946500"/>
              <a:ext cx="2205300" cy="312300"/>
            </a:xfrm>
            <a:prstGeom prst="bentConnector3">
              <a:avLst>
                <a:gd name="adj1" fmla="val 50000"/>
              </a:avLst>
            </a:prstGeom>
            <a:noFill/>
            <a:ln w="9525" cap="flat" cmpd="sng">
              <a:solidFill>
                <a:schemeClr val="lt1"/>
              </a:solidFill>
              <a:prstDash val="solid"/>
              <a:round/>
              <a:headEnd type="none" w="med" len="med"/>
              <a:tailEnd type="oval" w="med" len="med"/>
            </a:ln>
          </p:spPr>
        </p:cxnSp>
        <p:cxnSp>
          <p:nvCxnSpPr>
            <p:cNvPr id="527" name="Google Shape;527;p11"/>
            <p:cNvCxnSpPr/>
            <p:nvPr/>
          </p:nvCxnSpPr>
          <p:spPr>
            <a:xfrm rot="5400000">
              <a:off x="-1046069" y="1453200"/>
              <a:ext cx="2906400" cy="0"/>
            </a:xfrm>
            <a:prstGeom prst="straightConnector1">
              <a:avLst/>
            </a:prstGeom>
            <a:noFill/>
            <a:ln w="9525" cap="flat" cmpd="sng">
              <a:solidFill>
                <a:schemeClr val="lt1"/>
              </a:solidFill>
              <a:prstDash val="solid"/>
              <a:round/>
              <a:headEnd type="none" w="med" len="med"/>
              <a:tailEnd type="oval" w="med" len="med"/>
            </a:ln>
          </p:spPr>
        </p:cxnSp>
        <p:cxnSp>
          <p:nvCxnSpPr>
            <p:cNvPr id="528" name="Google Shape;528;p11"/>
            <p:cNvCxnSpPr/>
            <p:nvPr/>
          </p:nvCxnSpPr>
          <p:spPr>
            <a:xfrm>
              <a:off x="618250" y="0"/>
              <a:ext cx="0" cy="1969500"/>
            </a:xfrm>
            <a:prstGeom prst="straightConnector1">
              <a:avLst/>
            </a:prstGeom>
            <a:noFill/>
            <a:ln w="9525" cap="flat" cmpd="sng">
              <a:solidFill>
                <a:schemeClr val="lt1"/>
              </a:solidFill>
              <a:prstDash val="solid"/>
              <a:round/>
              <a:headEnd type="none" w="med" len="med"/>
              <a:tailEnd type="oval" w="med" len="med"/>
            </a:ln>
          </p:spPr>
        </p:cxnSp>
      </p:grpSp>
      <p:grpSp>
        <p:nvGrpSpPr>
          <p:cNvPr id="529" name="Google Shape;529;p11"/>
          <p:cNvGrpSpPr/>
          <p:nvPr/>
        </p:nvGrpSpPr>
        <p:grpSpPr>
          <a:xfrm rot="10800000">
            <a:off x="-29" y="5159918"/>
            <a:ext cx="3307567" cy="1130733"/>
            <a:chOff x="6695138" y="4153988"/>
            <a:chExt cx="2480675" cy="848050"/>
          </a:xfrm>
        </p:grpSpPr>
        <p:sp>
          <p:nvSpPr>
            <p:cNvPr id="530" name="Google Shape;530;p11"/>
            <p:cNvSpPr/>
            <p:nvPr/>
          </p:nvSpPr>
          <p:spPr>
            <a:xfrm rot="-5400000">
              <a:off x="7658063" y="4710013"/>
              <a:ext cx="6275" cy="18175"/>
            </a:xfrm>
            <a:custGeom>
              <a:avLst/>
              <a:gdLst/>
              <a:ahLst/>
              <a:cxnLst/>
              <a:rect l="l" t="t" r="r" b="b"/>
              <a:pathLst>
                <a:path w="251" h="727" extrusionOk="0">
                  <a:moveTo>
                    <a:pt x="1" y="0"/>
                  </a:moveTo>
                  <a:lnTo>
                    <a:pt x="1" y="726"/>
                  </a:lnTo>
                  <a:lnTo>
                    <a:pt x="251" y="726"/>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31" name="Google Shape;531;p11"/>
            <p:cNvSpPr/>
            <p:nvPr/>
          </p:nvSpPr>
          <p:spPr>
            <a:xfrm rot="-5400000">
              <a:off x="7694663" y="4710013"/>
              <a:ext cx="6275" cy="18175"/>
            </a:xfrm>
            <a:custGeom>
              <a:avLst/>
              <a:gdLst/>
              <a:ahLst/>
              <a:cxnLst/>
              <a:rect l="l" t="t" r="r" b="b"/>
              <a:pathLst>
                <a:path w="251" h="727" extrusionOk="0">
                  <a:moveTo>
                    <a:pt x="1" y="0"/>
                  </a:moveTo>
                  <a:lnTo>
                    <a:pt x="1" y="727"/>
                  </a:lnTo>
                  <a:lnTo>
                    <a:pt x="251" y="727"/>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32" name="Google Shape;532;p11"/>
            <p:cNvSpPr/>
            <p:nvPr/>
          </p:nvSpPr>
          <p:spPr>
            <a:xfrm rot="-5400000">
              <a:off x="7768038" y="4709863"/>
              <a:ext cx="6275" cy="18475"/>
            </a:xfrm>
            <a:custGeom>
              <a:avLst/>
              <a:gdLst/>
              <a:ahLst/>
              <a:cxnLst/>
              <a:rect l="l" t="t" r="r" b="b"/>
              <a:pathLst>
                <a:path w="251" h="739" extrusionOk="0">
                  <a:moveTo>
                    <a:pt x="1" y="0"/>
                  </a:moveTo>
                  <a:lnTo>
                    <a:pt x="1" y="739"/>
                  </a:lnTo>
                  <a:lnTo>
                    <a:pt x="251" y="739"/>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33" name="Google Shape;533;p11"/>
            <p:cNvSpPr/>
            <p:nvPr/>
          </p:nvSpPr>
          <p:spPr>
            <a:xfrm rot="-5400000">
              <a:off x="7731425" y="4709850"/>
              <a:ext cx="6275" cy="18500"/>
            </a:xfrm>
            <a:custGeom>
              <a:avLst/>
              <a:gdLst/>
              <a:ahLst/>
              <a:cxnLst/>
              <a:rect l="l" t="t" r="r" b="b"/>
              <a:pathLst>
                <a:path w="251" h="740" extrusionOk="0">
                  <a:moveTo>
                    <a:pt x="1" y="1"/>
                  </a:moveTo>
                  <a:lnTo>
                    <a:pt x="1"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34" name="Google Shape;534;p11"/>
            <p:cNvSpPr/>
            <p:nvPr/>
          </p:nvSpPr>
          <p:spPr>
            <a:xfrm rot="-5400000">
              <a:off x="7549550" y="4711650"/>
              <a:ext cx="6275" cy="14900"/>
            </a:xfrm>
            <a:custGeom>
              <a:avLst/>
              <a:gdLst/>
              <a:ahLst/>
              <a:cxnLst/>
              <a:rect l="l" t="t" r="r" b="b"/>
              <a:pathLst>
                <a:path w="251" h="596" extrusionOk="0">
                  <a:moveTo>
                    <a:pt x="1" y="1"/>
                  </a:moveTo>
                  <a:lnTo>
                    <a:pt x="1" y="596"/>
                  </a:lnTo>
                  <a:lnTo>
                    <a:pt x="251" y="596"/>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35" name="Google Shape;535;p11"/>
            <p:cNvSpPr/>
            <p:nvPr/>
          </p:nvSpPr>
          <p:spPr>
            <a:xfrm rot="-5400000">
              <a:off x="8833200" y="4617425"/>
              <a:ext cx="6275" cy="18200"/>
            </a:xfrm>
            <a:custGeom>
              <a:avLst/>
              <a:gdLst/>
              <a:ahLst/>
              <a:cxnLst/>
              <a:rect l="l" t="t" r="r" b="b"/>
              <a:pathLst>
                <a:path w="251" h="728" extrusionOk="0">
                  <a:moveTo>
                    <a:pt x="0" y="1"/>
                  </a:moveTo>
                  <a:lnTo>
                    <a:pt x="0" y="727"/>
                  </a:lnTo>
                  <a:lnTo>
                    <a:pt x="251" y="727"/>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36" name="Google Shape;536;p11"/>
            <p:cNvSpPr/>
            <p:nvPr/>
          </p:nvSpPr>
          <p:spPr>
            <a:xfrm rot="-5400000">
              <a:off x="7804800" y="4710000"/>
              <a:ext cx="6275" cy="18200"/>
            </a:xfrm>
            <a:custGeom>
              <a:avLst/>
              <a:gdLst/>
              <a:ahLst/>
              <a:cxnLst/>
              <a:rect l="l" t="t" r="r" b="b"/>
              <a:pathLst>
                <a:path w="251" h="728" extrusionOk="0">
                  <a:moveTo>
                    <a:pt x="1" y="1"/>
                  </a:moveTo>
                  <a:lnTo>
                    <a:pt x="1" y="727"/>
                  </a:lnTo>
                  <a:lnTo>
                    <a:pt x="251" y="727"/>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37" name="Google Shape;537;p11"/>
            <p:cNvSpPr/>
            <p:nvPr/>
          </p:nvSpPr>
          <p:spPr>
            <a:xfrm rot="-5400000">
              <a:off x="7584538" y="4710013"/>
              <a:ext cx="6275" cy="18175"/>
            </a:xfrm>
            <a:custGeom>
              <a:avLst/>
              <a:gdLst/>
              <a:ahLst/>
              <a:cxnLst/>
              <a:rect l="l" t="t" r="r" b="b"/>
              <a:pathLst>
                <a:path w="251" h="727" extrusionOk="0">
                  <a:moveTo>
                    <a:pt x="1" y="0"/>
                  </a:moveTo>
                  <a:lnTo>
                    <a:pt x="1" y="726"/>
                  </a:lnTo>
                  <a:lnTo>
                    <a:pt x="251" y="726"/>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38" name="Google Shape;538;p11"/>
            <p:cNvSpPr/>
            <p:nvPr/>
          </p:nvSpPr>
          <p:spPr>
            <a:xfrm rot="-5400000">
              <a:off x="8098438" y="4709863"/>
              <a:ext cx="6275" cy="18475"/>
            </a:xfrm>
            <a:custGeom>
              <a:avLst/>
              <a:gdLst/>
              <a:ahLst/>
              <a:cxnLst/>
              <a:rect l="l" t="t" r="r" b="b"/>
              <a:pathLst>
                <a:path w="251" h="739" extrusionOk="0">
                  <a:moveTo>
                    <a:pt x="1" y="0"/>
                  </a:moveTo>
                  <a:lnTo>
                    <a:pt x="1" y="739"/>
                  </a:lnTo>
                  <a:lnTo>
                    <a:pt x="251" y="739"/>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39" name="Google Shape;539;p11"/>
            <p:cNvSpPr/>
            <p:nvPr/>
          </p:nvSpPr>
          <p:spPr>
            <a:xfrm rot="-5400000">
              <a:off x="8061675" y="4710000"/>
              <a:ext cx="6275" cy="18200"/>
            </a:xfrm>
            <a:custGeom>
              <a:avLst/>
              <a:gdLst/>
              <a:ahLst/>
              <a:cxnLst/>
              <a:rect l="l" t="t" r="r" b="b"/>
              <a:pathLst>
                <a:path w="251" h="728" extrusionOk="0">
                  <a:moveTo>
                    <a:pt x="1" y="1"/>
                  </a:moveTo>
                  <a:lnTo>
                    <a:pt x="1" y="727"/>
                  </a:lnTo>
                  <a:lnTo>
                    <a:pt x="251" y="727"/>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40" name="Google Shape;540;p11"/>
            <p:cNvSpPr/>
            <p:nvPr/>
          </p:nvSpPr>
          <p:spPr>
            <a:xfrm rot="-5400000">
              <a:off x="8024913" y="4709863"/>
              <a:ext cx="6275" cy="18475"/>
            </a:xfrm>
            <a:custGeom>
              <a:avLst/>
              <a:gdLst/>
              <a:ahLst/>
              <a:cxnLst/>
              <a:rect l="l" t="t" r="r" b="b"/>
              <a:pathLst>
                <a:path w="251" h="739" extrusionOk="0">
                  <a:moveTo>
                    <a:pt x="1" y="0"/>
                  </a:moveTo>
                  <a:lnTo>
                    <a:pt x="1" y="739"/>
                  </a:lnTo>
                  <a:lnTo>
                    <a:pt x="251" y="739"/>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41" name="Google Shape;541;p11"/>
            <p:cNvSpPr/>
            <p:nvPr/>
          </p:nvSpPr>
          <p:spPr>
            <a:xfrm rot="-5400000">
              <a:off x="8171813" y="4710013"/>
              <a:ext cx="6275" cy="18175"/>
            </a:xfrm>
            <a:custGeom>
              <a:avLst/>
              <a:gdLst/>
              <a:ahLst/>
              <a:cxnLst/>
              <a:rect l="l" t="t" r="r" b="b"/>
              <a:pathLst>
                <a:path w="251" h="727" extrusionOk="0">
                  <a:moveTo>
                    <a:pt x="1" y="0"/>
                  </a:moveTo>
                  <a:lnTo>
                    <a:pt x="1" y="726"/>
                  </a:lnTo>
                  <a:lnTo>
                    <a:pt x="251" y="726"/>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42" name="Google Shape;542;p11"/>
            <p:cNvSpPr/>
            <p:nvPr/>
          </p:nvSpPr>
          <p:spPr>
            <a:xfrm rot="-5400000">
              <a:off x="7988313" y="4709863"/>
              <a:ext cx="6275" cy="18475"/>
            </a:xfrm>
            <a:custGeom>
              <a:avLst/>
              <a:gdLst/>
              <a:ahLst/>
              <a:cxnLst/>
              <a:rect l="l" t="t" r="r" b="b"/>
              <a:pathLst>
                <a:path w="251" h="739" extrusionOk="0">
                  <a:moveTo>
                    <a:pt x="1" y="0"/>
                  </a:moveTo>
                  <a:lnTo>
                    <a:pt x="1" y="738"/>
                  </a:lnTo>
                  <a:lnTo>
                    <a:pt x="251" y="738"/>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43" name="Google Shape;543;p11"/>
            <p:cNvSpPr/>
            <p:nvPr/>
          </p:nvSpPr>
          <p:spPr>
            <a:xfrm rot="-5400000">
              <a:off x="7878163" y="4709863"/>
              <a:ext cx="6275" cy="18475"/>
            </a:xfrm>
            <a:custGeom>
              <a:avLst/>
              <a:gdLst/>
              <a:ahLst/>
              <a:cxnLst/>
              <a:rect l="l" t="t" r="r" b="b"/>
              <a:pathLst>
                <a:path w="251" h="739" extrusionOk="0">
                  <a:moveTo>
                    <a:pt x="1" y="1"/>
                  </a:moveTo>
                  <a:lnTo>
                    <a:pt x="1"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44" name="Google Shape;544;p11"/>
            <p:cNvSpPr/>
            <p:nvPr/>
          </p:nvSpPr>
          <p:spPr>
            <a:xfrm rot="-5400000">
              <a:off x="7841563" y="4709863"/>
              <a:ext cx="6275" cy="18475"/>
            </a:xfrm>
            <a:custGeom>
              <a:avLst/>
              <a:gdLst/>
              <a:ahLst/>
              <a:cxnLst/>
              <a:rect l="l" t="t" r="r" b="b"/>
              <a:pathLst>
                <a:path w="251" h="739" extrusionOk="0">
                  <a:moveTo>
                    <a:pt x="1" y="0"/>
                  </a:moveTo>
                  <a:lnTo>
                    <a:pt x="1" y="738"/>
                  </a:lnTo>
                  <a:lnTo>
                    <a:pt x="251" y="738"/>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45" name="Google Shape;545;p11"/>
            <p:cNvSpPr/>
            <p:nvPr/>
          </p:nvSpPr>
          <p:spPr>
            <a:xfrm rot="-5400000">
              <a:off x="7914938" y="4710013"/>
              <a:ext cx="6275" cy="18175"/>
            </a:xfrm>
            <a:custGeom>
              <a:avLst/>
              <a:gdLst/>
              <a:ahLst/>
              <a:cxnLst/>
              <a:rect l="l" t="t" r="r" b="b"/>
              <a:pathLst>
                <a:path w="251" h="727" extrusionOk="0">
                  <a:moveTo>
                    <a:pt x="1" y="0"/>
                  </a:moveTo>
                  <a:lnTo>
                    <a:pt x="1" y="726"/>
                  </a:lnTo>
                  <a:lnTo>
                    <a:pt x="251" y="726"/>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46" name="Google Shape;546;p11"/>
            <p:cNvSpPr/>
            <p:nvPr/>
          </p:nvSpPr>
          <p:spPr>
            <a:xfrm rot="-5400000">
              <a:off x="8135038" y="4709863"/>
              <a:ext cx="6275" cy="18475"/>
            </a:xfrm>
            <a:custGeom>
              <a:avLst/>
              <a:gdLst/>
              <a:ahLst/>
              <a:cxnLst/>
              <a:rect l="l" t="t" r="r" b="b"/>
              <a:pathLst>
                <a:path w="251" h="739" extrusionOk="0">
                  <a:moveTo>
                    <a:pt x="1" y="1"/>
                  </a:moveTo>
                  <a:lnTo>
                    <a:pt x="1"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47" name="Google Shape;547;p11"/>
            <p:cNvSpPr/>
            <p:nvPr/>
          </p:nvSpPr>
          <p:spPr>
            <a:xfrm rot="-5400000">
              <a:off x="7621288" y="4709863"/>
              <a:ext cx="6275" cy="18475"/>
            </a:xfrm>
            <a:custGeom>
              <a:avLst/>
              <a:gdLst/>
              <a:ahLst/>
              <a:cxnLst/>
              <a:rect l="l" t="t" r="r" b="b"/>
              <a:pathLst>
                <a:path w="251" h="739" extrusionOk="0">
                  <a:moveTo>
                    <a:pt x="1" y="1"/>
                  </a:moveTo>
                  <a:lnTo>
                    <a:pt x="1"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48" name="Google Shape;548;p11"/>
            <p:cNvSpPr/>
            <p:nvPr/>
          </p:nvSpPr>
          <p:spPr>
            <a:xfrm rot="-5400000">
              <a:off x="8539563" y="4617288"/>
              <a:ext cx="6275" cy="18475"/>
            </a:xfrm>
            <a:custGeom>
              <a:avLst/>
              <a:gdLst/>
              <a:ahLst/>
              <a:cxnLst/>
              <a:rect l="l" t="t" r="r" b="b"/>
              <a:pathLst>
                <a:path w="251" h="739" extrusionOk="0">
                  <a:moveTo>
                    <a:pt x="0" y="0"/>
                  </a:moveTo>
                  <a:lnTo>
                    <a:pt x="0" y="739"/>
                  </a:lnTo>
                  <a:lnTo>
                    <a:pt x="251" y="739"/>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49" name="Google Shape;549;p11"/>
            <p:cNvSpPr/>
            <p:nvPr/>
          </p:nvSpPr>
          <p:spPr>
            <a:xfrm rot="-5400000">
              <a:off x="8796438" y="4617288"/>
              <a:ext cx="6275" cy="18475"/>
            </a:xfrm>
            <a:custGeom>
              <a:avLst/>
              <a:gdLst/>
              <a:ahLst/>
              <a:cxnLst/>
              <a:rect l="l" t="t" r="r" b="b"/>
              <a:pathLst>
                <a:path w="251" h="739" extrusionOk="0">
                  <a:moveTo>
                    <a:pt x="0" y="0"/>
                  </a:moveTo>
                  <a:lnTo>
                    <a:pt x="0" y="739"/>
                  </a:lnTo>
                  <a:lnTo>
                    <a:pt x="251" y="739"/>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50" name="Google Shape;550;p11"/>
            <p:cNvSpPr/>
            <p:nvPr/>
          </p:nvSpPr>
          <p:spPr>
            <a:xfrm rot="-5400000">
              <a:off x="8576175" y="4617275"/>
              <a:ext cx="6275" cy="18500"/>
            </a:xfrm>
            <a:custGeom>
              <a:avLst/>
              <a:gdLst/>
              <a:ahLst/>
              <a:cxnLst/>
              <a:rect l="l" t="t" r="r" b="b"/>
              <a:pathLst>
                <a:path w="251" h="740" extrusionOk="0">
                  <a:moveTo>
                    <a:pt x="0" y="1"/>
                  </a:moveTo>
                  <a:lnTo>
                    <a:pt x="0"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51" name="Google Shape;551;p11"/>
            <p:cNvSpPr/>
            <p:nvPr/>
          </p:nvSpPr>
          <p:spPr>
            <a:xfrm rot="-5400000">
              <a:off x="8649688" y="4617288"/>
              <a:ext cx="6275" cy="18475"/>
            </a:xfrm>
            <a:custGeom>
              <a:avLst/>
              <a:gdLst/>
              <a:ahLst/>
              <a:cxnLst/>
              <a:rect l="l" t="t" r="r" b="b"/>
              <a:pathLst>
                <a:path w="251" h="739" extrusionOk="0">
                  <a:moveTo>
                    <a:pt x="0" y="1"/>
                  </a:moveTo>
                  <a:lnTo>
                    <a:pt x="0"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52" name="Google Shape;552;p11"/>
            <p:cNvSpPr/>
            <p:nvPr/>
          </p:nvSpPr>
          <p:spPr>
            <a:xfrm rot="-5400000">
              <a:off x="8502950" y="4617275"/>
              <a:ext cx="6275" cy="18500"/>
            </a:xfrm>
            <a:custGeom>
              <a:avLst/>
              <a:gdLst/>
              <a:ahLst/>
              <a:cxnLst/>
              <a:rect l="l" t="t" r="r" b="b"/>
              <a:pathLst>
                <a:path w="251" h="740" extrusionOk="0">
                  <a:moveTo>
                    <a:pt x="0" y="1"/>
                  </a:moveTo>
                  <a:lnTo>
                    <a:pt x="0"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53" name="Google Shape;553;p11"/>
            <p:cNvSpPr/>
            <p:nvPr/>
          </p:nvSpPr>
          <p:spPr>
            <a:xfrm rot="-5400000">
              <a:off x="8759825" y="4617275"/>
              <a:ext cx="6275" cy="18500"/>
            </a:xfrm>
            <a:custGeom>
              <a:avLst/>
              <a:gdLst/>
              <a:ahLst/>
              <a:cxnLst/>
              <a:rect l="l" t="t" r="r" b="b"/>
              <a:pathLst>
                <a:path w="251" h="740" extrusionOk="0">
                  <a:moveTo>
                    <a:pt x="0" y="1"/>
                  </a:moveTo>
                  <a:lnTo>
                    <a:pt x="0"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54" name="Google Shape;554;p11"/>
            <p:cNvSpPr/>
            <p:nvPr/>
          </p:nvSpPr>
          <p:spPr>
            <a:xfrm rot="-5400000">
              <a:off x="8723063" y="4617438"/>
              <a:ext cx="6275" cy="18175"/>
            </a:xfrm>
            <a:custGeom>
              <a:avLst/>
              <a:gdLst/>
              <a:ahLst/>
              <a:cxnLst/>
              <a:rect l="l" t="t" r="r" b="b"/>
              <a:pathLst>
                <a:path w="251" h="727" extrusionOk="0">
                  <a:moveTo>
                    <a:pt x="0" y="1"/>
                  </a:moveTo>
                  <a:lnTo>
                    <a:pt x="0" y="727"/>
                  </a:lnTo>
                  <a:lnTo>
                    <a:pt x="251" y="727"/>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55" name="Google Shape;555;p11"/>
            <p:cNvSpPr/>
            <p:nvPr/>
          </p:nvSpPr>
          <p:spPr>
            <a:xfrm rot="-5400000">
              <a:off x="8686313" y="4617288"/>
              <a:ext cx="6275" cy="18475"/>
            </a:xfrm>
            <a:custGeom>
              <a:avLst/>
              <a:gdLst/>
              <a:ahLst/>
              <a:cxnLst/>
              <a:rect l="l" t="t" r="r" b="b"/>
              <a:pathLst>
                <a:path w="251" h="739" extrusionOk="0">
                  <a:moveTo>
                    <a:pt x="0" y="0"/>
                  </a:moveTo>
                  <a:lnTo>
                    <a:pt x="0" y="738"/>
                  </a:lnTo>
                  <a:lnTo>
                    <a:pt x="251" y="738"/>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56" name="Google Shape;556;p11"/>
            <p:cNvSpPr/>
            <p:nvPr/>
          </p:nvSpPr>
          <p:spPr>
            <a:xfrm rot="-5400000">
              <a:off x="8466188" y="4617438"/>
              <a:ext cx="6275" cy="18175"/>
            </a:xfrm>
            <a:custGeom>
              <a:avLst/>
              <a:gdLst/>
              <a:ahLst/>
              <a:cxnLst/>
              <a:rect l="l" t="t" r="r" b="b"/>
              <a:pathLst>
                <a:path w="251" h="727" extrusionOk="0">
                  <a:moveTo>
                    <a:pt x="0" y="0"/>
                  </a:moveTo>
                  <a:lnTo>
                    <a:pt x="0" y="727"/>
                  </a:lnTo>
                  <a:lnTo>
                    <a:pt x="251" y="727"/>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57" name="Google Shape;557;p11"/>
            <p:cNvSpPr/>
            <p:nvPr/>
          </p:nvSpPr>
          <p:spPr>
            <a:xfrm rot="-5400000">
              <a:off x="8392813" y="4617288"/>
              <a:ext cx="6275" cy="18475"/>
            </a:xfrm>
            <a:custGeom>
              <a:avLst/>
              <a:gdLst/>
              <a:ahLst/>
              <a:cxnLst/>
              <a:rect l="l" t="t" r="r" b="b"/>
              <a:pathLst>
                <a:path w="251" h="739" extrusionOk="0">
                  <a:moveTo>
                    <a:pt x="0" y="1"/>
                  </a:moveTo>
                  <a:lnTo>
                    <a:pt x="0"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58" name="Google Shape;558;p11"/>
            <p:cNvSpPr/>
            <p:nvPr/>
          </p:nvSpPr>
          <p:spPr>
            <a:xfrm rot="-5400000">
              <a:off x="8943338" y="4617438"/>
              <a:ext cx="6275" cy="18175"/>
            </a:xfrm>
            <a:custGeom>
              <a:avLst/>
              <a:gdLst/>
              <a:ahLst/>
              <a:cxnLst/>
              <a:rect l="l" t="t" r="r" b="b"/>
              <a:pathLst>
                <a:path w="251" h="727" extrusionOk="0">
                  <a:moveTo>
                    <a:pt x="0" y="0"/>
                  </a:moveTo>
                  <a:lnTo>
                    <a:pt x="0" y="726"/>
                  </a:lnTo>
                  <a:lnTo>
                    <a:pt x="251" y="726"/>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59" name="Google Shape;559;p11"/>
            <p:cNvSpPr/>
            <p:nvPr/>
          </p:nvSpPr>
          <p:spPr>
            <a:xfrm rot="-5400000">
              <a:off x="8429438" y="4617288"/>
              <a:ext cx="6275" cy="18475"/>
            </a:xfrm>
            <a:custGeom>
              <a:avLst/>
              <a:gdLst/>
              <a:ahLst/>
              <a:cxnLst/>
              <a:rect l="l" t="t" r="r" b="b"/>
              <a:pathLst>
                <a:path w="251" h="739" extrusionOk="0">
                  <a:moveTo>
                    <a:pt x="0" y="0"/>
                  </a:moveTo>
                  <a:lnTo>
                    <a:pt x="0" y="738"/>
                  </a:lnTo>
                  <a:lnTo>
                    <a:pt x="251" y="738"/>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60" name="Google Shape;560;p11"/>
            <p:cNvSpPr/>
            <p:nvPr/>
          </p:nvSpPr>
          <p:spPr>
            <a:xfrm rot="-5400000">
              <a:off x="8279550" y="4621600"/>
              <a:ext cx="13725" cy="17300"/>
            </a:xfrm>
            <a:custGeom>
              <a:avLst/>
              <a:gdLst/>
              <a:ahLst/>
              <a:cxnLst/>
              <a:rect l="l" t="t" r="r" b="b"/>
              <a:pathLst>
                <a:path w="549" h="692" extrusionOk="0">
                  <a:moveTo>
                    <a:pt x="179" y="1"/>
                  </a:moveTo>
                  <a:lnTo>
                    <a:pt x="1" y="168"/>
                  </a:lnTo>
                  <a:lnTo>
                    <a:pt x="298" y="489"/>
                  </a:lnTo>
                  <a:lnTo>
                    <a:pt x="298" y="691"/>
                  </a:lnTo>
                  <a:lnTo>
                    <a:pt x="549" y="691"/>
                  </a:lnTo>
                  <a:lnTo>
                    <a:pt x="549" y="394"/>
                  </a:lnTo>
                  <a:lnTo>
                    <a:pt x="17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61" name="Google Shape;561;p11"/>
            <p:cNvSpPr/>
            <p:nvPr/>
          </p:nvSpPr>
          <p:spPr>
            <a:xfrm rot="-5400000">
              <a:off x="8979938" y="4617438"/>
              <a:ext cx="6275" cy="18175"/>
            </a:xfrm>
            <a:custGeom>
              <a:avLst/>
              <a:gdLst/>
              <a:ahLst/>
              <a:cxnLst/>
              <a:rect l="l" t="t" r="r" b="b"/>
              <a:pathLst>
                <a:path w="251" h="727" extrusionOk="0">
                  <a:moveTo>
                    <a:pt x="0" y="1"/>
                  </a:moveTo>
                  <a:lnTo>
                    <a:pt x="0" y="727"/>
                  </a:lnTo>
                  <a:lnTo>
                    <a:pt x="251" y="727"/>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62" name="Google Shape;562;p11"/>
            <p:cNvSpPr/>
            <p:nvPr/>
          </p:nvSpPr>
          <p:spPr>
            <a:xfrm rot="-5400000">
              <a:off x="8869963" y="4617288"/>
              <a:ext cx="6275" cy="18475"/>
            </a:xfrm>
            <a:custGeom>
              <a:avLst/>
              <a:gdLst/>
              <a:ahLst/>
              <a:cxnLst/>
              <a:rect l="l" t="t" r="r" b="b"/>
              <a:pathLst>
                <a:path w="251" h="739" extrusionOk="0">
                  <a:moveTo>
                    <a:pt x="0" y="0"/>
                  </a:moveTo>
                  <a:lnTo>
                    <a:pt x="0" y="738"/>
                  </a:lnTo>
                  <a:lnTo>
                    <a:pt x="251" y="738"/>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63" name="Google Shape;563;p11"/>
            <p:cNvSpPr/>
            <p:nvPr/>
          </p:nvSpPr>
          <p:spPr>
            <a:xfrm rot="-5400000">
              <a:off x="8224038" y="4669363"/>
              <a:ext cx="16700" cy="17600"/>
            </a:xfrm>
            <a:custGeom>
              <a:avLst/>
              <a:gdLst/>
              <a:ahLst/>
              <a:cxnLst/>
              <a:rect l="l" t="t" r="r" b="b"/>
              <a:pathLst>
                <a:path w="668" h="704" extrusionOk="0">
                  <a:moveTo>
                    <a:pt x="179" y="1"/>
                  </a:moveTo>
                  <a:lnTo>
                    <a:pt x="0" y="168"/>
                  </a:lnTo>
                  <a:lnTo>
                    <a:pt x="489" y="703"/>
                  </a:lnTo>
                  <a:lnTo>
                    <a:pt x="667" y="549"/>
                  </a:lnTo>
                  <a:lnTo>
                    <a:pt x="17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64" name="Google Shape;564;p11"/>
            <p:cNvSpPr/>
            <p:nvPr/>
          </p:nvSpPr>
          <p:spPr>
            <a:xfrm rot="-5400000">
              <a:off x="8906563" y="4617288"/>
              <a:ext cx="6275" cy="18475"/>
            </a:xfrm>
            <a:custGeom>
              <a:avLst/>
              <a:gdLst/>
              <a:ahLst/>
              <a:cxnLst/>
              <a:rect l="l" t="t" r="r" b="b"/>
              <a:pathLst>
                <a:path w="251" h="739" extrusionOk="0">
                  <a:moveTo>
                    <a:pt x="0" y="1"/>
                  </a:moveTo>
                  <a:lnTo>
                    <a:pt x="0"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65" name="Google Shape;565;p11"/>
            <p:cNvSpPr/>
            <p:nvPr/>
          </p:nvSpPr>
          <p:spPr>
            <a:xfrm rot="-5400000">
              <a:off x="8356063" y="4617438"/>
              <a:ext cx="6275" cy="18175"/>
            </a:xfrm>
            <a:custGeom>
              <a:avLst/>
              <a:gdLst/>
              <a:ahLst/>
              <a:cxnLst/>
              <a:rect l="l" t="t" r="r" b="b"/>
              <a:pathLst>
                <a:path w="251" h="727" extrusionOk="0">
                  <a:moveTo>
                    <a:pt x="0" y="0"/>
                  </a:moveTo>
                  <a:lnTo>
                    <a:pt x="0" y="726"/>
                  </a:lnTo>
                  <a:lnTo>
                    <a:pt x="251" y="726"/>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66" name="Google Shape;566;p11"/>
            <p:cNvSpPr/>
            <p:nvPr/>
          </p:nvSpPr>
          <p:spPr>
            <a:xfrm rot="-5400000">
              <a:off x="8250975" y="4644525"/>
              <a:ext cx="17000" cy="17575"/>
            </a:xfrm>
            <a:custGeom>
              <a:avLst/>
              <a:gdLst/>
              <a:ahLst/>
              <a:cxnLst/>
              <a:rect l="l" t="t" r="r" b="b"/>
              <a:pathLst>
                <a:path w="680" h="703" extrusionOk="0">
                  <a:moveTo>
                    <a:pt x="179" y="0"/>
                  </a:moveTo>
                  <a:lnTo>
                    <a:pt x="1" y="167"/>
                  </a:lnTo>
                  <a:lnTo>
                    <a:pt x="489" y="703"/>
                  </a:lnTo>
                  <a:lnTo>
                    <a:pt x="679" y="536"/>
                  </a:lnTo>
                  <a:lnTo>
                    <a:pt x="17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67" name="Google Shape;567;p11"/>
            <p:cNvSpPr/>
            <p:nvPr/>
          </p:nvSpPr>
          <p:spPr>
            <a:xfrm rot="-5400000">
              <a:off x="8319288" y="4617288"/>
              <a:ext cx="6275" cy="18475"/>
            </a:xfrm>
            <a:custGeom>
              <a:avLst/>
              <a:gdLst/>
              <a:ahLst/>
              <a:cxnLst/>
              <a:rect l="l" t="t" r="r" b="b"/>
              <a:pathLst>
                <a:path w="251" h="739" extrusionOk="0">
                  <a:moveTo>
                    <a:pt x="0" y="1"/>
                  </a:moveTo>
                  <a:lnTo>
                    <a:pt x="0"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68" name="Google Shape;568;p11"/>
            <p:cNvSpPr/>
            <p:nvPr/>
          </p:nvSpPr>
          <p:spPr>
            <a:xfrm rot="-5400000">
              <a:off x="8273588" y="4099813"/>
              <a:ext cx="214950" cy="1589500"/>
            </a:xfrm>
            <a:custGeom>
              <a:avLst/>
              <a:gdLst/>
              <a:ahLst/>
              <a:cxnLst/>
              <a:rect l="l" t="t" r="r" b="b"/>
              <a:pathLst>
                <a:path w="8598" h="63580" extrusionOk="0">
                  <a:moveTo>
                    <a:pt x="2644" y="23123"/>
                  </a:moveTo>
                  <a:cubicBezTo>
                    <a:pt x="2989" y="23123"/>
                    <a:pt x="3299" y="23242"/>
                    <a:pt x="3537" y="23444"/>
                  </a:cubicBezTo>
                  <a:lnTo>
                    <a:pt x="3215" y="23777"/>
                  </a:lnTo>
                  <a:cubicBezTo>
                    <a:pt x="3061" y="23658"/>
                    <a:pt x="2858" y="23587"/>
                    <a:pt x="2644" y="23587"/>
                  </a:cubicBezTo>
                  <a:cubicBezTo>
                    <a:pt x="2120" y="23587"/>
                    <a:pt x="1691" y="24004"/>
                    <a:pt x="1691" y="24528"/>
                  </a:cubicBezTo>
                  <a:cubicBezTo>
                    <a:pt x="1691" y="25016"/>
                    <a:pt x="2061" y="25409"/>
                    <a:pt x="2525" y="25468"/>
                  </a:cubicBezTo>
                  <a:lnTo>
                    <a:pt x="2525" y="25933"/>
                  </a:lnTo>
                  <a:cubicBezTo>
                    <a:pt x="1799" y="25873"/>
                    <a:pt x="1227" y="25266"/>
                    <a:pt x="1227" y="24528"/>
                  </a:cubicBezTo>
                  <a:cubicBezTo>
                    <a:pt x="1227" y="23754"/>
                    <a:pt x="1870" y="23123"/>
                    <a:pt x="2644" y="23123"/>
                  </a:cubicBezTo>
                  <a:close/>
                  <a:moveTo>
                    <a:pt x="3716" y="23611"/>
                  </a:moveTo>
                  <a:cubicBezTo>
                    <a:pt x="3930" y="23861"/>
                    <a:pt x="4061" y="24182"/>
                    <a:pt x="4061" y="24528"/>
                  </a:cubicBezTo>
                  <a:cubicBezTo>
                    <a:pt x="4061" y="25266"/>
                    <a:pt x="3489" y="25873"/>
                    <a:pt x="2763" y="25933"/>
                  </a:cubicBezTo>
                  <a:lnTo>
                    <a:pt x="2763" y="25468"/>
                  </a:lnTo>
                  <a:cubicBezTo>
                    <a:pt x="3227" y="25409"/>
                    <a:pt x="3596" y="25016"/>
                    <a:pt x="3596" y="24528"/>
                  </a:cubicBezTo>
                  <a:cubicBezTo>
                    <a:pt x="3596" y="24313"/>
                    <a:pt x="3513" y="24111"/>
                    <a:pt x="3394" y="23944"/>
                  </a:cubicBezTo>
                  <a:lnTo>
                    <a:pt x="3716" y="23611"/>
                  </a:lnTo>
                  <a:close/>
                  <a:moveTo>
                    <a:pt x="4620" y="47959"/>
                  </a:moveTo>
                  <a:lnTo>
                    <a:pt x="4978" y="48316"/>
                  </a:lnTo>
                  <a:cubicBezTo>
                    <a:pt x="4942" y="48423"/>
                    <a:pt x="4918" y="48519"/>
                    <a:pt x="4918" y="48638"/>
                  </a:cubicBezTo>
                  <a:cubicBezTo>
                    <a:pt x="4918" y="49078"/>
                    <a:pt x="5216" y="49447"/>
                    <a:pt x="5632" y="49554"/>
                  </a:cubicBezTo>
                  <a:lnTo>
                    <a:pt x="5632" y="50031"/>
                  </a:lnTo>
                  <a:cubicBezTo>
                    <a:pt x="4966" y="49912"/>
                    <a:pt x="4454" y="49340"/>
                    <a:pt x="4454" y="48638"/>
                  </a:cubicBezTo>
                  <a:cubicBezTo>
                    <a:pt x="4454" y="48388"/>
                    <a:pt x="4513" y="48161"/>
                    <a:pt x="4620" y="47959"/>
                  </a:cubicBezTo>
                  <a:close/>
                  <a:moveTo>
                    <a:pt x="5871" y="47221"/>
                  </a:moveTo>
                  <a:cubicBezTo>
                    <a:pt x="6644" y="47221"/>
                    <a:pt x="7275" y="47864"/>
                    <a:pt x="7275" y="48638"/>
                  </a:cubicBezTo>
                  <a:cubicBezTo>
                    <a:pt x="7275" y="49412"/>
                    <a:pt x="6644" y="50043"/>
                    <a:pt x="5871" y="50055"/>
                  </a:cubicBezTo>
                  <a:lnTo>
                    <a:pt x="5871" y="49590"/>
                  </a:lnTo>
                  <a:cubicBezTo>
                    <a:pt x="6394" y="49578"/>
                    <a:pt x="6811" y="49162"/>
                    <a:pt x="6811" y="48638"/>
                  </a:cubicBezTo>
                  <a:cubicBezTo>
                    <a:pt x="6811" y="48114"/>
                    <a:pt x="6394" y="47685"/>
                    <a:pt x="5871" y="47685"/>
                  </a:cubicBezTo>
                  <a:cubicBezTo>
                    <a:pt x="5549" y="47685"/>
                    <a:pt x="5263" y="47852"/>
                    <a:pt x="5097" y="48090"/>
                  </a:cubicBezTo>
                  <a:lnTo>
                    <a:pt x="4763" y="47757"/>
                  </a:lnTo>
                  <a:cubicBezTo>
                    <a:pt x="5025" y="47435"/>
                    <a:pt x="5418" y="47221"/>
                    <a:pt x="5871" y="47221"/>
                  </a:cubicBezTo>
                  <a:close/>
                  <a:moveTo>
                    <a:pt x="6311" y="1"/>
                  </a:moveTo>
                  <a:cubicBezTo>
                    <a:pt x="5787" y="1"/>
                    <a:pt x="5370" y="417"/>
                    <a:pt x="5370" y="941"/>
                  </a:cubicBezTo>
                  <a:cubicBezTo>
                    <a:pt x="5370" y="1382"/>
                    <a:pt x="5668" y="1751"/>
                    <a:pt x="6073" y="1858"/>
                  </a:cubicBezTo>
                  <a:lnTo>
                    <a:pt x="6073" y="20860"/>
                  </a:lnTo>
                  <a:lnTo>
                    <a:pt x="3716" y="23266"/>
                  </a:lnTo>
                  <a:cubicBezTo>
                    <a:pt x="3430" y="23015"/>
                    <a:pt x="3049" y="22873"/>
                    <a:pt x="2644" y="22873"/>
                  </a:cubicBezTo>
                  <a:cubicBezTo>
                    <a:pt x="1918" y="22873"/>
                    <a:pt x="1287" y="23349"/>
                    <a:pt x="1072" y="24016"/>
                  </a:cubicBezTo>
                  <a:lnTo>
                    <a:pt x="1072" y="15586"/>
                  </a:lnTo>
                  <a:cubicBezTo>
                    <a:pt x="1537" y="15526"/>
                    <a:pt x="1894" y="15134"/>
                    <a:pt x="1894" y="14645"/>
                  </a:cubicBezTo>
                  <a:cubicBezTo>
                    <a:pt x="1894" y="14122"/>
                    <a:pt x="1477" y="13693"/>
                    <a:pt x="953" y="13693"/>
                  </a:cubicBezTo>
                  <a:cubicBezTo>
                    <a:pt x="429" y="13693"/>
                    <a:pt x="1" y="14122"/>
                    <a:pt x="1" y="14645"/>
                  </a:cubicBezTo>
                  <a:cubicBezTo>
                    <a:pt x="1" y="15134"/>
                    <a:pt x="358" y="15526"/>
                    <a:pt x="834" y="15586"/>
                  </a:cubicBezTo>
                  <a:lnTo>
                    <a:pt x="834" y="43399"/>
                  </a:lnTo>
                  <a:cubicBezTo>
                    <a:pt x="537" y="43458"/>
                    <a:pt x="310" y="43720"/>
                    <a:pt x="310" y="44030"/>
                  </a:cubicBezTo>
                  <a:cubicBezTo>
                    <a:pt x="310" y="44387"/>
                    <a:pt x="596" y="44673"/>
                    <a:pt x="953" y="44673"/>
                  </a:cubicBezTo>
                  <a:cubicBezTo>
                    <a:pt x="1084" y="44673"/>
                    <a:pt x="1203" y="44637"/>
                    <a:pt x="1299" y="44566"/>
                  </a:cubicBezTo>
                  <a:lnTo>
                    <a:pt x="4454" y="47780"/>
                  </a:lnTo>
                  <a:cubicBezTo>
                    <a:pt x="4299" y="48030"/>
                    <a:pt x="4216" y="48328"/>
                    <a:pt x="4216" y="48638"/>
                  </a:cubicBezTo>
                  <a:cubicBezTo>
                    <a:pt x="4216" y="49471"/>
                    <a:pt x="4835" y="50162"/>
                    <a:pt x="5632" y="50269"/>
                  </a:cubicBezTo>
                  <a:lnTo>
                    <a:pt x="5632" y="63556"/>
                  </a:lnTo>
                  <a:lnTo>
                    <a:pt x="5871" y="63556"/>
                  </a:lnTo>
                  <a:lnTo>
                    <a:pt x="5871" y="50293"/>
                  </a:lnTo>
                  <a:cubicBezTo>
                    <a:pt x="6787" y="50293"/>
                    <a:pt x="7526" y="49543"/>
                    <a:pt x="7526" y="48638"/>
                  </a:cubicBezTo>
                  <a:cubicBezTo>
                    <a:pt x="7526" y="47721"/>
                    <a:pt x="6775" y="46983"/>
                    <a:pt x="5871" y="46983"/>
                  </a:cubicBezTo>
                  <a:cubicBezTo>
                    <a:pt x="5359" y="46983"/>
                    <a:pt x="4894" y="47209"/>
                    <a:pt x="4597" y="47578"/>
                  </a:cubicBezTo>
                  <a:lnTo>
                    <a:pt x="1477" y="44399"/>
                  </a:lnTo>
                  <a:cubicBezTo>
                    <a:pt x="1549" y="44292"/>
                    <a:pt x="1596" y="44173"/>
                    <a:pt x="1596" y="44030"/>
                  </a:cubicBezTo>
                  <a:cubicBezTo>
                    <a:pt x="1596" y="43720"/>
                    <a:pt x="1370" y="43458"/>
                    <a:pt x="1072" y="43399"/>
                  </a:cubicBezTo>
                  <a:lnTo>
                    <a:pt x="1072" y="25040"/>
                  </a:lnTo>
                  <a:cubicBezTo>
                    <a:pt x="1275" y="25671"/>
                    <a:pt x="1846" y="26123"/>
                    <a:pt x="2525" y="26171"/>
                  </a:cubicBezTo>
                  <a:lnTo>
                    <a:pt x="2525" y="34957"/>
                  </a:lnTo>
                  <a:lnTo>
                    <a:pt x="7537" y="44220"/>
                  </a:lnTo>
                  <a:cubicBezTo>
                    <a:pt x="7406" y="44340"/>
                    <a:pt x="7311" y="44506"/>
                    <a:pt x="7311" y="44697"/>
                  </a:cubicBezTo>
                  <a:cubicBezTo>
                    <a:pt x="7311" y="45054"/>
                    <a:pt x="7609" y="45340"/>
                    <a:pt x="7954" y="45340"/>
                  </a:cubicBezTo>
                  <a:lnTo>
                    <a:pt x="7954" y="63580"/>
                  </a:lnTo>
                  <a:lnTo>
                    <a:pt x="8204" y="63580"/>
                  </a:lnTo>
                  <a:lnTo>
                    <a:pt x="8204" y="45292"/>
                  </a:lnTo>
                  <a:cubicBezTo>
                    <a:pt x="8430" y="45197"/>
                    <a:pt x="8597" y="44971"/>
                    <a:pt x="8597" y="44697"/>
                  </a:cubicBezTo>
                  <a:cubicBezTo>
                    <a:pt x="8597" y="44340"/>
                    <a:pt x="8311" y="44054"/>
                    <a:pt x="7954" y="44054"/>
                  </a:cubicBezTo>
                  <a:lnTo>
                    <a:pt x="7966" y="44066"/>
                  </a:lnTo>
                  <a:cubicBezTo>
                    <a:pt x="7883" y="44066"/>
                    <a:pt x="7811" y="44078"/>
                    <a:pt x="7740" y="44101"/>
                  </a:cubicBezTo>
                  <a:lnTo>
                    <a:pt x="2763" y="34910"/>
                  </a:lnTo>
                  <a:lnTo>
                    <a:pt x="2763" y="26183"/>
                  </a:lnTo>
                  <a:cubicBezTo>
                    <a:pt x="3620" y="26123"/>
                    <a:pt x="4299" y="25409"/>
                    <a:pt x="4299" y="24528"/>
                  </a:cubicBezTo>
                  <a:cubicBezTo>
                    <a:pt x="4299" y="24111"/>
                    <a:pt x="4144" y="23730"/>
                    <a:pt x="3894" y="23444"/>
                  </a:cubicBezTo>
                  <a:lnTo>
                    <a:pt x="6275" y="21003"/>
                  </a:lnTo>
                  <a:lnTo>
                    <a:pt x="6311" y="20968"/>
                  </a:lnTo>
                  <a:lnTo>
                    <a:pt x="6311" y="8502"/>
                  </a:lnTo>
                  <a:lnTo>
                    <a:pt x="6716" y="9026"/>
                  </a:lnTo>
                  <a:lnTo>
                    <a:pt x="6918" y="8883"/>
                  </a:lnTo>
                  <a:lnTo>
                    <a:pt x="6466" y="8299"/>
                  </a:lnTo>
                  <a:lnTo>
                    <a:pt x="6311" y="8407"/>
                  </a:lnTo>
                  <a:lnTo>
                    <a:pt x="6311" y="1894"/>
                  </a:lnTo>
                  <a:cubicBezTo>
                    <a:pt x="6835" y="1894"/>
                    <a:pt x="7264" y="1465"/>
                    <a:pt x="7264" y="941"/>
                  </a:cubicBezTo>
                  <a:cubicBezTo>
                    <a:pt x="7264" y="429"/>
                    <a:pt x="6835" y="1"/>
                    <a:pt x="63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69" name="Google Shape;569;p11"/>
            <p:cNvSpPr/>
            <p:nvPr/>
          </p:nvSpPr>
          <p:spPr>
            <a:xfrm rot="-5400000">
              <a:off x="7823700" y="4806000"/>
              <a:ext cx="16100" cy="18175"/>
            </a:xfrm>
            <a:custGeom>
              <a:avLst/>
              <a:gdLst/>
              <a:ahLst/>
              <a:cxnLst/>
              <a:rect l="l" t="t" r="r" b="b"/>
              <a:pathLst>
                <a:path w="644" h="727" extrusionOk="0">
                  <a:moveTo>
                    <a:pt x="203" y="0"/>
                  </a:moveTo>
                  <a:lnTo>
                    <a:pt x="0" y="143"/>
                  </a:lnTo>
                  <a:lnTo>
                    <a:pt x="453" y="727"/>
                  </a:lnTo>
                  <a:lnTo>
                    <a:pt x="643" y="584"/>
                  </a:lnTo>
                  <a:lnTo>
                    <a:pt x="2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70" name="Google Shape;570;p11"/>
            <p:cNvSpPr/>
            <p:nvPr/>
          </p:nvSpPr>
          <p:spPr>
            <a:xfrm rot="-5400000">
              <a:off x="7911500" y="4738725"/>
              <a:ext cx="16100" cy="18175"/>
            </a:xfrm>
            <a:custGeom>
              <a:avLst/>
              <a:gdLst/>
              <a:ahLst/>
              <a:cxnLst/>
              <a:rect l="l" t="t" r="r" b="b"/>
              <a:pathLst>
                <a:path w="644" h="727" extrusionOk="0">
                  <a:moveTo>
                    <a:pt x="191" y="1"/>
                  </a:moveTo>
                  <a:lnTo>
                    <a:pt x="0" y="144"/>
                  </a:lnTo>
                  <a:lnTo>
                    <a:pt x="453" y="727"/>
                  </a:lnTo>
                  <a:lnTo>
                    <a:pt x="643" y="584"/>
                  </a:lnTo>
                  <a:lnTo>
                    <a:pt x="1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71" name="Google Shape;571;p11"/>
            <p:cNvSpPr/>
            <p:nvPr/>
          </p:nvSpPr>
          <p:spPr>
            <a:xfrm rot="-5400000">
              <a:off x="7942913" y="4712388"/>
              <a:ext cx="17575" cy="24725"/>
            </a:xfrm>
            <a:custGeom>
              <a:avLst/>
              <a:gdLst/>
              <a:ahLst/>
              <a:cxnLst/>
              <a:rect l="l" t="t" r="r" b="b"/>
              <a:pathLst>
                <a:path w="703" h="989" extrusionOk="0">
                  <a:moveTo>
                    <a:pt x="191" y="1"/>
                  </a:moveTo>
                  <a:lnTo>
                    <a:pt x="0" y="143"/>
                  </a:lnTo>
                  <a:lnTo>
                    <a:pt x="441" y="727"/>
                  </a:lnTo>
                  <a:lnTo>
                    <a:pt x="453" y="727"/>
                  </a:lnTo>
                  <a:lnTo>
                    <a:pt x="453" y="989"/>
                  </a:lnTo>
                  <a:lnTo>
                    <a:pt x="703" y="989"/>
                  </a:lnTo>
                  <a:lnTo>
                    <a:pt x="703" y="251"/>
                  </a:lnTo>
                  <a:lnTo>
                    <a:pt x="453" y="251"/>
                  </a:lnTo>
                  <a:lnTo>
                    <a:pt x="453" y="346"/>
                  </a:lnTo>
                  <a:lnTo>
                    <a:pt x="1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72" name="Google Shape;572;p11"/>
            <p:cNvSpPr/>
            <p:nvPr/>
          </p:nvSpPr>
          <p:spPr>
            <a:xfrm rot="-5400000">
              <a:off x="8202613" y="4609263"/>
              <a:ext cx="6275" cy="18475"/>
            </a:xfrm>
            <a:custGeom>
              <a:avLst/>
              <a:gdLst/>
              <a:ahLst/>
              <a:cxnLst/>
              <a:rect l="l" t="t" r="r" b="b"/>
              <a:pathLst>
                <a:path w="251" h="739" extrusionOk="0">
                  <a:moveTo>
                    <a:pt x="1" y="1"/>
                  </a:moveTo>
                  <a:lnTo>
                    <a:pt x="1"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73" name="Google Shape;573;p11"/>
            <p:cNvSpPr/>
            <p:nvPr/>
          </p:nvSpPr>
          <p:spPr>
            <a:xfrm rot="-5400000">
              <a:off x="8732750" y="4677400"/>
              <a:ext cx="10425" cy="18500"/>
            </a:xfrm>
            <a:custGeom>
              <a:avLst/>
              <a:gdLst/>
              <a:ahLst/>
              <a:cxnLst/>
              <a:rect l="l" t="t" r="r" b="b"/>
              <a:pathLst>
                <a:path w="417" h="740" extrusionOk="0">
                  <a:moveTo>
                    <a:pt x="202" y="1"/>
                  </a:moveTo>
                  <a:lnTo>
                    <a:pt x="0" y="382"/>
                  </a:lnTo>
                  <a:lnTo>
                    <a:pt x="0" y="739"/>
                  </a:lnTo>
                  <a:lnTo>
                    <a:pt x="238" y="739"/>
                  </a:lnTo>
                  <a:lnTo>
                    <a:pt x="238" y="441"/>
                  </a:lnTo>
                  <a:lnTo>
                    <a:pt x="417" y="120"/>
                  </a:lnTo>
                  <a:lnTo>
                    <a:pt x="2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74" name="Google Shape;574;p11"/>
            <p:cNvSpPr/>
            <p:nvPr/>
          </p:nvSpPr>
          <p:spPr>
            <a:xfrm rot="-5400000">
              <a:off x="7882188" y="4760888"/>
              <a:ext cx="16100" cy="18500"/>
            </a:xfrm>
            <a:custGeom>
              <a:avLst/>
              <a:gdLst/>
              <a:ahLst/>
              <a:cxnLst/>
              <a:rect l="l" t="t" r="r" b="b"/>
              <a:pathLst>
                <a:path w="644" h="740" extrusionOk="0">
                  <a:moveTo>
                    <a:pt x="191" y="1"/>
                  </a:moveTo>
                  <a:lnTo>
                    <a:pt x="0" y="156"/>
                  </a:lnTo>
                  <a:lnTo>
                    <a:pt x="441" y="739"/>
                  </a:lnTo>
                  <a:lnTo>
                    <a:pt x="643" y="584"/>
                  </a:lnTo>
                  <a:lnTo>
                    <a:pt x="1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75" name="Google Shape;575;p11"/>
            <p:cNvSpPr/>
            <p:nvPr/>
          </p:nvSpPr>
          <p:spPr>
            <a:xfrm rot="-5400000">
              <a:off x="8057213" y="4626963"/>
              <a:ext cx="16075" cy="18475"/>
            </a:xfrm>
            <a:custGeom>
              <a:avLst/>
              <a:gdLst/>
              <a:ahLst/>
              <a:cxnLst/>
              <a:rect l="l" t="t" r="r" b="b"/>
              <a:pathLst>
                <a:path w="643" h="739" extrusionOk="0">
                  <a:moveTo>
                    <a:pt x="191" y="1"/>
                  </a:moveTo>
                  <a:lnTo>
                    <a:pt x="0" y="156"/>
                  </a:lnTo>
                  <a:lnTo>
                    <a:pt x="441" y="739"/>
                  </a:lnTo>
                  <a:lnTo>
                    <a:pt x="643" y="584"/>
                  </a:lnTo>
                  <a:lnTo>
                    <a:pt x="1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76" name="Google Shape;576;p11"/>
            <p:cNvSpPr/>
            <p:nvPr/>
          </p:nvSpPr>
          <p:spPr>
            <a:xfrm rot="-5400000">
              <a:off x="8698663" y="4661488"/>
              <a:ext cx="14325" cy="19075"/>
            </a:xfrm>
            <a:custGeom>
              <a:avLst/>
              <a:gdLst/>
              <a:ahLst/>
              <a:cxnLst/>
              <a:rect l="l" t="t" r="r" b="b"/>
              <a:pathLst>
                <a:path w="573" h="763" extrusionOk="0">
                  <a:moveTo>
                    <a:pt x="358" y="0"/>
                  </a:moveTo>
                  <a:lnTo>
                    <a:pt x="1" y="643"/>
                  </a:lnTo>
                  <a:lnTo>
                    <a:pt x="215" y="762"/>
                  </a:lnTo>
                  <a:lnTo>
                    <a:pt x="572" y="119"/>
                  </a:lnTo>
                  <a:lnTo>
                    <a:pt x="3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77" name="Google Shape;577;p11"/>
            <p:cNvSpPr/>
            <p:nvPr/>
          </p:nvSpPr>
          <p:spPr>
            <a:xfrm rot="-5400000">
              <a:off x="8634675" y="4625775"/>
              <a:ext cx="14300" cy="19075"/>
            </a:xfrm>
            <a:custGeom>
              <a:avLst/>
              <a:gdLst/>
              <a:ahLst/>
              <a:cxnLst/>
              <a:rect l="l" t="t" r="r" b="b"/>
              <a:pathLst>
                <a:path w="572" h="763" extrusionOk="0">
                  <a:moveTo>
                    <a:pt x="358" y="0"/>
                  </a:moveTo>
                  <a:lnTo>
                    <a:pt x="1" y="643"/>
                  </a:lnTo>
                  <a:lnTo>
                    <a:pt x="215" y="762"/>
                  </a:lnTo>
                  <a:lnTo>
                    <a:pt x="572" y="119"/>
                  </a:lnTo>
                  <a:lnTo>
                    <a:pt x="3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78" name="Google Shape;578;p11"/>
            <p:cNvSpPr/>
            <p:nvPr/>
          </p:nvSpPr>
          <p:spPr>
            <a:xfrm rot="-5400000">
              <a:off x="7969100" y="4694225"/>
              <a:ext cx="16100" cy="18475"/>
            </a:xfrm>
            <a:custGeom>
              <a:avLst/>
              <a:gdLst/>
              <a:ahLst/>
              <a:cxnLst/>
              <a:rect l="l" t="t" r="r" b="b"/>
              <a:pathLst>
                <a:path w="644" h="739" extrusionOk="0">
                  <a:moveTo>
                    <a:pt x="191" y="1"/>
                  </a:moveTo>
                  <a:lnTo>
                    <a:pt x="0" y="155"/>
                  </a:lnTo>
                  <a:lnTo>
                    <a:pt x="441" y="739"/>
                  </a:lnTo>
                  <a:lnTo>
                    <a:pt x="643" y="584"/>
                  </a:lnTo>
                  <a:lnTo>
                    <a:pt x="1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79" name="Google Shape;579;p11"/>
            <p:cNvSpPr/>
            <p:nvPr/>
          </p:nvSpPr>
          <p:spPr>
            <a:xfrm rot="-5400000">
              <a:off x="8666825" y="4643625"/>
              <a:ext cx="14300" cy="19075"/>
            </a:xfrm>
            <a:custGeom>
              <a:avLst/>
              <a:gdLst/>
              <a:ahLst/>
              <a:cxnLst/>
              <a:rect l="l" t="t" r="r" b="b"/>
              <a:pathLst>
                <a:path w="572" h="763" extrusionOk="0">
                  <a:moveTo>
                    <a:pt x="357" y="0"/>
                  </a:moveTo>
                  <a:lnTo>
                    <a:pt x="0" y="643"/>
                  </a:lnTo>
                  <a:lnTo>
                    <a:pt x="214" y="762"/>
                  </a:lnTo>
                  <a:lnTo>
                    <a:pt x="572" y="119"/>
                  </a:lnTo>
                  <a:lnTo>
                    <a:pt x="35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80" name="Google Shape;580;p11"/>
            <p:cNvSpPr/>
            <p:nvPr/>
          </p:nvSpPr>
          <p:spPr>
            <a:xfrm rot="-5400000">
              <a:off x="8349363" y="4609263"/>
              <a:ext cx="6275" cy="18475"/>
            </a:xfrm>
            <a:custGeom>
              <a:avLst/>
              <a:gdLst/>
              <a:ahLst/>
              <a:cxnLst/>
              <a:rect l="l" t="t" r="r" b="b"/>
              <a:pathLst>
                <a:path w="251" h="739" extrusionOk="0">
                  <a:moveTo>
                    <a:pt x="1" y="0"/>
                  </a:moveTo>
                  <a:lnTo>
                    <a:pt x="1" y="738"/>
                  </a:lnTo>
                  <a:lnTo>
                    <a:pt x="251" y="738"/>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81" name="Google Shape;581;p11"/>
            <p:cNvSpPr/>
            <p:nvPr/>
          </p:nvSpPr>
          <p:spPr>
            <a:xfrm rot="-5400000">
              <a:off x="8386113" y="4609413"/>
              <a:ext cx="6275" cy="18175"/>
            </a:xfrm>
            <a:custGeom>
              <a:avLst/>
              <a:gdLst/>
              <a:ahLst/>
              <a:cxnLst/>
              <a:rect l="l" t="t" r="r" b="b"/>
              <a:pathLst>
                <a:path w="251" h="727" extrusionOk="0">
                  <a:moveTo>
                    <a:pt x="1" y="1"/>
                  </a:moveTo>
                  <a:lnTo>
                    <a:pt x="1" y="727"/>
                  </a:lnTo>
                  <a:lnTo>
                    <a:pt x="251" y="727"/>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82" name="Google Shape;582;p11"/>
            <p:cNvSpPr/>
            <p:nvPr/>
          </p:nvSpPr>
          <p:spPr>
            <a:xfrm rot="-5400000">
              <a:off x="8422738" y="4609413"/>
              <a:ext cx="6275" cy="18175"/>
            </a:xfrm>
            <a:custGeom>
              <a:avLst/>
              <a:gdLst/>
              <a:ahLst/>
              <a:cxnLst/>
              <a:rect l="l" t="t" r="r" b="b"/>
              <a:pathLst>
                <a:path w="251" h="727" extrusionOk="0">
                  <a:moveTo>
                    <a:pt x="1" y="0"/>
                  </a:moveTo>
                  <a:lnTo>
                    <a:pt x="1" y="726"/>
                  </a:lnTo>
                  <a:lnTo>
                    <a:pt x="251" y="726"/>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83" name="Google Shape;583;p11"/>
            <p:cNvSpPr/>
            <p:nvPr/>
          </p:nvSpPr>
          <p:spPr>
            <a:xfrm rot="-5400000">
              <a:off x="8532863" y="4609413"/>
              <a:ext cx="6275" cy="18175"/>
            </a:xfrm>
            <a:custGeom>
              <a:avLst/>
              <a:gdLst/>
              <a:ahLst/>
              <a:cxnLst/>
              <a:rect l="l" t="t" r="r" b="b"/>
              <a:pathLst>
                <a:path w="251" h="727" extrusionOk="0">
                  <a:moveTo>
                    <a:pt x="1" y="0"/>
                  </a:moveTo>
                  <a:lnTo>
                    <a:pt x="1" y="727"/>
                  </a:lnTo>
                  <a:lnTo>
                    <a:pt x="251" y="727"/>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84" name="Google Shape;584;p11"/>
            <p:cNvSpPr/>
            <p:nvPr/>
          </p:nvSpPr>
          <p:spPr>
            <a:xfrm rot="-5400000">
              <a:off x="8496113" y="4609263"/>
              <a:ext cx="6275" cy="18475"/>
            </a:xfrm>
            <a:custGeom>
              <a:avLst/>
              <a:gdLst/>
              <a:ahLst/>
              <a:cxnLst/>
              <a:rect l="l" t="t" r="r" b="b"/>
              <a:pathLst>
                <a:path w="251" h="739" extrusionOk="0">
                  <a:moveTo>
                    <a:pt x="1" y="0"/>
                  </a:moveTo>
                  <a:lnTo>
                    <a:pt x="1" y="738"/>
                  </a:lnTo>
                  <a:lnTo>
                    <a:pt x="251" y="738"/>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85" name="Google Shape;585;p11"/>
            <p:cNvSpPr/>
            <p:nvPr/>
          </p:nvSpPr>
          <p:spPr>
            <a:xfrm rot="-5400000">
              <a:off x="8459488" y="4609263"/>
              <a:ext cx="6275" cy="18475"/>
            </a:xfrm>
            <a:custGeom>
              <a:avLst/>
              <a:gdLst/>
              <a:ahLst/>
              <a:cxnLst/>
              <a:rect l="l" t="t" r="r" b="b"/>
              <a:pathLst>
                <a:path w="251" h="739" extrusionOk="0">
                  <a:moveTo>
                    <a:pt x="1" y="1"/>
                  </a:moveTo>
                  <a:lnTo>
                    <a:pt x="1"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86" name="Google Shape;586;p11"/>
            <p:cNvSpPr/>
            <p:nvPr/>
          </p:nvSpPr>
          <p:spPr>
            <a:xfrm rot="-5400000">
              <a:off x="8091600" y="4608650"/>
              <a:ext cx="6550" cy="19975"/>
            </a:xfrm>
            <a:custGeom>
              <a:avLst/>
              <a:gdLst/>
              <a:ahLst/>
              <a:cxnLst/>
              <a:rect l="l" t="t" r="r" b="b"/>
              <a:pathLst>
                <a:path w="262" h="799" extrusionOk="0">
                  <a:moveTo>
                    <a:pt x="191" y="1"/>
                  </a:moveTo>
                  <a:lnTo>
                    <a:pt x="0" y="155"/>
                  </a:lnTo>
                  <a:lnTo>
                    <a:pt x="12" y="179"/>
                  </a:lnTo>
                  <a:lnTo>
                    <a:pt x="12" y="798"/>
                  </a:lnTo>
                  <a:lnTo>
                    <a:pt x="262" y="798"/>
                  </a:lnTo>
                  <a:lnTo>
                    <a:pt x="262" y="96"/>
                  </a:lnTo>
                  <a:lnTo>
                    <a:pt x="1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87" name="Google Shape;587;p11"/>
            <p:cNvSpPr/>
            <p:nvPr/>
          </p:nvSpPr>
          <p:spPr>
            <a:xfrm rot="-5400000">
              <a:off x="8312738" y="4609263"/>
              <a:ext cx="6275" cy="18475"/>
            </a:xfrm>
            <a:custGeom>
              <a:avLst/>
              <a:gdLst/>
              <a:ahLst/>
              <a:cxnLst/>
              <a:rect l="l" t="t" r="r" b="b"/>
              <a:pathLst>
                <a:path w="251" h="739" extrusionOk="0">
                  <a:moveTo>
                    <a:pt x="1" y="1"/>
                  </a:moveTo>
                  <a:lnTo>
                    <a:pt x="1"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88" name="Google Shape;588;p11"/>
            <p:cNvSpPr/>
            <p:nvPr/>
          </p:nvSpPr>
          <p:spPr>
            <a:xfrm rot="-5400000">
              <a:off x="8165863" y="4609413"/>
              <a:ext cx="6275" cy="18175"/>
            </a:xfrm>
            <a:custGeom>
              <a:avLst/>
              <a:gdLst/>
              <a:ahLst/>
              <a:cxnLst/>
              <a:rect l="l" t="t" r="r" b="b"/>
              <a:pathLst>
                <a:path w="251" h="727" extrusionOk="0">
                  <a:moveTo>
                    <a:pt x="1" y="0"/>
                  </a:moveTo>
                  <a:lnTo>
                    <a:pt x="1" y="726"/>
                  </a:lnTo>
                  <a:lnTo>
                    <a:pt x="251" y="726"/>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89" name="Google Shape;589;p11"/>
            <p:cNvSpPr/>
            <p:nvPr/>
          </p:nvSpPr>
          <p:spPr>
            <a:xfrm rot="-5400000">
              <a:off x="8129088" y="4609263"/>
              <a:ext cx="6275" cy="18475"/>
            </a:xfrm>
            <a:custGeom>
              <a:avLst/>
              <a:gdLst/>
              <a:ahLst/>
              <a:cxnLst/>
              <a:rect l="l" t="t" r="r" b="b"/>
              <a:pathLst>
                <a:path w="251" h="739" extrusionOk="0">
                  <a:moveTo>
                    <a:pt x="1" y="1"/>
                  </a:moveTo>
                  <a:lnTo>
                    <a:pt x="1"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90" name="Google Shape;590;p11"/>
            <p:cNvSpPr/>
            <p:nvPr/>
          </p:nvSpPr>
          <p:spPr>
            <a:xfrm rot="-5400000">
              <a:off x="8275988" y="4609413"/>
              <a:ext cx="6275" cy="18175"/>
            </a:xfrm>
            <a:custGeom>
              <a:avLst/>
              <a:gdLst/>
              <a:ahLst/>
              <a:cxnLst/>
              <a:rect l="l" t="t" r="r" b="b"/>
              <a:pathLst>
                <a:path w="251" h="727" extrusionOk="0">
                  <a:moveTo>
                    <a:pt x="1" y="0"/>
                  </a:moveTo>
                  <a:lnTo>
                    <a:pt x="1" y="727"/>
                  </a:lnTo>
                  <a:lnTo>
                    <a:pt x="251" y="727"/>
                  </a:lnTo>
                  <a:lnTo>
                    <a:pt x="2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91" name="Google Shape;591;p11"/>
            <p:cNvSpPr/>
            <p:nvPr/>
          </p:nvSpPr>
          <p:spPr>
            <a:xfrm rot="-5400000">
              <a:off x="8239225" y="4609250"/>
              <a:ext cx="6275" cy="18500"/>
            </a:xfrm>
            <a:custGeom>
              <a:avLst/>
              <a:gdLst/>
              <a:ahLst/>
              <a:cxnLst/>
              <a:rect l="l" t="t" r="r" b="b"/>
              <a:pathLst>
                <a:path w="251" h="740" extrusionOk="0">
                  <a:moveTo>
                    <a:pt x="1" y="1"/>
                  </a:moveTo>
                  <a:lnTo>
                    <a:pt x="1"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92" name="Google Shape;592;p11"/>
            <p:cNvSpPr/>
            <p:nvPr/>
          </p:nvSpPr>
          <p:spPr>
            <a:xfrm rot="-5400000">
              <a:off x="8569625" y="4609250"/>
              <a:ext cx="6275" cy="18500"/>
            </a:xfrm>
            <a:custGeom>
              <a:avLst/>
              <a:gdLst/>
              <a:ahLst/>
              <a:cxnLst/>
              <a:rect l="l" t="t" r="r" b="b"/>
              <a:pathLst>
                <a:path w="251" h="740" extrusionOk="0">
                  <a:moveTo>
                    <a:pt x="1" y="1"/>
                  </a:moveTo>
                  <a:lnTo>
                    <a:pt x="1" y="739"/>
                  </a:lnTo>
                  <a:lnTo>
                    <a:pt x="251" y="739"/>
                  </a:lnTo>
                  <a:lnTo>
                    <a:pt x="2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93" name="Google Shape;593;p11"/>
            <p:cNvSpPr/>
            <p:nvPr/>
          </p:nvSpPr>
          <p:spPr>
            <a:xfrm rot="-5400000">
              <a:off x="8918475" y="4679775"/>
              <a:ext cx="6275" cy="18500"/>
            </a:xfrm>
            <a:custGeom>
              <a:avLst/>
              <a:gdLst/>
              <a:ahLst/>
              <a:cxnLst/>
              <a:rect l="l" t="t" r="r" b="b"/>
              <a:pathLst>
                <a:path w="251" h="740" extrusionOk="0">
                  <a:moveTo>
                    <a:pt x="0" y="1"/>
                  </a:moveTo>
                  <a:lnTo>
                    <a:pt x="0" y="739"/>
                  </a:lnTo>
                  <a:lnTo>
                    <a:pt x="250" y="739"/>
                  </a:lnTo>
                  <a:lnTo>
                    <a:pt x="2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94" name="Google Shape;594;p11"/>
            <p:cNvSpPr/>
            <p:nvPr/>
          </p:nvSpPr>
          <p:spPr>
            <a:xfrm rot="-5400000">
              <a:off x="8771738" y="4679788"/>
              <a:ext cx="6275" cy="18475"/>
            </a:xfrm>
            <a:custGeom>
              <a:avLst/>
              <a:gdLst/>
              <a:ahLst/>
              <a:cxnLst/>
              <a:rect l="l" t="t" r="r" b="b"/>
              <a:pathLst>
                <a:path w="251" h="739" extrusionOk="0">
                  <a:moveTo>
                    <a:pt x="0" y="0"/>
                  </a:moveTo>
                  <a:lnTo>
                    <a:pt x="0" y="738"/>
                  </a:lnTo>
                  <a:lnTo>
                    <a:pt x="250" y="738"/>
                  </a:lnTo>
                  <a:lnTo>
                    <a:pt x="2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95" name="Google Shape;595;p11"/>
            <p:cNvSpPr/>
            <p:nvPr/>
          </p:nvSpPr>
          <p:spPr>
            <a:xfrm rot="-5400000">
              <a:off x="8881863" y="4679788"/>
              <a:ext cx="6275" cy="18475"/>
            </a:xfrm>
            <a:custGeom>
              <a:avLst/>
              <a:gdLst/>
              <a:ahLst/>
              <a:cxnLst/>
              <a:rect l="l" t="t" r="r" b="b"/>
              <a:pathLst>
                <a:path w="251" h="739" extrusionOk="0">
                  <a:moveTo>
                    <a:pt x="0" y="1"/>
                  </a:moveTo>
                  <a:lnTo>
                    <a:pt x="0" y="739"/>
                  </a:lnTo>
                  <a:lnTo>
                    <a:pt x="250" y="739"/>
                  </a:lnTo>
                  <a:lnTo>
                    <a:pt x="2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96" name="Google Shape;596;p11"/>
            <p:cNvSpPr/>
            <p:nvPr/>
          </p:nvSpPr>
          <p:spPr>
            <a:xfrm rot="-5400000">
              <a:off x="8955238" y="4679938"/>
              <a:ext cx="6275" cy="18175"/>
            </a:xfrm>
            <a:custGeom>
              <a:avLst/>
              <a:gdLst/>
              <a:ahLst/>
              <a:cxnLst/>
              <a:rect l="l" t="t" r="r" b="b"/>
              <a:pathLst>
                <a:path w="251" h="727" extrusionOk="0">
                  <a:moveTo>
                    <a:pt x="0" y="0"/>
                  </a:moveTo>
                  <a:lnTo>
                    <a:pt x="0" y="727"/>
                  </a:lnTo>
                  <a:lnTo>
                    <a:pt x="250" y="727"/>
                  </a:lnTo>
                  <a:lnTo>
                    <a:pt x="2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97" name="Google Shape;597;p11"/>
            <p:cNvSpPr/>
            <p:nvPr/>
          </p:nvSpPr>
          <p:spPr>
            <a:xfrm rot="-5400000">
              <a:off x="8808338" y="4679788"/>
              <a:ext cx="6275" cy="18475"/>
            </a:xfrm>
            <a:custGeom>
              <a:avLst/>
              <a:gdLst/>
              <a:ahLst/>
              <a:cxnLst/>
              <a:rect l="l" t="t" r="r" b="b"/>
              <a:pathLst>
                <a:path w="251" h="739" extrusionOk="0">
                  <a:moveTo>
                    <a:pt x="0" y="1"/>
                  </a:moveTo>
                  <a:lnTo>
                    <a:pt x="0" y="739"/>
                  </a:lnTo>
                  <a:lnTo>
                    <a:pt x="250" y="739"/>
                  </a:lnTo>
                  <a:lnTo>
                    <a:pt x="2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98" name="Google Shape;598;p11"/>
            <p:cNvSpPr/>
            <p:nvPr/>
          </p:nvSpPr>
          <p:spPr>
            <a:xfrm rot="-5400000">
              <a:off x="8845113" y="4679938"/>
              <a:ext cx="6275" cy="18175"/>
            </a:xfrm>
            <a:custGeom>
              <a:avLst/>
              <a:gdLst/>
              <a:ahLst/>
              <a:cxnLst/>
              <a:rect l="l" t="t" r="r" b="b"/>
              <a:pathLst>
                <a:path w="251" h="727" extrusionOk="0">
                  <a:moveTo>
                    <a:pt x="0" y="0"/>
                  </a:moveTo>
                  <a:lnTo>
                    <a:pt x="0" y="726"/>
                  </a:lnTo>
                  <a:lnTo>
                    <a:pt x="250" y="726"/>
                  </a:lnTo>
                  <a:lnTo>
                    <a:pt x="2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599" name="Google Shape;599;p11"/>
            <p:cNvSpPr/>
            <p:nvPr/>
          </p:nvSpPr>
          <p:spPr>
            <a:xfrm rot="-5400000">
              <a:off x="7853025" y="4783525"/>
              <a:ext cx="15800" cy="18175"/>
            </a:xfrm>
            <a:custGeom>
              <a:avLst/>
              <a:gdLst/>
              <a:ahLst/>
              <a:cxnLst/>
              <a:rect l="l" t="t" r="r" b="b"/>
              <a:pathLst>
                <a:path w="632" h="727" extrusionOk="0">
                  <a:moveTo>
                    <a:pt x="191" y="0"/>
                  </a:moveTo>
                  <a:lnTo>
                    <a:pt x="0" y="143"/>
                  </a:lnTo>
                  <a:lnTo>
                    <a:pt x="441" y="726"/>
                  </a:lnTo>
                  <a:lnTo>
                    <a:pt x="631" y="584"/>
                  </a:lnTo>
                  <a:lnTo>
                    <a:pt x="1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00" name="Google Shape;600;p11"/>
            <p:cNvSpPr/>
            <p:nvPr/>
          </p:nvSpPr>
          <p:spPr>
            <a:xfrm rot="-5400000">
              <a:off x="8991988" y="4679788"/>
              <a:ext cx="6275" cy="18475"/>
            </a:xfrm>
            <a:custGeom>
              <a:avLst/>
              <a:gdLst/>
              <a:ahLst/>
              <a:cxnLst/>
              <a:rect l="l" t="t" r="r" b="b"/>
              <a:pathLst>
                <a:path w="251" h="739" extrusionOk="0">
                  <a:moveTo>
                    <a:pt x="0" y="1"/>
                  </a:moveTo>
                  <a:lnTo>
                    <a:pt x="0" y="739"/>
                  </a:lnTo>
                  <a:lnTo>
                    <a:pt x="250" y="739"/>
                  </a:lnTo>
                  <a:lnTo>
                    <a:pt x="2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01" name="Google Shape;601;p11"/>
            <p:cNvSpPr/>
            <p:nvPr/>
          </p:nvSpPr>
          <p:spPr>
            <a:xfrm rot="-5400000">
              <a:off x="8605500" y="4610000"/>
              <a:ext cx="14300" cy="25025"/>
            </a:xfrm>
            <a:custGeom>
              <a:avLst/>
              <a:gdLst/>
              <a:ahLst/>
              <a:cxnLst/>
              <a:rect l="l" t="t" r="r" b="b"/>
              <a:pathLst>
                <a:path w="572" h="1001" extrusionOk="0">
                  <a:moveTo>
                    <a:pt x="322" y="0"/>
                  </a:moveTo>
                  <a:lnTo>
                    <a:pt x="322" y="393"/>
                  </a:lnTo>
                  <a:lnTo>
                    <a:pt x="251" y="536"/>
                  </a:lnTo>
                  <a:lnTo>
                    <a:pt x="251" y="274"/>
                  </a:lnTo>
                  <a:lnTo>
                    <a:pt x="0" y="274"/>
                  </a:lnTo>
                  <a:lnTo>
                    <a:pt x="0" y="1000"/>
                  </a:lnTo>
                  <a:lnTo>
                    <a:pt x="251" y="1000"/>
                  </a:lnTo>
                  <a:lnTo>
                    <a:pt x="251" y="667"/>
                  </a:lnTo>
                  <a:lnTo>
                    <a:pt x="405" y="762"/>
                  </a:lnTo>
                  <a:lnTo>
                    <a:pt x="572" y="453"/>
                  </a:lnTo>
                  <a:lnTo>
                    <a:pt x="5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02" name="Google Shape;602;p11"/>
            <p:cNvSpPr/>
            <p:nvPr/>
          </p:nvSpPr>
          <p:spPr>
            <a:xfrm rot="-5400000">
              <a:off x="8057350" y="3661525"/>
              <a:ext cx="255425" cy="1981500"/>
            </a:xfrm>
            <a:custGeom>
              <a:avLst/>
              <a:gdLst/>
              <a:ahLst/>
              <a:cxnLst/>
              <a:rect l="l" t="t" r="r" b="b"/>
              <a:pathLst>
                <a:path w="10217" h="79260" extrusionOk="0">
                  <a:moveTo>
                    <a:pt x="5240" y="238"/>
                  </a:moveTo>
                  <a:cubicBezTo>
                    <a:pt x="6013" y="238"/>
                    <a:pt x="6645" y="881"/>
                    <a:pt x="6645" y="1655"/>
                  </a:cubicBezTo>
                  <a:cubicBezTo>
                    <a:pt x="6645" y="2393"/>
                    <a:pt x="6073" y="3001"/>
                    <a:pt x="5359" y="3060"/>
                  </a:cubicBezTo>
                  <a:lnTo>
                    <a:pt x="5359" y="2596"/>
                  </a:lnTo>
                  <a:cubicBezTo>
                    <a:pt x="5823" y="2536"/>
                    <a:pt x="6180" y="2143"/>
                    <a:pt x="6180" y="1655"/>
                  </a:cubicBezTo>
                  <a:cubicBezTo>
                    <a:pt x="6180" y="1131"/>
                    <a:pt x="5763" y="703"/>
                    <a:pt x="5240" y="703"/>
                  </a:cubicBezTo>
                  <a:cubicBezTo>
                    <a:pt x="4716" y="703"/>
                    <a:pt x="4287" y="1131"/>
                    <a:pt x="4287" y="1655"/>
                  </a:cubicBezTo>
                  <a:cubicBezTo>
                    <a:pt x="4287" y="2143"/>
                    <a:pt x="4644" y="2536"/>
                    <a:pt x="5109" y="2596"/>
                  </a:cubicBezTo>
                  <a:lnTo>
                    <a:pt x="5109" y="3060"/>
                  </a:lnTo>
                  <a:cubicBezTo>
                    <a:pt x="4394" y="3001"/>
                    <a:pt x="3823" y="2393"/>
                    <a:pt x="3823" y="1655"/>
                  </a:cubicBezTo>
                  <a:cubicBezTo>
                    <a:pt x="3823" y="881"/>
                    <a:pt x="4454" y="238"/>
                    <a:pt x="5240" y="238"/>
                  </a:cubicBezTo>
                  <a:close/>
                  <a:moveTo>
                    <a:pt x="3704" y="34993"/>
                  </a:moveTo>
                  <a:lnTo>
                    <a:pt x="3704" y="39088"/>
                  </a:lnTo>
                  <a:cubicBezTo>
                    <a:pt x="3620" y="39112"/>
                    <a:pt x="3537" y="39136"/>
                    <a:pt x="3466" y="39196"/>
                  </a:cubicBezTo>
                  <a:lnTo>
                    <a:pt x="3466" y="35183"/>
                  </a:lnTo>
                  <a:lnTo>
                    <a:pt x="3704" y="34993"/>
                  </a:lnTo>
                  <a:close/>
                  <a:moveTo>
                    <a:pt x="5240" y="0"/>
                  </a:moveTo>
                  <a:cubicBezTo>
                    <a:pt x="4323" y="0"/>
                    <a:pt x="3573" y="738"/>
                    <a:pt x="3573" y="1655"/>
                  </a:cubicBezTo>
                  <a:cubicBezTo>
                    <a:pt x="3573" y="2572"/>
                    <a:pt x="4251" y="3239"/>
                    <a:pt x="5109" y="3310"/>
                  </a:cubicBezTo>
                  <a:lnTo>
                    <a:pt x="5109" y="21229"/>
                  </a:lnTo>
                  <a:lnTo>
                    <a:pt x="9002" y="24408"/>
                  </a:lnTo>
                  <a:cubicBezTo>
                    <a:pt x="8954" y="24503"/>
                    <a:pt x="8931" y="24599"/>
                    <a:pt x="8931" y="24706"/>
                  </a:cubicBezTo>
                  <a:cubicBezTo>
                    <a:pt x="8931" y="25015"/>
                    <a:pt x="9145" y="25277"/>
                    <a:pt x="9442" y="25337"/>
                  </a:cubicBezTo>
                  <a:lnTo>
                    <a:pt x="9442" y="29980"/>
                  </a:lnTo>
                  <a:lnTo>
                    <a:pt x="4978" y="33623"/>
                  </a:lnTo>
                  <a:lnTo>
                    <a:pt x="4728" y="33302"/>
                  </a:lnTo>
                  <a:lnTo>
                    <a:pt x="4537" y="33445"/>
                  </a:lnTo>
                  <a:lnTo>
                    <a:pt x="4787" y="33778"/>
                  </a:lnTo>
                  <a:lnTo>
                    <a:pt x="3954" y="34469"/>
                  </a:lnTo>
                  <a:lnTo>
                    <a:pt x="3954" y="32683"/>
                  </a:lnTo>
                  <a:lnTo>
                    <a:pt x="4085" y="32861"/>
                  </a:lnTo>
                  <a:lnTo>
                    <a:pt x="4275" y="32719"/>
                  </a:lnTo>
                  <a:lnTo>
                    <a:pt x="3954" y="32278"/>
                  </a:lnTo>
                  <a:lnTo>
                    <a:pt x="3954" y="14026"/>
                  </a:lnTo>
                  <a:lnTo>
                    <a:pt x="3704" y="14026"/>
                  </a:lnTo>
                  <a:lnTo>
                    <a:pt x="3704" y="32230"/>
                  </a:lnTo>
                  <a:lnTo>
                    <a:pt x="3644" y="32278"/>
                  </a:lnTo>
                  <a:lnTo>
                    <a:pt x="3704" y="32361"/>
                  </a:lnTo>
                  <a:lnTo>
                    <a:pt x="3704" y="34671"/>
                  </a:lnTo>
                  <a:lnTo>
                    <a:pt x="3216" y="35064"/>
                  </a:lnTo>
                  <a:lnTo>
                    <a:pt x="3216" y="39517"/>
                  </a:lnTo>
                  <a:cubicBezTo>
                    <a:pt x="3204" y="39577"/>
                    <a:pt x="3180" y="39648"/>
                    <a:pt x="3180" y="39719"/>
                  </a:cubicBezTo>
                  <a:cubicBezTo>
                    <a:pt x="3180" y="39791"/>
                    <a:pt x="3204" y="39850"/>
                    <a:pt x="3216" y="39922"/>
                  </a:cubicBezTo>
                  <a:lnTo>
                    <a:pt x="3216" y="40196"/>
                  </a:lnTo>
                  <a:lnTo>
                    <a:pt x="3120" y="40303"/>
                  </a:lnTo>
                  <a:lnTo>
                    <a:pt x="2918" y="40089"/>
                  </a:lnTo>
                  <a:lnTo>
                    <a:pt x="2739" y="40255"/>
                  </a:lnTo>
                  <a:lnTo>
                    <a:pt x="2954" y="40481"/>
                  </a:lnTo>
                  <a:lnTo>
                    <a:pt x="1" y="43720"/>
                  </a:lnTo>
                  <a:lnTo>
                    <a:pt x="1" y="79236"/>
                  </a:lnTo>
                  <a:lnTo>
                    <a:pt x="251" y="79236"/>
                  </a:lnTo>
                  <a:lnTo>
                    <a:pt x="251" y="43815"/>
                  </a:lnTo>
                  <a:lnTo>
                    <a:pt x="3120" y="40672"/>
                  </a:lnTo>
                  <a:lnTo>
                    <a:pt x="3216" y="40779"/>
                  </a:lnTo>
                  <a:lnTo>
                    <a:pt x="3216" y="79260"/>
                  </a:lnTo>
                  <a:lnTo>
                    <a:pt x="3466" y="79260"/>
                  </a:lnTo>
                  <a:lnTo>
                    <a:pt x="3466" y="40291"/>
                  </a:lnTo>
                  <a:lnTo>
                    <a:pt x="3489" y="40267"/>
                  </a:lnTo>
                  <a:cubicBezTo>
                    <a:pt x="3597" y="40327"/>
                    <a:pt x="3704" y="40362"/>
                    <a:pt x="3823" y="40362"/>
                  </a:cubicBezTo>
                  <a:cubicBezTo>
                    <a:pt x="4180" y="40362"/>
                    <a:pt x="4466" y="40077"/>
                    <a:pt x="4466" y="39719"/>
                  </a:cubicBezTo>
                  <a:cubicBezTo>
                    <a:pt x="4466" y="39410"/>
                    <a:pt x="4239" y="39148"/>
                    <a:pt x="3954" y="39088"/>
                  </a:cubicBezTo>
                  <a:lnTo>
                    <a:pt x="3954" y="34790"/>
                  </a:lnTo>
                  <a:lnTo>
                    <a:pt x="4942" y="33981"/>
                  </a:lnTo>
                  <a:lnTo>
                    <a:pt x="4978" y="34028"/>
                  </a:lnTo>
                  <a:lnTo>
                    <a:pt x="5180" y="33885"/>
                  </a:lnTo>
                  <a:lnTo>
                    <a:pt x="5132" y="33826"/>
                  </a:lnTo>
                  <a:lnTo>
                    <a:pt x="9693" y="30099"/>
                  </a:lnTo>
                  <a:lnTo>
                    <a:pt x="9693" y="25337"/>
                  </a:lnTo>
                  <a:cubicBezTo>
                    <a:pt x="9990" y="25277"/>
                    <a:pt x="10216" y="25015"/>
                    <a:pt x="10216" y="24706"/>
                  </a:cubicBezTo>
                  <a:cubicBezTo>
                    <a:pt x="10216" y="24348"/>
                    <a:pt x="9919" y="24063"/>
                    <a:pt x="9573" y="24063"/>
                  </a:cubicBezTo>
                  <a:cubicBezTo>
                    <a:pt x="9407" y="24063"/>
                    <a:pt x="9264" y="24122"/>
                    <a:pt x="9157" y="24218"/>
                  </a:cubicBezTo>
                  <a:lnTo>
                    <a:pt x="5359" y="21110"/>
                  </a:lnTo>
                  <a:lnTo>
                    <a:pt x="5359" y="3310"/>
                  </a:lnTo>
                  <a:cubicBezTo>
                    <a:pt x="6216" y="3239"/>
                    <a:pt x="6895" y="2524"/>
                    <a:pt x="6895" y="1655"/>
                  </a:cubicBezTo>
                  <a:cubicBezTo>
                    <a:pt x="6895" y="786"/>
                    <a:pt x="6144" y="0"/>
                    <a:pt x="52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03" name="Google Shape;603;p11"/>
            <p:cNvSpPr/>
            <p:nvPr/>
          </p:nvSpPr>
          <p:spPr>
            <a:xfrm rot="-5400000">
              <a:off x="7815063" y="3034063"/>
              <a:ext cx="240825" cy="2480675"/>
            </a:xfrm>
            <a:custGeom>
              <a:avLst/>
              <a:gdLst/>
              <a:ahLst/>
              <a:cxnLst/>
              <a:rect l="l" t="t" r="r" b="b"/>
              <a:pathLst>
                <a:path w="9633" h="99227" extrusionOk="0">
                  <a:moveTo>
                    <a:pt x="1655" y="251"/>
                  </a:moveTo>
                  <a:cubicBezTo>
                    <a:pt x="2429" y="251"/>
                    <a:pt x="3072" y="882"/>
                    <a:pt x="3072" y="1667"/>
                  </a:cubicBezTo>
                  <a:cubicBezTo>
                    <a:pt x="3072" y="2406"/>
                    <a:pt x="2501" y="3001"/>
                    <a:pt x="1775" y="3072"/>
                  </a:cubicBezTo>
                  <a:lnTo>
                    <a:pt x="1775" y="2608"/>
                  </a:lnTo>
                  <a:cubicBezTo>
                    <a:pt x="2239" y="2548"/>
                    <a:pt x="2608" y="2144"/>
                    <a:pt x="2608" y="1667"/>
                  </a:cubicBezTo>
                  <a:cubicBezTo>
                    <a:pt x="2608" y="1144"/>
                    <a:pt x="2179" y="715"/>
                    <a:pt x="1655" y="715"/>
                  </a:cubicBezTo>
                  <a:cubicBezTo>
                    <a:pt x="1132" y="715"/>
                    <a:pt x="703" y="1144"/>
                    <a:pt x="703" y="1667"/>
                  </a:cubicBezTo>
                  <a:cubicBezTo>
                    <a:pt x="703" y="2144"/>
                    <a:pt x="1060" y="2548"/>
                    <a:pt x="1536" y="2608"/>
                  </a:cubicBezTo>
                  <a:lnTo>
                    <a:pt x="1536" y="3072"/>
                  </a:lnTo>
                  <a:cubicBezTo>
                    <a:pt x="810" y="3001"/>
                    <a:pt x="239" y="2406"/>
                    <a:pt x="239" y="1667"/>
                  </a:cubicBezTo>
                  <a:cubicBezTo>
                    <a:pt x="239" y="882"/>
                    <a:pt x="882" y="251"/>
                    <a:pt x="1655" y="251"/>
                  </a:cubicBezTo>
                  <a:close/>
                  <a:moveTo>
                    <a:pt x="4549" y="29302"/>
                  </a:moveTo>
                  <a:lnTo>
                    <a:pt x="7442" y="31850"/>
                  </a:lnTo>
                  <a:lnTo>
                    <a:pt x="7442" y="56579"/>
                  </a:lnTo>
                  <a:cubicBezTo>
                    <a:pt x="7144" y="56627"/>
                    <a:pt x="6930" y="56888"/>
                    <a:pt x="6930" y="57210"/>
                  </a:cubicBezTo>
                  <a:cubicBezTo>
                    <a:pt x="6930" y="57412"/>
                    <a:pt x="7025" y="57591"/>
                    <a:pt x="7180" y="57710"/>
                  </a:cubicBezTo>
                  <a:lnTo>
                    <a:pt x="6501" y="58496"/>
                  </a:lnTo>
                  <a:lnTo>
                    <a:pt x="4549" y="56496"/>
                  </a:lnTo>
                  <a:lnTo>
                    <a:pt x="4549" y="29302"/>
                  </a:lnTo>
                  <a:close/>
                  <a:moveTo>
                    <a:pt x="6894" y="59246"/>
                  </a:moveTo>
                  <a:lnTo>
                    <a:pt x="7228" y="59567"/>
                  </a:lnTo>
                  <a:cubicBezTo>
                    <a:pt x="7097" y="59734"/>
                    <a:pt x="7025" y="59936"/>
                    <a:pt x="7025" y="60163"/>
                  </a:cubicBezTo>
                  <a:cubicBezTo>
                    <a:pt x="7025" y="60639"/>
                    <a:pt x="7382" y="61032"/>
                    <a:pt x="7847" y="61091"/>
                  </a:cubicBezTo>
                  <a:lnTo>
                    <a:pt x="7847" y="61103"/>
                  </a:lnTo>
                  <a:lnTo>
                    <a:pt x="7847" y="61568"/>
                  </a:lnTo>
                  <a:cubicBezTo>
                    <a:pt x="7132" y="61508"/>
                    <a:pt x="6561" y="60901"/>
                    <a:pt x="6561" y="60163"/>
                  </a:cubicBezTo>
                  <a:cubicBezTo>
                    <a:pt x="6561" y="59805"/>
                    <a:pt x="6692" y="59484"/>
                    <a:pt x="6894" y="59246"/>
                  </a:cubicBezTo>
                  <a:close/>
                  <a:moveTo>
                    <a:pt x="7966" y="58746"/>
                  </a:moveTo>
                  <a:cubicBezTo>
                    <a:pt x="8752" y="58746"/>
                    <a:pt x="9383" y="59377"/>
                    <a:pt x="9383" y="60163"/>
                  </a:cubicBezTo>
                  <a:cubicBezTo>
                    <a:pt x="9383" y="60901"/>
                    <a:pt x="8823" y="61508"/>
                    <a:pt x="8097" y="61568"/>
                  </a:cubicBezTo>
                  <a:lnTo>
                    <a:pt x="8097" y="61103"/>
                  </a:lnTo>
                  <a:cubicBezTo>
                    <a:pt x="8561" y="61044"/>
                    <a:pt x="8918" y="60639"/>
                    <a:pt x="8918" y="60163"/>
                  </a:cubicBezTo>
                  <a:cubicBezTo>
                    <a:pt x="8918" y="59639"/>
                    <a:pt x="8490" y="59210"/>
                    <a:pt x="7966" y="59210"/>
                  </a:cubicBezTo>
                  <a:cubicBezTo>
                    <a:pt x="7751" y="59210"/>
                    <a:pt x="7561" y="59282"/>
                    <a:pt x="7406" y="59401"/>
                  </a:cubicBezTo>
                  <a:lnTo>
                    <a:pt x="7073" y="59067"/>
                  </a:lnTo>
                  <a:cubicBezTo>
                    <a:pt x="7323" y="58865"/>
                    <a:pt x="7632" y="58746"/>
                    <a:pt x="7966" y="58746"/>
                  </a:cubicBezTo>
                  <a:close/>
                  <a:moveTo>
                    <a:pt x="6513" y="58853"/>
                  </a:moveTo>
                  <a:lnTo>
                    <a:pt x="6728" y="59067"/>
                  </a:lnTo>
                  <a:cubicBezTo>
                    <a:pt x="6478" y="59353"/>
                    <a:pt x="6311" y="59746"/>
                    <a:pt x="6311" y="60163"/>
                  </a:cubicBezTo>
                  <a:cubicBezTo>
                    <a:pt x="6311" y="61032"/>
                    <a:pt x="6989" y="61746"/>
                    <a:pt x="7847" y="61806"/>
                  </a:cubicBezTo>
                  <a:lnTo>
                    <a:pt x="7847" y="70533"/>
                  </a:lnTo>
                  <a:lnTo>
                    <a:pt x="3263" y="79022"/>
                  </a:lnTo>
                  <a:lnTo>
                    <a:pt x="3251" y="79022"/>
                  </a:lnTo>
                  <a:lnTo>
                    <a:pt x="3251" y="62592"/>
                  </a:lnTo>
                  <a:lnTo>
                    <a:pt x="6513" y="58853"/>
                  </a:lnTo>
                  <a:close/>
                  <a:moveTo>
                    <a:pt x="1655" y="1"/>
                  </a:moveTo>
                  <a:cubicBezTo>
                    <a:pt x="739" y="1"/>
                    <a:pt x="1" y="751"/>
                    <a:pt x="1" y="1667"/>
                  </a:cubicBezTo>
                  <a:cubicBezTo>
                    <a:pt x="1" y="2572"/>
                    <a:pt x="679" y="3251"/>
                    <a:pt x="1536" y="3310"/>
                  </a:cubicBezTo>
                  <a:lnTo>
                    <a:pt x="1536" y="8942"/>
                  </a:lnTo>
                  <a:lnTo>
                    <a:pt x="441" y="8942"/>
                  </a:lnTo>
                  <a:lnTo>
                    <a:pt x="441" y="11359"/>
                  </a:lnTo>
                  <a:lnTo>
                    <a:pt x="1536" y="11359"/>
                  </a:lnTo>
                  <a:lnTo>
                    <a:pt x="1536" y="12181"/>
                  </a:lnTo>
                  <a:lnTo>
                    <a:pt x="441" y="12181"/>
                  </a:lnTo>
                  <a:lnTo>
                    <a:pt x="441" y="14609"/>
                  </a:lnTo>
                  <a:lnTo>
                    <a:pt x="1536" y="14609"/>
                  </a:lnTo>
                  <a:lnTo>
                    <a:pt x="1536" y="15431"/>
                  </a:lnTo>
                  <a:lnTo>
                    <a:pt x="441" y="15431"/>
                  </a:lnTo>
                  <a:lnTo>
                    <a:pt x="441" y="17848"/>
                  </a:lnTo>
                  <a:lnTo>
                    <a:pt x="1536" y="17848"/>
                  </a:lnTo>
                  <a:lnTo>
                    <a:pt x="1536" y="18669"/>
                  </a:lnTo>
                  <a:lnTo>
                    <a:pt x="441" y="18669"/>
                  </a:lnTo>
                  <a:lnTo>
                    <a:pt x="441" y="21098"/>
                  </a:lnTo>
                  <a:lnTo>
                    <a:pt x="1536" y="21098"/>
                  </a:lnTo>
                  <a:lnTo>
                    <a:pt x="1536" y="26647"/>
                  </a:lnTo>
                  <a:lnTo>
                    <a:pt x="4299" y="29076"/>
                  </a:lnTo>
                  <a:lnTo>
                    <a:pt x="4299" y="56591"/>
                  </a:lnTo>
                  <a:lnTo>
                    <a:pt x="6347" y="58674"/>
                  </a:lnTo>
                  <a:lnTo>
                    <a:pt x="3013" y="62496"/>
                  </a:lnTo>
                  <a:lnTo>
                    <a:pt x="3013" y="79475"/>
                  </a:lnTo>
                  <a:lnTo>
                    <a:pt x="2870" y="79737"/>
                  </a:lnTo>
                  <a:cubicBezTo>
                    <a:pt x="2810" y="79713"/>
                    <a:pt x="2739" y="79689"/>
                    <a:pt x="2656" y="79689"/>
                  </a:cubicBezTo>
                  <a:cubicBezTo>
                    <a:pt x="2298" y="79689"/>
                    <a:pt x="2013" y="79975"/>
                    <a:pt x="2013" y="80332"/>
                  </a:cubicBezTo>
                  <a:cubicBezTo>
                    <a:pt x="2013" y="80606"/>
                    <a:pt x="2179" y="80832"/>
                    <a:pt x="2406" y="80927"/>
                  </a:cubicBezTo>
                  <a:lnTo>
                    <a:pt x="2406" y="99215"/>
                  </a:lnTo>
                  <a:lnTo>
                    <a:pt x="2656" y="99215"/>
                  </a:lnTo>
                  <a:lnTo>
                    <a:pt x="2656" y="80975"/>
                  </a:lnTo>
                  <a:cubicBezTo>
                    <a:pt x="2787" y="80975"/>
                    <a:pt x="2918" y="80939"/>
                    <a:pt x="3013" y="80868"/>
                  </a:cubicBezTo>
                  <a:lnTo>
                    <a:pt x="3013" y="84940"/>
                  </a:lnTo>
                  <a:lnTo>
                    <a:pt x="6739" y="88964"/>
                  </a:lnTo>
                  <a:lnTo>
                    <a:pt x="6978" y="99227"/>
                  </a:lnTo>
                  <a:lnTo>
                    <a:pt x="7216" y="99227"/>
                  </a:lnTo>
                  <a:lnTo>
                    <a:pt x="6978" y="88869"/>
                  </a:lnTo>
                  <a:lnTo>
                    <a:pt x="3263" y="84844"/>
                  </a:lnTo>
                  <a:lnTo>
                    <a:pt x="3263" y="80558"/>
                  </a:lnTo>
                  <a:cubicBezTo>
                    <a:pt x="3287" y="80487"/>
                    <a:pt x="3299" y="80415"/>
                    <a:pt x="3299" y="80332"/>
                  </a:cubicBezTo>
                  <a:cubicBezTo>
                    <a:pt x="3299" y="80260"/>
                    <a:pt x="3287" y="80177"/>
                    <a:pt x="3263" y="80118"/>
                  </a:cubicBezTo>
                  <a:lnTo>
                    <a:pt x="3263" y="79534"/>
                  </a:lnTo>
                  <a:lnTo>
                    <a:pt x="8085" y="70628"/>
                  </a:lnTo>
                  <a:lnTo>
                    <a:pt x="8097" y="70593"/>
                  </a:lnTo>
                  <a:lnTo>
                    <a:pt x="8097" y="61806"/>
                  </a:lnTo>
                  <a:cubicBezTo>
                    <a:pt x="8954" y="61746"/>
                    <a:pt x="9633" y="61032"/>
                    <a:pt x="9633" y="60163"/>
                  </a:cubicBezTo>
                  <a:cubicBezTo>
                    <a:pt x="9633" y="59246"/>
                    <a:pt x="8883" y="58508"/>
                    <a:pt x="7966" y="58508"/>
                  </a:cubicBezTo>
                  <a:cubicBezTo>
                    <a:pt x="7561" y="58508"/>
                    <a:pt x="7192" y="58651"/>
                    <a:pt x="6906" y="58901"/>
                  </a:cubicBezTo>
                  <a:lnTo>
                    <a:pt x="6680" y="58662"/>
                  </a:lnTo>
                  <a:lnTo>
                    <a:pt x="7406" y="57829"/>
                  </a:lnTo>
                  <a:cubicBezTo>
                    <a:pt x="7466" y="57841"/>
                    <a:pt x="7513" y="57841"/>
                    <a:pt x="7573" y="57841"/>
                  </a:cubicBezTo>
                  <a:cubicBezTo>
                    <a:pt x="7930" y="57841"/>
                    <a:pt x="8216" y="57555"/>
                    <a:pt x="8216" y="57210"/>
                  </a:cubicBezTo>
                  <a:cubicBezTo>
                    <a:pt x="8216" y="56888"/>
                    <a:pt x="7990" y="56627"/>
                    <a:pt x="7692" y="56579"/>
                  </a:cubicBezTo>
                  <a:lnTo>
                    <a:pt x="7692" y="31731"/>
                  </a:lnTo>
                  <a:lnTo>
                    <a:pt x="4549" y="28968"/>
                  </a:lnTo>
                  <a:lnTo>
                    <a:pt x="4549" y="1060"/>
                  </a:lnTo>
                  <a:lnTo>
                    <a:pt x="4299" y="1060"/>
                  </a:lnTo>
                  <a:lnTo>
                    <a:pt x="4299" y="28754"/>
                  </a:lnTo>
                  <a:lnTo>
                    <a:pt x="1775" y="26539"/>
                  </a:lnTo>
                  <a:lnTo>
                    <a:pt x="1775" y="21098"/>
                  </a:lnTo>
                  <a:lnTo>
                    <a:pt x="2870" y="21098"/>
                  </a:lnTo>
                  <a:lnTo>
                    <a:pt x="2870" y="18669"/>
                  </a:lnTo>
                  <a:lnTo>
                    <a:pt x="1775" y="18669"/>
                  </a:lnTo>
                  <a:lnTo>
                    <a:pt x="1775" y="17848"/>
                  </a:lnTo>
                  <a:lnTo>
                    <a:pt x="2870" y="17848"/>
                  </a:lnTo>
                  <a:lnTo>
                    <a:pt x="2870" y="15431"/>
                  </a:lnTo>
                  <a:lnTo>
                    <a:pt x="1775" y="15431"/>
                  </a:lnTo>
                  <a:lnTo>
                    <a:pt x="1775" y="14609"/>
                  </a:lnTo>
                  <a:lnTo>
                    <a:pt x="2870" y="14609"/>
                  </a:lnTo>
                  <a:lnTo>
                    <a:pt x="2870" y="12181"/>
                  </a:lnTo>
                  <a:lnTo>
                    <a:pt x="1775" y="12181"/>
                  </a:lnTo>
                  <a:lnTo>
                    <a:pt x="1775" y="11359"/>
                  </a:lnTo>
                  <a:lnTo>
                    <a:pt x="2870" y="11359"/>
                  </a:lnTo>
                  <a:lnTo>
                    <a:pt x="2870" y="8942"/>
                  </a:lnTo>
                  <a:lnTo>
                    <a:pt x="1775" y="8942"/>
                  </a:lnTo>
                  <a:lnTo>
                    <a:pt x="1775" y="3310"/>
                  </a:lnTo>
                  <a:cubicBezTo>
                    <a:pt x="2632" y="3251"/>
                    <a:pt x="3310" y="2537"/>
                    <a:pt x="3310" y="1667"/>
                  </a:cubicBezTo>
                  <a:cubicBezTo>
                    <a:pt x="3310" y="786"/>
                    <a:pt x="2572" y="1"/>
                    <a:pt x="16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04" name="Google Shape;604;p11"/>
            <p:cNvSpPr/>
            <p:nvPr/>
          </p:nvSpPr>
          <p:spPr>
            <a:xfrm rot="-5400000">
              <a:off x="7942763" y="3310888"/>
              <a:ext cx="243500" cy="2222600"/>
            </a:xfrm>
            <a:custGeom>
              <a:avLst/>
              <a:gdLst/>
              <a:ahLst/>
              <a:cxnLst/>
              <a:rect l="l" t="t" r="r" b="b"/>
              <a:pathLst>
                <a:path w="9740" h="88904" extrusionOk="0">
                  <a:moveTo>
                    <a:pt x="3620" y="19372"/>
                  </a:moveTo>
                  <a:lnTo>
                    <a:pt x="8478" y="23860"/>
                  </a:lnTo>
                  <a:cubicBezTo>
                    <a:pt x="8466" y="23920"/>
                    <a:pt x="8454" y="23967"/>
                    <a:pt x="8454" y="24015"/>
                  </a:cubicBezTo>
                  <a:cubicBezTo>
                    <a:pt x="8454" y="24337"/>
                    <a:pt x="8680" y="24598"/>
                    <a:pt x="8978" y="24646"/>
                  </a:cubicBezTo>
                  <a:lnTo>
                    <a:pt x="8978" y="38314"/>
                  </a:lnTo>
                  <a:lnTo>
                    <a:pt x="3620" y="42529"/>
                  </a:lnTo>
                  <a:lnTo>
                    <a:pt x="3620" y="40755"/>
                  </a:lnTo>
                  <a:lnTo>
                    <a:pt x="4703" y="40755"/>
                  </a:lnTo>
                  <a:lnTo>
                    <a:pt x="4703" y="38326"/>
                  </a:lnTo>
                  <a:lnTo>
                    <a:pt x="3620" y="38326"/>
                  </a:lnTo>
                  <a:lnTo>
                    <a:pt x="3620" y="37505"/>
                  </a:lnTo>
                  <a:lnTo>
                    <a:pt x="4703" y="37505"/>
                  </a:lnTo>
                  <a:lnTo>
                    <a:pt x="4703" y="35088"/>
                  </a:lnTo>
                  <a:lnTo>
                    <a:pt x="3620" y="35088"/>
                  </a:lnTo>
                  <a:lnTo>
                    <a:pt x="3620" y="34266"/>
                  </a:lnTo>
                  <a:lnTo>
                    <a:pt x="4703" y="34266"/>
                  </a:lnTo>
                  <a:lnTo>
                    <a:pt x="4703" y="31837"/>
                  </a:lnTo>
                  <a:lnTo>
                    <a:pt x="3620" y="31837"/>
                  </a:lnTo>
                  <a:lnTo>
                    <a:pt x="3620" y="31016"/>
                  </a:lnTo>
                  <a:lnTo>
                    <a:pt x="4703" y="31016"/>
                  </a:lnTo>
                  <a:lnTo>
                    <a:pt x="4703" y="28599"/>
                  </a:lnTo>
                  <a:lnTo>
                    <a:pt x="3620" y="28599"/>
                  </a:lnTo>
                  <a:lnTo>
                    <a:pt x="3620" y="19372"/>
                  </a:lnTo>
                  <a:close/>
                  <a:moveTo>
                    <a:pt x="3620" y="44815"/>
                  </a:moveTo>
                  <a:cubicBezTo>
                    <a:pt x="4334" y="44875"/>
                    <a:pt x="4906" y="45482"/>
                    <a:pt x="4906" y="46220"/>
                  </a:cubicBezTo>
                  <a:cubicBezTo>
                    <a:pt x="4906" y="46613"/>
                    <a:pt x="4739" y="46970"/>
                    <a:pt x="4489" y="47232"/>
                  </a:cubicBezTo>
                  <a:lnTo>
                    <a:pt x="4191" y="46863"/>
                  </a:lnTo>
                  <a:cubicBezTo>
                    <a:pt x="4346" y="46696"/>
                    <a:pt x="4442" y="46470"/>
                    <a:pt x="4442" y="46220"/>
                  </a:cubicBezTo>
                  <a:cubicBezTo>
                    <a:pt x="4442" y="45732"/>
                    <a:pt x="4084" y="45339"/>
                    <a:pt x="3620" y="45280"/>
                  </a:cubicBezTo>
                  <a:lnTo>
                    <a:pt x="3620" y="44815"/>
                  </a:lnTo>
                  <a:close/>
                  <a:moveTo>
                    <a:pt x="3370" y="44815"/>
                  </a:moveTo>
                  <a:lnTo>
                    <a:pt x="3370" y="45280"/>
                  </a:lnTo>
                  <a:cubicBezTo>
                    <a:pt x="2906" y="45339"/>
                    <a:pt x="2548" y="45744"/>
                    <a:pt x="2548" y="46220"/>
                  </a:cubicBezTo>
                  <a:cubicBezTo>
                    <a:pt x="2548" y="46744"/>
                    <a:pt x="2965" y="47173"/>
                    <a:pt x="3489" y="47173"/>
                  </a:cubicBezTo>
                  <a:cubicBezTo>
                    <a:pt x="3680" y="47173"/>
                    <a:pt x="3858" y="47113"/>
                    <a:pt x="4001" y="47030"/>
                  </a:cubicBezTo>
                  <a:lnTo>
                    <a:pt x="4299" y="47387"/>
                  </a:lnTo>
                  <a:cubicBezTo>
                    <a:pt x="4072" y="47542"/>
                    <a:pt x="3787" y="47637"/>
                    <a:pt x="3489" y="47637"/>
                  </a:cubicBezTo>
                  <a:cubicBezTo>
                    <a:pt x="2715" y="47637"/>
                    <a:pt x="2084" y="47006"/>
                    <a:pt x="2084" y="46220"/>
                  </a:cubicBezTo>
                  <a:cubicBezTo>
                    <a:pt x="2084" y="45482"/>
                    <a:pt x="2656" y="44875"/>
                    <a:pt x="3370" y="44815"/>
                  </a:cubicBezTo>
                  <a:close/>
                  <a:moveTo>
                    <a:pt x="3370" y="43029"/>
                  </a:moveTo>
                  <a:lnTo>
                    <a:pt x="3370" y="44565"/>
                  </a:lnTo>
                  <a:cubicBezTo>
                    <a:pt x="2513" y="44637"/>
                    <a:pt x="1834" y="45351"/>
                    <a:pt x="1834" y="46220"/>
                  </a:cubicBezTo>
                  <a:cubicBezTo>
                    <a:pt x="1834" y="47089"/>
                    <a:pt x="2584" y="47875"/>
                    <a:pt x="3489" y="47875"/>
                  </a:cubicBezTo>
                  <a:cubicBezTo>
                    <a:pt x="3846" y="47875"/>
                    <a:pt x="4180" y="47756"/>
                    <a:pt x="4453" y="47566"/>
                  </a:cubicBezTo>
                  <a:lnTo>
                    <a:pt x="5966" y="49399"/>
                  </a:lnTo>
                  <a:lnTo>
                    <a:pt x="5966" y="55745"/>
                  </a:lnTo>
                  <a:cubicBezTo>
                    <a:pt x="5668" y="55805"/>
                    <a:pt x="5454" y="56067"/>
                    <a:pt x="5454" y="56376"/>
                  </a:cubicBezTo>
                  <a:cubicBezTo>
                    <a:pt x="5454" y="56567"/>
                    <a:pt x="5525" y="56733"/>
                    <a:pt x="5656" y="56841"/>
                  </a:cubicBezTo>
                  <a:lnTo>
                    <a:pt x="3370" y="60531"/>
                  </a:lnTo>
                  <a:lnTo>
                    <a:pt x="3370" y="69842"/>
                  </a:lnTo>
                  <a:cubicBezTo>
                    <a:pt x="3239" y="69806"/>
                    <a:pt x="3096" y="69783"/>
                    <a:pt x="2941" y="69783"/>
                  </a:cubicBezTo>
                  <a:cubicBezTo>
                    <a:pt x="2703" y="69783"/>
                    <a:pt x="2465" y="69842"/>
                    <a:pt x="2251" y="69937"/>
                  </a:cubicBezTo>
                  <a:lnTo>
                    <a:pt x="251" y="66282"/>
                  </a:lnTo>
                  <a:lnTo>
                    <a:pt x="251" y="45482"/>
                  </a:lnTo>
                  <a:lnTo>
                    <a:pt x="3370" y="43029"/>
                  </a:lnTo>
                  <a:close/>
                  <a:moveTo>
                    <a:pt x="2941" y="70033"/>
                  </a:moveTo>
                  <a:cubicBezTo>
                    <a:pt x="3096" y="70033"/>
                    <a:pt x="3239" y="70056"/>
                    <a:pt x="3370" y="70092"/>
                  </a:cubicBezTo>
                  <a:lnTo>
                    <a:pt x="3370" y="70592"/>
                  </a:lnTo>
                  <a:cubicBezTo>
                    <a:pt x="3239" y="70533"/>
                    <a:pt x="3096" y="70497"/>
                    <a:pt x="2941" y="70497"/>
                  </a:cubicBezTo>
                  <a:cubicBezTo>
                    <a:pt x="2822" y="70497"/>
                    <a:pt x="2703" y="70521"/>
                    <a:pt x="2596" y="70557"/>
                  </a:cubicBezTo>
                  <a:lnTo>
                    <a:pt x="2370" y="70152"/>
                  </a:lnTo>
                  <a:cubicBezTo>
                    <a:pt x="2548" y="70080"/>
                    <a:pt x="2739" y="70033"/>
                    <a:pt x="2941" y="70033"/>
                  </a:cubicBezTo>
                  <a:close/>
                  <a:moveTo>
                    <a:pt x="3620" y="70199"/>
                  </a:moveTo>
                  <a:cubicBezTo>
                    <a:pt x="4061" y="70437"/>
                    <a:pt x="4358" y="70914"/>
                    <a:pt x="4358" y="71449"/>
                  </a:cubicBezTo>
                  <a:cubicBezTo>
                    <a:pt x="4358" y="71985"/>
                    <a:pt x="4061" y="72450"/>
                    <a:pt x="3620" y="72688"/>
                  </a:cubicBezTo>
                  <a:lnTo>
                    <a:pt x="3620" y="72116"/>
                  </a:lnTo>
                  <a:cubicBezTo>
                    <a:pt x="3787" y="71950"/>
                    <a:pt x="3894" y="71711"/>
                    <a:pt x="3894" y="71449"/>
                  </a:cubicBezTo>
                  <a:cubicBezTo>
                    <a:pt x="3894" y="71188"/>
                    <a:pt x="3787" y="70949"/>
                    <a:pt x="3620" y="70771"/>
                  </a:cubicBezTo>
                  <a:lnTo>
                    <a:pt x="3620" y="70199"/>
                  </a:lnTo>
                  <a:close/>
                  <a:moveTo>
                    <a:pt x="2156" y="70271"/>
                  </a:moveTo>
                  <a:lnTo>
                    <a:pt x="2382" y="70676"/>
                  </a:lnTo>
                  <a:cubicBezTo>
                    <a:pt x="2156" y="70854"/>
                    <a:pt x="2001" y="71128"/>
                    <a:pt x="2001" y="71449"/>
                  </a:cubicBezTo>
                  <a:cubicBezTo>
                    <a:pt x="2001" y="71926"/>
                    <a:pt x="2358" y="72331"/>
                    <a:pt x="2822" y="72390"/>
                  </a:cubicBezTo>
                  <a:lnTo>
                    <a:pt x="2822" y="72854"/>
                  </a:lnTo>
                  <a:cubicBezTo>
                    <a:pt x="2098" y="72783"/>
                    <a:pt x="1539" y="72191"/>
                    <a:pt x="1536" y="71444"/>
                  </a:cubicBezTo>
                  <a:lnTo>
                    <a:pt x="1536" y="71444"/>
                  </a:lnTo>
                  <a:cubicBezTo>
                    <a:pt x="1538" y="70958"/>
                    <a:pt x="1788" y="70520"/>
                    <a:pt x="2156" y="70271"/>
                  </a:cubicBezTo>
                  <a:close/>
                  <a:moveTo>
                    <a:pt x="3370" y="72295"/>
                  </a:moveTo>
                  <a:lnTo>
                    <a:pt x="3370" y="72795"/>
                  </a:lnTo>
                  <a:cubicBezTo>
                    <a:pt x="3275" y="72819"/>
                    <a:pt x="3168" y="72842"/>
                    <a:pt x="3072" y="72854"/>
                  </a:cubicBezTo>
                  <a:lnTo>
                    <a:pt x="3072" y="72390"/>
                  </a:lnTo>
                  <a:cubicBezTo>
                    <a:pt x="3179" y="72366"/>
                    <a:pt x="3275" y="72342"/>
                    <a:pt x="3370" y="72295"/>
                  </a:cubicBezTo>
                  <a:close/>
                  <a:moveTo>
                    <a:pt x="2429" y="0"/>
                  </a:moveTo>
                  <a:cubicBezTo>
                    <a:pt x="1905" y="0"/>
                    <a:pt x="1477" y="417"/>
                    <a:pt x="1477" y="941"/>
                  </a:cubicBezTo>
                  <a:cubicBezTo>
                    <a:pt x="1477" y="1429"/>
                    <a:pt x="1846" y="1822"/>
                    <a:pt x="2310" y="1881"/>
                  </a:cubicBezTo>
                  <a:lnTo>
                    <a:pt x="2310" y="18169"/>
                  </a:lnTo>
                  <a:lnTo>
                    <a:pt x="3370" y="19157"/>
                  </a:lnTo>
                  <a:lnTo>
                    <a:pt x="3370" y="28599"/>
                  </a:lnTo>
                  <a:lnTo>
                    <a:pt x="2286" y="28599"/>
                  </a:lnTo>
                  <a:lnTo>
                    <a:pt x="2286" y="31016"/>
                  </a:lnTo>
                  <a:lnTo>
                    <a:pt x="3370" y="31016"/>
                  </a:lnTo>
                  <a:lnTo>
                    <a:pt x="3370" y="31837"/>
                  </a:lnTo>
                  <a:lnTo>
                    <a:pt x="2286" y="31837"/>
                  </a:lnTo>
                  <a:lnTo>
                    <a:pt x="2286" y="34266"/>
                  </a:lnTo>
                  <a:lnTo>
                    <a:pt x="3370" y="34266"/>
                  </a:lnTo>
                  <a:lnTo>
                    <a:pt x="3370" y="35088"/>
                  </a:lnTo>
                  <a:lnTo>
                    <a:pt x="2286" y="35088"/>
                  </a:lnTo>
                  <a:lnTo>
                    <a:pt x="2286" y="37505"/>
                  </a:lnTo>
                  <a:lnTo>
                    <a:pt x="3370" y="37505"/>
                  </a:lnTo>
                  <a:lnTo>
                    <a:pt x="3370" y="38326"/>
                  </a:lnTo>
                  <a:lnTo>
                    <a:pt x="2286" y="38326"/>
                  </a:lnTo>
                  <a:lnTo>
                    <a:pt x="2286" y="40755"/>
                  </a:lnTo>
                  <a:lnTo>
                    <a:pt x="3370" y="40755"/>
                  </a:lnTo>
                  <a:lnTo>
                    <a:pt x="3370" y="42720"/>
                  </a:lnTo>
                  <a:lnTo>
                    <a:pt x="48" y="45327"/>
                  </a:lnTo>
                  <a:lnTo>
                    <a:pt x="0" y="45363"/>
                  </a:lnTo>
                  <a:lnTo>
                    <a:pt x="0" y="66354"/>
                  </a:lnTo>
                  <a:lnTo>
                    <a:pt x="2048" y="70056"/>
                  </a:lnTo>
                  <a:cubicBezTo>
                    <a:pt x="1584" y="70354"/>
                    <a:pt x="1286" y="70866"/>
                    <a:pt x="1286" y="71449"/>
                  </a:cubicBezTo>
                  <a:cubicBezTo>
                    <a:pt x="1286" y="72319"/>
                    <a:pt x="1965" y="73033"/>
                    <a:pt x="2822" y="73104"/>
                  </a:cubicBezTo>
                  <a:lnTo>
                    <a:pt x="2822" y="88904"/>
                  </a:lnTo>
                  <a:lnTo>
                    <a:pt x="3072" y="88904"/>
                  </a:lnTo>
                  <a:lnTo>
                    <a:pt x="3072" y="73104"/>
                  </a:lnTo>
                  <a:cubicBezTo>
                    <a:pt x="3168" y="73093"/>
                    <a:pt x="3275" y="73081"/>
                    <a:pt x="3370" y="73045"/>
                  </a:cubicBezTo>
                  <a:lnTo>
                    <a:pt x="3370" y="88892"/>
                  </a:lnTo>
                  <a:lnTo>
                    <a:pt x="3620" y="88892"/>
                  </a:lnTo>
                  <a:lnTo>
                    <a:pt x="3620" y="72962"/>
                  </a:lnTo>
                  <a:cubicBezTo>
                    <a:pt x="4191" y="72712"/>
                    <a:pt x="4608" y="72128"/>
                    <a:pt x="4608" y="71449"/>
                  </a:cubicBezTo>
                  <a:cubicBezTo>
                    <a:pt x="4608" y="70771"/>
                    <a:pt x="4191" y="70199"/>
                    <a:pt x="3620" y="69937"/>
                  </a:cubicBezTo>
                  <a:lnTo>
                    <a:pt x="3620" y="60603"/>
                  </a:lnTo>
                  <a:lnTo>
                    <a:pt x="5858" y="56983"/>
                  </a:lnTo>
                  <a:cubicBezTo>
                    <a:pt x="5930" y="57007"/>
                    <a:pt x="6013" y="57019"/>
                    <a:pt x="6096" y="57019"/>
                  </a:cubicBezTo>
                  <a:cubicBezTo>
                    <a:pt x="6442" y="57019"/>
                    <a:pt x="6739" y="56733"/>
                    <a:pt x="6739" y="56376"/>
                  </a:cubicBezTo>
                  <a:cubicBezTo>
                    <a:pt x="6739" y="56067"/>
                    <a:pt x="6513" y="55805"/>
                    <a:pt x="6216" y="55757"/>
                  </a:cubicBezTo>
                  <a:lnTo>
                    <a:pt x="6216" y="55745"/>
                  </a:lnTo>
                  <a:lnTo>
                    <a:pt x="6216" y="49316"/>
                  </a:lnTo>
                  <a:lnTo>
                    <a:pt x="4644" y="47423"/>
                  </a:lnTo>
                  <a:cubicBezTo>
                    <a:pt x="4953" y="47113"/>
                    <a:pt x="5156" y="46696"/>
                    <a:pt x="5156" y="46220"/>
                  </a:cubicBezTo>
                  <a:cubicBezTo>
                    <a:pt x="5156" y="45351"/>
                    <a:pt x="4477" y="44637"/>
                    <a:pt x="3620" y="44577"/>
                  </a:cubicBezTo>
                  <a:lnTo>
                    <a:pt x="3620" y="42839"/>
                  </a:lnTo>
                  <a:lnTo>
                    <a:pt x="9180" y="38469"/>
                  </a:lnTo>
                  <a:lnTo>
                    <a:pt x="9216" y="38434"/>
                  </a:lnTo>
                  <a:lnTo>
                    <a:pt x="9216" y="24646"/>
                  </a:lnTo>
                  <a:cubicBezTo>
                    <a:pt x="9514" y="24598"/>
                    <a:pt x="9740" y="24337"/>
                    <a:pt x="9740" y="24027"/>
                  </a:cubicBezTo>
                  <a:cubicBezTo>
                    <a:pt x="9740" y="23670"/>
                    <a:pt x="9454" y="23384"/>
                    <a:pt x="9097" y="23384"/>
                  </a:cubicBezTo>
                  <a:cubicBezTo>
                    <a:pt x="8894" y="23384"/>
                    <a:pt x="8704" y="23479"/>
                    <a:pt x="8585" y="23634"/>
                  </a:cubicBezTo>
                  <a:lnTo>
                    <a:pt x="3620" y="19050"/>
                  </a:lnTo>
                  <a:lnTo>
                    <a:pt x="3620" y="8013"/>
                  </a:lnTo>
                  <a:lnTo>
                    <a:pt x="3370" y="8013"/>
                  </a:lnTo>
                  <a:lnTo>
                    <a:pt x="3370" y="18824"/>
                  </a:lnTo>
                  <a:lnTo>
                    <a:pt x="2548" y="18062"/>
                  </a:lnTo>
                  <a:lnTo>
                    <a:pt x="2548" y="1881"/>
                  </a:lnTo>
                  <a:cubicBezTo>
                    <a:pt x="3025" y="1822"/>
                    <a:pt x="3382" y="1429"/>
                    <a:pt x="3382" y="941"/>
                  </a:cubicBezTo>
                  <a:cubicBezTo>
                    <a:pt x="3382" y="417"/>
                    <a:pt x="2953" y="0"/>
                    <a:pt x="24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Tree>
    <p:extLst>
      <p:ext uri="{BB962C8B-B14F-4D97-AF65-F5344CB8AC3E}">
        <p14:creationId xmlns:p14="http://schemas.microsoft.com/office/powerpoint/2010/main" val="219848012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0967" y="593367"/>
            <a:ext cx="10290000" cy="76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3000"/>
              <a:buFont typeface="Secular One"/>
              <a:buNone/>
              <a:defRPr sz="3000">
                <a:solidFill>
                  <a:schemeClr val="lt1"/>
                </a:solidFill>
                <a:latin typeface="Secular One"/>
                <a:ea typeface="Secular One"/>
                <a:cs typeface="Secular One"/>
                <a:sym typeface="Secular One"/>
              </a:defRPr>
            </a:lvl1pPr>
            <a:lvl2pPr lvl="1" rtl="0">
              <a:spcBef>
                <a:spcPts val="0"/>
              </a:spcBef>
              <a:spcAft>
                <a:spcPts val="0"/>
              </a:spcAft>
              <a:buClr>
                <a:schemeClr val="lt1"/>
              </a:buClr>
              <a:buSzPts val="3000"/>
              <a:buFont typeface="Secular One"/>
              <a:buNone/>
              <a:defRPr sz="3000">
                <a:solidFill>
                  <a:schemeClr val="lt1"/>
                </a:solidFill>
                <a:latin typeface="Secular One"/>
                <a:ea typeface="Secular One"/>
                <a:cs typeface="Secular One"/>
                <a:sym typeface="Secular One"/>
              </a:defRPr>
            </a:lvl2pPr>
            <a:lvl3pPr lvl="2" rtl="0">
              <a:spcBef>
                <a:spcPts val="0"/>
              </a:spcBef>
              <a:spcAft>
                <a:spcPts val="0"/>
              </a:spcAft>
              <a:buClr>
                <a:schemeClr val="lt1"/>
              </a:buClr>
              <a:buSzPts val="3000"/>
              <a:buFont typeface="Secular One"/>
              <a:buNone/>
              <a:defRPr sz="3000">
                <a:solidFill>
                  <a:schemeClr val="lt1"/>
                </a:solidFill>
                <a:latin typeface="Secular One"/>
                <a:ea typeface="Secular One"/>
                <a:cs typeface="Secular One"/>
                <a:sym typeface="Secular One"/>
              </a:defRPr>
            </a:lvl3pPr>
            <a:lvl4pPr lvl="3" rtl="0">
              <a:spcBef>
                <a:spcPts val="0"/>
              </a:spcBef>
              <a:spcAft>
                <a:spcPts val="0"/>
              </a:spcAft>
              <a:buClr>
                <a:schemeClr val="lt1"/>
              </a:buClr>
              <a:buSzPts val="3000"/>
              <a:buFont typeface="Secular One"/>
              <a:buNone/>
              <a:defRPr sz="3000">
                <a:solidFill>
                  <a:schemeClr val="lt1"/>
                </a:solidFill>
                <a:latin typeface="Secular One"/>
                <a:ea typeface="Secular One"/>
                <a:cs typeface="Secular One"/>
                <a:sym typeface="Secular One"/>
              </a:defRPr>
            </a:lvl4pPr>
            <a:lvl5pPr lvl="4" rtl="0">
              <a:spcBef>
                <a:spcPts val="0"/>
              </a:spcBef>
              <a:spcAft>
                <a:spcPts val="0"/>
              </a:spcAft>
              <a:buClr>
                <a:schemeClr val="lt1"/>
              </a:buClr>
              <a:buSzPts val="3000"/>
              <a:buFont typeface="Secular One"/>
              <a:buNone/>
              <a:defRPr sz="3000">
                <a:solidFill>
                  <a:schemeClr val="lt1"/>
                </a:solidFill>
                <a:latin typeface="Secular One"/>
                <a:ea typeface="Secular One"/>
                <a:cs typeface="Secular One"/>
                <a:sym typeface="Secular One"/>
              </a:defRPr>
            </a:lvl5pPr>
            <a:lvl6pPr lvl="5" rtl="0">
              <a:spcBef>
                <a:spcPts val="0"/>
              </a:spcBef>
              <a:spcAft>
                <a:spcPts val="0"/>
              </a:spcAft>
              <a:buClr>
                <a:schemeClr val="lt1"/>
              </a:buClr>
              <a:buSzPts val="3000"/>
              <a:buFont typeface="Secular One"/>
              <a:buNone/>
              <a:defRPr sz="3000">
                <a:solidFill>
                  <a:schemeClr val="lt1"/>
                </a:solidFill>
                <a:latin typeface="Secular One"/>
                <a:ea typeface="Secular One"/>
                <a:cs typeface="Secular One"/>
                <a:sym typeface="Secular One"/>
              </a:defRPr>
            </a:lvl6pPr>
            <a:lvl7pPr lvl="6" rtl="0">
              <a:spcBef>
                <a:spcPts val="0"/>
              </a:spcBef>
              <a:spcAft>
                <a:spcPts val="0"/>
              </a:spcAft>
              <a:buClr>
                <a:schemeClr val="lt1"/>
              </a:buClr>
              <a:buSzPts val="3000"/>
              <a:buFont typeface="Secular One"/>
              <a:buNone/>
              <a:defRPr sz="3000">
                <a:solidFill>
                  <a:schemeClr val="lt1"/>
                </a:solidFill>
                <a:latin typeface="Secular One"/>
                <a:ea typeface="Secular One"/>
                <a:cs typeface="Secular One"/>
                <a:sym typeface="Secular One"/>
              </a:defRPr>
            </a:lvl7pPr>
            <a:lvl8pPr lvl="7" rtl="0">
              <a:spcBef>
                <a:spcPts val="0"/>
              </a:spcBef>
              <a:spcAft>
                <a:spcPts val="0"/>
              </a:spcAft>
              <a:buClr>
                <a:schemeClr val="lt1"/>
              </a:buClr>
              <a:buSzPts val="3000"/>
              <a:buFont typeface="Secular One"/>
              <a:buNone/>
              <a:defRPr sz="3000">
                <a:solidFill>
                  <a:schemeClr val="lt1"/>
                </a:solidFill>
                <a:latin typeface="Secular One"/>
                <a:ea typeface="Secular One"/>
                <a:cs typeface="Secular One"/>
                <a:sym typeface="Secular One"/>
              </a:defRPr>
            </a:lvl8pPr>
            <a:lvl9pPr lvl="8" rtl="0">
              <a:spcBef>
                <a:spcPts val="0"/>
              </a:spcBef>
              <a:spcAft>
                <a:spcPts val="0"/>
              </a:spcAft>
              <a:buClr>
                <a:schemeClr val="lt1"/>
              </a:buClr>
              <a:buSzPts val="3000"/>
              <a:buFont typeface="Secular One"/>
              <a:buNone/>
              <a:defRPr sz="3000">
                <a:solidFill>
                  <a:schemeClr val="lt1"/>
                </a:solidFill>
                <a:latin typeface="Secular One"/>
                <a:ea typeface="Secular One"/>
                <a:cs typeface="Secular One"/>
                <a:sym typeface="Secular One"/>
              </a:defRPr>
            </a:lvl9pPr>
          </a:lstStyle>
          <a:p>
            <a:endParaRPr/>
          </a:p>
        </p:txBody>
      </p:sp>
      <p:sp>
        <p:nvSpPr>
          <p:cNvPr id="7" name="Google Shape;7;p1"/>
          <p:cNvSpPr txBox="1">
            <a:spLocks noGrp="1"/>
          </p:cNvSpPr>
          <p:nvPr>
            <p:ph type="body" idx="1"/>
          </p:nvPr>
        </p:nvSpPr>
        <p:spPr>
          <a:xfrm>
            <a:off x="950967" y="1536633"/>
            <a:ext cx="10242400" cy="45552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Albert Sans"/>
              <a:buChar char="●"/>
              <a:defRPr>
                <a:solidFill>
                  <a:schemeClr val="lt1"/>
                </a:solidFill>
                <a:latin typeface="Albert Sans"/>
                <a:ea typeface="Albert Sans"/>
                <a:cs typeface="Albert Sans"/>
                <a:sym typeface="Albert Sans"/>
              </a:defRPr>
            </a:lvl1pPr>
            <a:lvl2pPr marL="914400" lvl="1" indent="-317500">
              <a:lnSpc>
                <a:spcPct val="115000"/>
              </a:lnSpc>
              <a:spcBef>
                <a:spcPts val="0"/>
              </a:spcBef>
              <a:spcAft>
                <a:spcPts val="0"/>
              </a:spcAft>
              <a:buClr>
                <a:schemeClr val="lt1"/>
              </a:buClr>
              <a:buSzPts val="1400"/>
              <a:buFont typeface="Albert Sans"/>
              <a:buChar char="○"/>
              <a:defRPr>
                <a:solidFill>
                  <a:schemeClr val="lt1"/>
                </a:solidFill>
                <a:latin typeface="Albert Sans"/>
                <a:ea typeface="Albert Sans"/>
                <a:cs typeface="Albert Sans"/>
                <a:sym typeface="Albert Sans"/>
              </a:defRPr>
            </a:lvl2pPr>
            <a:lvl3pPr marL="1371600" lvl="2" indent="-317500">
              <a:lnSpc>
                <a:spcPct val="115000"/>
              </a:lnSpc>
              <a:spcBef>
                <a:spcPts val="0"/>
              </a:spcBef>
              <a:spcAft>
                <a:spcPts val="0"/>
              </a:spcAft>
              <a:buClr>
                <a:schemeClr val="lt1"/>
              </a:buClr>
              <a:buSzPts val="1400"/>
              <a:buFont typeface="Albert Sans"/>
              <a:buChar char="■"/>
              <a:defRPr>
                <a:solidFill>
                  <a:schemeClr val="lt1"/>
                </a:solidFill>
                <a:latin typeface="Albert Sans"/>
                <a:ea typeface="Albert Sans"/>
                <a:cs typeface="Albert Sans"/>
                <a:sym typeface="Albert Sans"/>
              </a:defRPr>
            </a:lvl3pPr>
            <a:lvl4pPr marL="1828800" lvl="3" indent="-317500">
              <a:lnSpc>
                <a:spcPct val="115000"/>
              </a:lnSpc>
              <a:spcBef>
                <a:spcPts val="0"/>
              </a:spcBef>
              <a:spcAft>
                <a:spcPts val="0"/>
              </a:spcAft>
              <a:buClr>
                <a:schemeClr val="lt1"/>
              </a:buClr>
              <a:buSzPts val="1400"/>
              <a:buFont typeface="Albert Sans"/>
              <a:buChar char="●"/>
              <a:defRPr>
                <a:solidFill>
                  <a:schemeClr val="lt1"/>
                </a:solidFill>
                <a:latin typeface="Albert Sans"/>
                <a:ea typeface="Albert Sans"/>
                <a:cs typeface="Albert Sans"/>
                <a:sym typeface="Albert Sans"/>
              </a:defRPr>
            </a:lvl4pPr>
            <a:lvl5pPr marL="2286000" lvl="4" indent="-317500">
              <a:lnSpc>
                <a:spcPct val="115000"/>
              </a:lnSpc>
              <a:spcBef>
                <a:spcPts val="0"/>
              </a:spcBef>
              <a:spcAft>
                <a:spcPts val="0"/>
              </a:spcAft>
              <a:buClr>
                <a:schemeClr val="lt1"/>
              </a:buClr>
              <a:buSzPts val="1400"/>
              <a:buFont typeface="Albert Sans"/>
              <a:buChar char="○"/>
              <a:defRPr>
                <a:solidFill>
                  <a:schemeClr val="lt1"/>
                </a:solidFill>
                <a:latin typeface="Albert Sans"/>
                <a:ea typeface="Albert Sans"/>
                <a:cs typeface="Albert Sans"/>
                <a:sym typeface="Albert Sans"/>
              </a:defRPr>
            </a:lvl5pPr>
            <a:lvl6pPr marL="2743200" lvl="5" indent="-317500">
              <a:lnSpc>
                <a:spcPct val="115000"/>
              </a:lnSpc>
              <a:spcBef>
                <a:spcPts val="0"/>
              </a:spcBef>
              <a:spcAft>
                <a:spcPts val="0"/>
              </a:spcAft>
              <a:buClr>
                <a:schemeClr val="lt1"/>
              </a:buClr>
              <a:buSzPts val="1400"/>
              <a:buFont typeface="Albert Sans"/>
              <a:buChar char="■"/>
              <a:defRPr>
                <a:solidFill>
                  <a:schemeClr val="lt1"/>
                </a:solidFill>
                <a:latin typeface="Albert Sans"/>
                <a:ea typeface="Albert Sans"/>
                <a:cs typeface="Albert Sans"/>
                <a:sym typeface="Albert Sans"/>
              </a:defRPr>
            </a:lvl6pPr>
            <a:lvl7pPr marL="3200400" lvl="6" indent="-317500">
              <a:lnSpc>
                <a:spcPct val="115000"/>
              </a:lnSpc>
              <a:spcBef>
                <a:spcPts val="0"/>
              </a:spcBef>
              <a:spcAft>
                <a:spcPts val="0"/>
              </a:spcAft>
              <a:buClr>
                <a:schemeClr val="lt1"/>
              </a:buClr>
              <a:buSzPts val="1400"/>
              <a:buFont typeface="Albert Sans"/>
              <a:buChar char="●"/>
              <a:defRPr>
                <a:solidFill>
                  <a:schemeClr val="lt1"/>
                </a:solidFill>
                <a:latin typeface="Albert Sans"/>
                <a:ea typeface="Albert Sans"/>
                <a:cs typeface="Albert Sans"/>
                <a:sym typeface="Albert Sans"/>
              </a:defRPr>
            </a:lvl7pPr>
            <a:lvl8pPr marL="3657600" lvl="7" indent="-317500">
              <a:lnSpc>
                <a:spcPct val="115000"/>
              </a:lnSpc>
              <a:spcBef>
                <a:spcPts val="0"/>
              </a:spcBef>
              <a:spcAft>
                <a:spcPts val="0"/>
              </a:spcAft>
              <a:buClr>
                <a:schemeClr val="lt1"/>
              </a:buClr>
              <a:buSzPts val="1400"/>
              <a:buFont typeface="Albert Sans"/>
              <a:buChar char="○"/>
              <a:defRPr>
                <a:solidFill>
                  <a:schemeClr val="lt1"/>
                </a:solidFill>
                <a:latin typeface="Albert Sans"/>
                <a:ea typeface="Albert Sans"/>
                <a:cs typeface="Albert Sans"/>
                <a:sym typeface="Albert Sans"/>
              </a:defRPr>
            </a:lvl8pPr>
            <a:lvl9pPr marL="4114800" lvl="8" indent="-317500">
              <a:lnSpc>
                <a:spcPct val="115000"/>
              </a:lnSpc>
              <a:spcBef>
                <a:spcPts val="0"/>
              </a:spcBef>
              <a:spcAft>
                <a:spcPts val="0"/>
              </a:spcAft>
              <a:buClr>
                <a:schemeClr val="lt1"/>
              </a:buClr>
              <a:buSzPts val="1400"/>
              <a:buFont typeface="Albert Sans"/>
              <a:buChar char="■"/>
              <a:defRPr>
                <a:solidFill>
                  <a:schemeClr val="lt1"/>
                </a:solidFill>
                <a:latin typeface="Albert Sans"/>
                <a:ea typeface="Albert Sans"/>
                <a:cs typeface="Albert Sans"/>
                <a:sym typeface="Albert Sans"/>
              </a:defRPr>
            </a:lvl9pPr>
          </a:lstStyle>
          <a:p>
            <a:endParaRPr/>
          </a:p>
        </p:txBody>
      </p:sp>
    </p:spTree>
    <p:extLst>
      <p:ext uri="{BB962C8B-B14F-4D97-AF65-F5344CB8AC3E}">
        <p14:creationId xmlns:p14="http://schemas.microsoft.com/office/powerpoint/2010/main" val="2293377015"/>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4" r:id="rId3"/>
    <p:sldLayoutId id="2147483666" r:id="rId4"/>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EA4335"/>
          </p15:clr>
        </p15:guide>
        <p15:guide id="2" pos="5311">
          <p15:clr>
            <a:srgbClr val="EA4335"/>
          </p15:clr>
        </p15:guide>
        <p15:guide id="3" orient="horz" pos="337">
          <p15:clr>
            <a:srgbClr val="EA4335"/>
          </p15:clr>
        </p15:guide>
        <p15:guide id="4" orient="horz" pos="2903">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hindawi.com/journals/cin/2022/5261942/" TargetMode="External"/><Relationship Id="rId2" Type="http://schemas.openxmlformats.org/officeDocument/2006/relationships/notesSlide" Target="../notesSlides/notesSlide16.xml"/><Relationship Id="rId1" Type="http://schemas.openxmlformats.org/officeDocument/2006/relationships/slideLayout" Target="../slideLayouts/slideLayout4.xml"/><Relationship Id="rId5" Type="http://schemas.openxmlformats.org/officeDocument/2006/relationships/hyperlink" Target="https://ieeexplore.ieee.org/document/8723315" TargetMode="External"/><Relationship Id="rId4" Type="http://schemas.openxmlformats.org/officeDocument/2006/relationships/hyperlink" Target="https://drive.google.com/file/d/1TkKYM8WKjeUFF9slZTvnGRmln-6L86ps/view?usp=drivesdk"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4A9CD-599A-3B07-6959-45EFFEB478F9}"/>
              </a:ext>
            </a:extLst>
          </p:cNvPr>
          <p:cNvSpPr>
            <a:spLocks noGrp="1"/>
          </p:cNvSpPr>
          <p:nvPr>
            <p:ph type="ctrTitle"/>
          </p:nvPr>
        </p:nvSpPr>
        <p:spPr>
          <a:xfrm>
            <a:off x="1231392" y="920400"/>
            <a:ext cx="9400032" cy="3246120"/>
          </a:xfrm>
        </p:spPr>
        <p:txBody>
          <a:bodyPr/>
          <a:lstStyle/>
          <a:p>
            <a:r>
              <a:rPr lang="en-US" sz="5000" dirty="0"/>
              <a:t>Alzheimer Disease Prediction</a:t>
            </a:r>
            <a:br>
              <a:rPr lang="en-US" sz="5000" dirty="0"/>
            </a:br>
            <a:r>
              <a:rPr lang="en-US" sz="2000" dirty="0"/>
              <a:t>USING DEEP LEARNING</a:t>
            </a:r>
          </a:p>
        </p:txBody>
      </p:sp>
      <p:pic>
        <p:nvPicPr>
          <p:cNvPr id="5" name="Picture 4">
            <a:extLst>
              <a:ext uri="{FF2B5EF4-FFF2-40B4-BE49-F238E27FC236}">
                <a16:creationId xmlns:a16="http://schemas.microsoft.com/office/drawing/2014/main" id="{C4E48C6A-FA27-7EA9-2FA2-CF63EA34B5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714" y="4166520"/>
            <a:ext cx="3348814" cy="2523744"/>
          </a:xfrm>
          <a:prstGeom prst="rect">
            <a:avLst/>
          </a:prstGeom>
        </p:spPr>
      </p:pic>
      <p:graphicFrame>
        <p:nvGraphicFramePr>
          <p:cNvPr id="8" name="Table 8">
            <a:extLst>
              <a:ext uri="{FF2B5EF4-FFF2-40B4-BE49-F238E27FC236}">
                <a16:creationId xmlns:a16="http://schemas.microsoft.com/office/drawing/2014/main" id="{978B0729-B3C7-C8F0-C42B-F1D94F2A5AAD}"/>
              </a:ext>
            </a:extLst>
          </p:cNvPr>
          <p:cNvGraphicFramePr>
            <a:graphicFrameLocks noGrp="1"/>
          </p:cNvGraphicFramePr>
          <p:nvPr>
            <p:extLst>
              <p:ext uri="{D42A27DB-BD31-4B8C-83A1-F6EECF244321}">
                <p14:modId xmlns:p14="http://schemas.microsoft.com/office/powerpoint/2010/main" val="2889715327"/>
              </p:ext>
            </p:extLst>
          </p:nvPr>
        </p:nvGraphicFramePr>
        <p:xfrm>
          <a:off x="0" y="4334256"/>
          <a:ext cx="5992086" cy="1508760"/>
        </p:xfrm>
        <a:graphic>
          <a:graphicData uri="http://schemas.openxmlformats.org/drawingml/2006/table">
            <a:tbl>
              <a:tblPr>
                <a:tableStyleId>{5C22544A-7EE6-4342-B048-85BDC9FD1C3A}</a:tableStyleId>
              </a:tblPr>
              <a:tblGrid>
                <a:gridCol w="3044952">
                  <a:extLst>
                    <a:ext uri="{9D8B030D-6E8A-4147-A177-3AD203B41FA5}">
                      <a16:colId xmlns:a16="http://schemas.microsoft.com/office/drawing/2014/main" val="592826140"/>
                    </a:ext>
                  </a:extLst>
                </a:gridCol>
                <a:gridCol w="2947134">
                  <a:extLst>
                    <a:ext uri="{9D8B030D-6E8A-4147-A177-3AD203B41FA5}">
                      <a16:colId xmlns:a16="http://schemas.microsoft.com/office/drawing/2014/main" val="2984114152"/>
                    </a:ext>
                  </a:extLst>
                </a:gridCol>
              </a:tblGrid>
              <a:tr h="377190">
                <a:tc>
                  <a:txBody>
                    <a:bodyPr/>
                    <a:lstStyle/>
                    <a:p>
                      <a:r>
                        <a:rPr lang="en-IN" b="0" dirty="0">
                          <a:solidFill>
                            <a:schemeClr val="bg1"/>
                          </a:solidFill>
                        </a:rPr>
                        <a:t>Under the supervision of -</a:t>
                      </a:r>
                      <a:endParaRPr lang="en-US" b="0" dirty="0">
                        <a:solidFill>
                          <a:schemeClr val="bg1"/>
                        </a:solidFill>
                      </a:endParaRPr>
                    </a:p>
                  </a:txBody>
                  <a:tcPr>
                    <a:noFill/>
                  </a:tcPr>
                </a:tc>
                <a:tc>
                  <a:txBody>
                    <a:bodyPr/>
                    <a:lstStyle/>
                    <a:p>
                      <a:r>
                        <a:rPr lang="en-IN" b="0" dirty="0" err="1">
                          <a:solidFill>
                            <a:schemeClr val="bg1"/>
                          </a:solidFill>
                        </a:rPr>
                        <a:t>Dr.</a:t>
                      </a:r>
                      <a:r>
                        <a:rPr lang="en-IN" b="0" dirty="0">
                          <a:solidFill>
                            <a:schemeClr val="bg1"/>
                          </a:solidFill>
                        </a:rPr>
                        <a:t> Krishan Kumar Sethi</a:t>
                      </a:r>
                      <a:endParaRPr lang="en-US" b="0" dirty="0">
                        <a:solidFill>
                          <a:schemeClr val="bg1"/>
                        </a:solidFill>
                      </a:endParaRPr>
                    </a:p>
                  </a:txBody>
                  <a:tcPr>
                    <a:noFill/>
                  </a:tcPr>
                </a:tc>
                <a:extLst>
                  <a:ext uri="{0D108BD9-81ED-4DB2-BD59-A6C34878D82A}">
                    <a16:rowId xmlns:a16="http://schemas.microsoft.com/office/drawing/2014/main" val="197537064"/>
                  </a:ext>
                </a:extLst>
              </a:tr>
              <a:tr h="377190">
                <a:tc>
                  <a:txBody>
                    <a:bodyPr/>
                    <a:lstStyle/>
                    <a:p>
                      <a:r>
                        <a:rPr lang="en-IN" sz="1867" b="0" i="0" u="none" strike="noStrike" cap="none" dirty="0">
                          <a:solidFill>
                            <a:schemeClr val="bg1"/>
                          </a:solidFill>
                          <a:effectLst/>
                          <a:latin typeface="+mn-lt"/>
                          <a:ea typeface="+mn-ea"/>
                          <a:cs typeface="+mn-cs"/>
                          <a:sym typeface="Arial"/>
                        </a:rPr>
                        <a:t>Ahmar Hasan Arish </a:t>
                      </a:r>
                      <a:endParaRPr lang="en-US" dirty="0">
                        <a:solidFill>
                          <a:schemeClr val="bg1"/>
                        </a:solidFill>
                      </a:endParaRPr>
                    </a:p>
                  </a:txBody>
                  <a:tcPr>
                    <a:noFill/>
                  </a:tcPr>
                </a:tc>
                <a:tc>
                  <a:txBody>
                    <a:bodyPr/>
                    <a:lstStyle/>
                    <a:p>
                      <a:r>
                        <a:rPr lang="en-IN" dirty="0">
                          <a:solidFill>
                            <a:schemeClr val="bg1"/>
                          </a:solidFill>
                        </a:rPr>
                        <a:t>2006110</a:t>
                      </a:r>
                      <a:endParaRPr lang="en-US" dirty="0">
                        <a:solidFill>
                          <a:schemeClr val="bg1"/>
                        </a:solidFill>
                      </a:endParaRPr>
                    </a:p>
                  </a:txBody>
                  <a:tcPr>
                    <a:noFill/>
                  </a:tcPr>
                </a:tc>
                <a:extLst>
                  <a:ext uri="{0D108BD9-81ED-4DB2-BD59-A6C34878D82A}">
                    <a16:rowId xmlns:a16="http://schemas.microsoft.com/office/drawing/2014/main" val="1022374497"/>
                  </a:ext>
                </a:extLst>
              </a:tr>
              <a:tr h="377190">
                <a:tc>
                  <a:txBody>
                    <a:bodyPr/>
                    <a:lstStyle/>
                    <a:p>
                      <a:r>
                        <a:rPr lang="en-IN" dirty="0">
                          <a:solidFill>
                            <a:schemeClr val="bg1"/>
                          </a:solidFill>
                        </a:rPr>
                        <a:t>Ankit Kumar</a:t>
                      </a:r>
                      <a:endParaRPr lang="en-US" dirty="0">
                        <a:solidFill>
                          <a:schemeClr val="bg1"/>
                        </a:solidFill>
                      </a:endParaRPr>
                    </a:p>
                  </a:txBody>
                  <a:tcPr>
                    <a:noFill/>
                  </a:tcPr>
                </a:tc>
                <a:tc>
                  <a:txBody>
                    <a:bodyPr/>
                    <a:lstStyle/>
                    <a:p>
                      <a:r>
                        <a:rPr lang="en-IN" dirty="0">
                          <a:solidFill>
                            <a:schemeClr val="bg1"/>
                          </a:solidFill>
                        </a:rPr>
                        <a:t>2006115</a:t>
                      </a:r>
                      <a:endParaRPr lang="en-US" dirty="0">
                        <a:solidFill>
                          <a:schemeClr val="bg1"/>
                        </a:solidFill>
                      </a:endParaRPr>
                    </a:p>
                  </a:txBody>
                  <a:tcPr>
                    <a:noFill/>
                  </a:tcPr>
                </a:tc>
                <a:extLst>
                  <a:ext uri="{0D108BD9-81ED-4DB2-BD59-A6C34878D82A}">
                    <a16:rowId xmlns:a16="http://schemas.microsoft.com/office/drawing/2014/main" val="1637113540"/>
                  </a:ext>
                </a:extLst>
              </a:tr>
              <a:tr h="377190">
                <a:tc>
                  <a:txBody>
                    <a:bodyPr/>
                    <a:lstStyle/>
                    <a:p>
                      <a:r>
                        <a:rPr lang="en-IN" dirty="0">
                          <a:solidFill>
                            <a:schemeClr val="bg1"/>
                          </a:solidFill>
                        </a:rPr>
                        <a:t>Vishal Anand</a:t>
                      </a:r>
                      <a:endParaRPr lang="en-US" dirty="0">
                        <a:solidFill>
                          <a:schemeClr val="bg1"/>
                        </a:solidFill>
                      </a:endParaRPr>
                    </a:p>
                  </a:txBody>
                  <a:tcPr>
                    <a:noFill/>
                  </a:tcPr>
                </a:tc>
                <a:tc>
                  <a:txBody>
                    <a:bodyPr/>
                    <a:lstStyle/>
                    <a:p>
                      <a:r>
                        <a:rPr lang="en-IN" dirty="0">
                          <a:solidFill>
                            <a:schemeClr val="bg1"/>
                          </a:solidFill>
                        </a:rPr>
                        <a:t>2006181</a:t>
                      </a:r>
                      <a:endParaRPr lang="en-US" dirty="0">
                        <a:solidFill>
                          <a:schemeClr val="bg1"/>
                        </a:solidFill>
                      </a:endParaRPr>
                    </a:p>
                  </a:txBody>
                  <a:tcPr>
                    <a:noFill/>
                  </a:tcPr>
                </a:tc>
                <a:extLst>
                  <a:ext uri="{0D108BD9-81ED-4DB2-BD59-A6C34878D82A}">
                    <a16:rowId xmlns:a16="http://schemas.microsoft.com/office/drawing/2014/main" val="1768064075"/>
                  </a:ext>
                </a:extLst>
              </a:tr>
            </a:tbl>
          </a:graphicData>
        </a:graphic>
      </p:graphicFrame>
      <p:sp>
        <p:nvSpPr>
          <p:cNvPr id="12" name="TextBox 11">
            <a:extLst>
              <a:ext uri="{FF2B5EF4-FFF2-40B4-BE49-F238E27FC236}">
                <a16:creationId xmlns:a16="http://schemas.microsoft.com/office/drawing/2014/main" id="{97F16F86-07E8-6EA2-F427-F99CF92CD459}"/>
              </a:ext>
            </a:extLst>
          </p:cNvPr>
          <p:cNvSpPr txBox="1"/>
          <p:nvPr/>
        </p:nvSpPr>
        <p:spPr>
          <a:xfrm>
            <a:off x="0" y="4016479"/>
            <a:ext cx="3182112" cy="300082"/>
          </a:xfrm>
          <a:prstGeom prst="rect">
            <a:avLst/>
          </a:prstGeom>
          <a:noFill/>
        </p:spPr>
        <p:txBody>
          <a:bodyPr wrap="square" rtlCol="0">
            <a:spAutoFit/>
          </a:bodyPr>
          <a:lstStyle/>
          <a:p>
            <a:r>
              <a:rPr lang="en-IN" dirty="0"/>
              <a:t>Group No.- 62</a:t>
            </a:r>
            <a:endParaRPr lang="en-US" dirty="0"/>
          </a:p>
        </p:txBody>
      </p:sp>
    </p:spTree>
    <p:extLst>
      <p:ext uri="{BB962C8B-B14F-4D97-AF65-F5344CB8AC3E}">
        <p14:creationId xmlns:p14="http://schemas.microsoft.com/office/powerpoint/2010/main" val="32062370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65"/>
        <p:cNvGrpSpPr/>
        <p:nvPr/>
      </p:nvGrpSpPr>
      <p:grpSpPr>
        <a:xfrm>
          <a:off x="0" y="0"/>
          <a:ext cx="0" cy="0"/>
          <a:chOff x="0" y="0"/>
          <a:chExt cx="0" cy="0"/>
        </a:xfrm>
      </p:grpSpPr>
      <p:sp>
        <p:nvSpPr>
          <p:cNvPr id="1266" name="Google Shape;1266;p39"/>
          <p:cNvSpPr txBox="1">
            <a:spLocks noGrp="1"/>
          </p:cNvSpPr>
          <p:nvPr>
            <p:ph type="title"/>
          </p:nvPr>
        </p:nvSpPr>
        <p:spPr>
          <a:xfrm>
            <a:off x="960000" y="593367"/>
            <a:ext cx="10272000" cy="763600"/>
          </a:xfrm>
          <a:prstGeom prst="rect">
            <a:avLst/>
          </a:prstGeom>
        </p:spPr>
        <p:txBody>
          <a:bodyPr spcFirstLastPara="1" wrap="square" lIns="121900" tIns="121900" rIns="121900" bIns="121900" anchor="t" anchorCtr="0">
            <a:noAutofit/>
          </a:bodyPr>
          <a:lstStyle/>
          <a:p>
            <a:r>
              <a:rPr lang="en-US" dirty="0"/>
              <a:t>Data Pre-processing</a:t>
            </a:r>
          </a:p>
        </p:txBody>
      </p:sp>
      <p:sp>
        <p:nvSpPr>
          <p:cNvPr id="1267" name="Google Shape;1267;p39"/>
          <p:cNvSpPr txBox="1">
            <a:spLocks noGrp="1"/>
          </p:cNvSpPr>
          <p:nvPr>
            <p:ph type="body" idx="1"/>
          </p:nvPr>
        </p:nvSpPr>
        <p:spPr>
          <a:xfrm>
            <a:off x="960000" y="1447233"/>
            <a:ext cx="10298026" cy="4693508"/>
          </a:xfrm>
          <a:prstGeom prst="rect">
            <a:avLst/>
          </a:prstGeom>
        </p:spPr>
        <p:txBody>
          <a:bodyPr spcFirstLastPara="1" wrap="square" lIns="121900" tIns="121900" rIns="121900" bIns="121900" anchor="t" anchorCtr="0">
            <a:noAutofit/>
          </a:bodyPr>
          <a:lstStyle/>
          <a:p>
            <a:pPr marL="285750" indent="-285750" algn="l">
              <a:buFont typeface="Wingdings" panose="05000000000000000000" pitchFamily="2" charset="2"/>
              <a:buChar char="§"/>
            </a:pPr>
            <a:r>
              <a:rPr lang="en-US" b="0" i="0" dirty="0">
                <a:solidFill>
                  <a:srgbClr val="D1D5DB"/>
                </a:solidFill>
                <a:effectLst/>
                <a:latin typeface="Söhne"/>
              </a:rPr>
              <a:t>Data pre-processing is a process of preparing the raw data and making it suitable for a</a:t>
            </a:r>
          </a:p>
          <a:p>
            <a:pPr marL="0" indent="0" algn="l">
              <a:buNone/>
            </a:pPr>
            <a:r>
              <a:rPr lang="en-US" b="0" i="0" dirty="0">
                <a:solidFill>
                  <a:srgbClr val="D1D5DB"/>
                </a:solidFill>
                <a:effectLst/>
                <a:latin typeface="Söhne"/>
              </a:rPr>
              <a:t>      machine learning model. It is the first and crucial step while creating a machine learning</a:t>
            </a:r>
          </a:p>
          <a:p>
            <a:pPr marL="0" indent="0" algn="l">
              <a:buNone/>
            </a:pPr>
            <a:r>
              <a:rPr lang="en-US" b="0" i="0" dirty="0">
                <a:solidFill>
                  <a:srgbClr val="D1D5DB"/>
                </a:solidFill>
                <a:effectLst/>
                <a:latin typeface="Söhne"/>
              </a:rPr>
              <a:t>      model. It involves below steps:-</a:t>
            </a:r>
          </a:p>
          <a:p>
            <a:pPr marL="0" indent="0" algn="l">
              <a:buNone/>
            </a:pPr>
            <a:endParaRPr lang="en-US" b="0" i="0" dirty="0">
              <a:solidFill>
                <a:srgbClr val="D1D5DB"/>
              </a:solidFill>
              <a:effectLst/>
              <a:latin typeface="Söhne"/>
            </a:endParaRPr>
          </a:p>
          <a:p>
            <a:pPr marL="951865" lvl="1" indent="-342900">
              <a:buFont typeface="Wingdings" panose="05000000000000000000" pitchFamily="2" charset="2"/>
              <a:buChar char="Ø"/>
            </a:pPr>
            <a:r>
              <a:rPr lang="en-US" sz="1850" dirty="0">
                <a:solidFill>
                  <a:srgbClr val="D1D5DB"/>
                </a:solidFill>
                <a:latin typeface="Söhne"/>
              </a:rPr>
              <a:t>Getting the dataset</a:t>
            </a:r>
          </a:p>
          <a:p>
            <a:pPr marL="951865" lvl="1" indent="-342900">
              <a:buFont typeface="Wingdings" panose="05000000000000000000" pitchFamily="2" charset="2"/>
              <a:buChar char="Ø"/>
            </a:pPr>
            <a:endParaRPr lang="en-US" dirty="0">
              <a:solidFill>
                <a:srgbClr val="D1D5DB"/>
              </a:solidFill>
              <a:latin typeface="Söhne"/>
            </a:endParaRPr>
          </a:p>
          <a:p>
            <a:pPr marL="951865" lvl="1" indent="-342900">
              <a:buFont typeface="Wingdings" panose="05000000000000000000" pitchFamily="2" charset="2"/>
              <a:buChar char="Ø"/>
            </a:pPr>
            <a:r>
              <a:rPr lang="en-US" sz="1850" dirty="0"/>
              <a:t>Importing open-cv libraries</a:t>
            </a:r>
            <a:r>
              <a:rPr lang="en-US" sz="1850" dirty="0">
                <a:solidFill>
                  <a:srgbClr val="FFFFFF"/>
                </a:solidFill>
              </a:rPr>
              <a:t> </a:t>
            </a:r>
            <a:r>
              <a:rPr lang="en-US" sz="1850" dirty="0">
                <a:solidFill>
                  <a:srgbClr val="D1D5DB"/>
                </a:solidFill>
                <a:latin typeface="Söhne"/>
              </a:rPr>
              <a:t> and datasets</a:t>
            </a:r>
          </a:p>
          <a:p>
            <a:pPr marL="951865" lvl="1" indent="-342900">
              <a:buFont typeface="Wingdings" panose="05000000000000000000" pitchFamily="2" charset="2"/>
              <a:buChar char="Ø"/>
            </a:pPr>
            <a:endParaRPr lang="en-US" dirty="0">
              <a:solidFill>
                <a:srgbClr val="D1D5DB"/>
              </a:solidFill>
              <a:latin typeface="Söhne"/>
            </a:endParaRPr>
          </a:p>
          <a:p>
            <a:pPr marL="951865" lvl="1" indent="-342900">
              <a:buFont typeface="Wingdings" panose="05000000000000000000" pitchFamily="2" charset="2"/>
              <a:buChar char="Ø"/>
            </a:pPr>
            <a:r>
              <a:rPr lang="en-US" sz="1850" dirty="0">
                <a:solidFill>
                  <a:srgbClr val="D1D5DB"/>
                </a:solidFill>
                <a:latin typeface="Söhne"/>
              </a:rPr>
              <a:t>Converting RGB image to Grayscale.</a:t>
            </a:r>
          </a:p>
          <a:p>
            <a:pPr marL="951865" lvl="1" indent="-342900">
              <a:buFont typeface="Wingdings" panose="05000000000000000000" pitchFamily="2" charset="2"/>
              <a:buChar char="Ø"/>
            </a:pPr>
            <a:endParaRPr lang="en-US" dirty="0">
              <a:solidFill>
                <a:srgbClr val="D1D5DB"/>
              </a:solidFill>
              <a:latin typeface="Söhne"/>
            </a:endParaRPr>
          </a:p>
          <a:p>
            <a:pPr marL="951865" lvl="1" indent="-342900">
              <a:buFont typeface="Wingdings" panose="05000000000000000000" pitchFamily="2" charset="2"/>
              <a:buChar char="Ø"/>
            </a:pPr>
            <a:r>
              <a:rPr lang="en-US" sz="1850" b="0" i="0" dirty="0">
                <a:solidFill>
                  <a:srgbClr val="D1D5DB"/>
                </a:solidFill>
                <a:effectLst/>
                <a:latin typeface="Söhne"/>
              </a:rPr>
              <a:t>we divide the pixel values by </a:t>
            </a:r>
            <a:r>
              <a:rPr lang="en-US" sz="1850" dirty="0">
                <a:solidFill>
                  <a:srgbClr val="D1D5DB"/>
                </a:solidFill>
                <a:latin typeface="Söhne"/>
              </a:rPr>
              <a:t>255</a:t>
            </a:r>
            <a:r>
              <a:rPr lang="en-US" sz="1850" b="0" i="0" dirty="0">
                <a:solidFill>
                  <a:srgbClr val="D1D5DB"/>
                </a:solidFill>
                <a:effectLst/>
                <a:latin typeface="Söhne"/>
              </a:rPr>
              <a:t>, we are essentially scaling the values down to be between 0 and 1</a:t>
            </a:r>
            <a:r>
              <a:rPr lang="en-US" sz="1850" dirty="0">
                <a:solidFill>
                  <a:srgbClr val="D1D5DB"/>
                </a:solidFill>
                <a:latin typeface="Söhne"/>
              </a:rPr>
              <a:t> to normalize the pixel values</a:t>
            </a:r>
            <a:r>
              <a:rPr lang="en-US" sz="1850" b="0" i="0" dirty="0">
                <a:solidFill>
                  <a:srgbClr val="D1D5DB"/>
                </a:solidFill>
                <a:effectLst/>
                <a:latin typeface="Söhne"/>
              </a:rPr>
              <a:t>.</a:t>
            </a:r>
            <a:r>
              <a:rPr lang="en-US" sz="1850" dirty="0">
                <a:solidFill>
                  <a:srgbClr val="D1D5DB"/>
                </a:solidFill>
                <a:latin typeface="Söhne"/>
              </a:rPr>
              <a:t> </a:t>
            </a:r>
            <a:endParaRPr lang="en-US" sz="1850" b="0" i="0" dirty="0">
              <a:solidFill>
                <a:srgbClr val="D1D5DB"/>
              </a:solidFill>
              <a:effectLst/>
              <a:latin typeface="Söhne"/>
            </a:endParaRPr>
          </a:p>
          <a:p>
            <a:pPr marL="951865" lvl="1" indent="-342900">
              <a:buFont typeface="Wingdings" panose="05000000000000000000" pitchFamily="2" charset="2"/>
              <a:buChar char="Ø"/>
            </a:pPr>
            <a:endParaRPr lang="en-US" dirty="0">
              <a:solidFill>
                <a:srgbClr val="D1D5DB"/>
              </a:solidFill>
              <a:latin typeface="Söhne"/>
            </a:endParaRPr>
          </a:p>
          <a:p>
            <a:pPr marL="951865" lvl="1" indent="-342900">
              <a:buFont typeface="Wingdings" panose="05000000000000000000" pitchFamily="2" charset="2"/>
              <a:buChar char="Ø"/>
            </a:pPr>
            <a:r>
              <a:rPr lang="en-US" sz="1850" dirty="0">
                <a:solidFill>
                  <a:srgbClr val="D1D5DB"/>
                </a:solidFill>
                <a:latin typeface="Söhne"/>
              </a:rPr>
              <a:t>Splitting dataset into training and testing.</a:t>
            </a:r>
          </a:p>
          <a:p>
            <a:pPr marL="951865" lvl="1" indent="-342900">
              <a:buFont typeface="Wingdings" panose="05000000000000000000" pitchFamily="2" charset="2"/>
              <a:buChar char="Ø"/>
            </a:pPr>
            <a:endParaRPr lang="en-US" dirty="0">
              <a:solidFill>
                <a:srgbClr val="D1D5DB"/>
              </a:solidFill>
              <a:latin typeface="Söhne"/>
            </a:endParaRPr>
          </a:p>
        </p:txBody>
      </p:sp>
      <p:sp>
        <p:nvSpPr>
          <p:cNvPr id="2" name="Google Shape;1267;p39">
            <a:extLst>
              <a:ext uri="{FF2B5EF4-FFF2-40B4-BE49-F238E27FC236}">
                <a16:creationId xmlns:a16="http://schemas.microsoft.com/office/drawing/2014/main" id="{9A3B509D-2B15-ED79-EFE0-8CB0E4761789}"/>
              </a:ext>
            </a:extLst>
          </p:cNvPr>
          <p:cNvSpPr txBox="1">
            <a:spLocks/>
          </p:cNvSpPr>
          <p:nvPr/>
        </p:nvSpPr>
        <p:spPr>
          <a:xfrm>
            <a:off x="946987" y="5410767"/>
            <a:ext cx="10298026" cy="125402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609585" marR="0" lvl="0" indent="-406390" algn="ctr" rtl="0" eaLnBrk="1" hangingPunct="1">
              <a:lnSpc>
                <a:spcPct val="100000"/>
              </a:lnSpc>
              <a:spcBef>
                <a:spcPts val="0"/>
              </a:spcBef>
              <a:spcAft>
                <a:spcPts val="0"/>
              </a:spcAft>
              <a:buClr>
                <a:schemeClr val="lt1"/>
              </a:buClr>
              <a:buSzPts val="1200"/>
              <a:buFont typeface="Albert Sans"/>
              <a:buAutoNum type="arabicPeriod"/>
              <a:defRPr sz="1667" b="0" i="0" u="none" strike="noStrike" cap="none">
                <a:solidFill>
                  <a:schemeClr val="lt1"/>
                </a:solidFill>
                <a:latin typeface="Albert Sans"/>
                <a:ea typeface="Albert Sans"/>
                <a:cs typeface="Albert Sans"/>
                <a:sym typeface="Albert Sans"/>
              </a:defRPr>
            </a:lvl1pPr>
            <a:lvl2pPr marL="1219170" marR="0" lvl="1" indent="-406390" algn="l" rtl="0" eaLnBrk="1" hangingPunct="1">
              <a:lnSpc>
                <a:spcPct val="115000"/>
              </a:lnSpc>
              <a:spcBef>
                <a:spcPts val="0"/>
              </a:spcBef>
              <a:spcAft>
                <a:spcPts val="0"/>
              </a:spcAft>
              <a:buClr>
                <a:schemeClr val="lt1"/>
              </a:buClr>
              <a:buSzPts val="1200"/>
              <a:buFont typeface="Roboto Condensed Light"/>
              <a:buAutoNum type="alphaLcPeriod"/>
              <a:defRPr sz="1867" b="0" i="0" u="none" strike="noStrike" cap="none">
                <a:solidFill>
                  <a:schemeClr val="lt1"/>
                </a:solidFill>
                <a:latin typeface="Albert Sans"/>
                <a:ea typeface="Albert Sans"/>
                <a:cs typeface="Albert Sans"/>
                <a:sym typeface="Albert Sans"/>
              </a:defRPr>
            </a:lvl2pPr>
            <a:lvl3pPr marL="1828754" marR="0" lvl="2" indent="-406390" algn="l" rtl="0" eaLnBrk="1" hangingPunct="1">
              <a:lnSpc>
                <a:spcPct val="115000"/>
              </a:lnSpc>
              <a:spcBef>
                <a:spcPts val="2133"/>
              </a:spcBef>
              <a:spcAft>
                <a:spcPts val="0"/>
              </a:spcAft>
              <a:buClr>
                <a:schemeClr val="lt1"/>
              </a:buClr>
              <a:buSzPts val="1200"/>
              <a:buFont typeface="Roboto Condensed Light"/>
              <a:buAutoNum type="romanLcPeriod"/>
              <a:defRPr sz="1867" b="0" i="0" u="none" strike="noStrike" cap="none">
                <a:solidFill>
                  <a:schemeClr val="lt1"/>
                </a:solidFill>
                <a:latin typeface="Albert Sans"/>
                <a:ea typeface="Albert Sans"/>
                <a:cs typeface="Albert Sans"/>
                <a:sym typeface="Albert Sans"/>
              </a:defRPr>
            </a:lvl3pPr>
            <a:lvl4pPr marL="2438339" marR="0" lvl="3" indent="-406390" algn="l" rtl="0" eaLnBrk="1" hangingPunct="1">
              <a:lnSpc>
                <a:spcPct val="115000"/>
              </a:lnSpc>
              <a:spcBef>
                <a:spcPts val="2133"/>
              </a:spcBef>
              <a:spcAft>
                <a:spcPts val="0"/>
              </a:spcAft>
              <a:buClr>
                <a:schemeClr val="lt1"/>
              </a:buClr>
              <a:buSzPts val="1200"/>
              <a:buFont typeface="Roboto Condensed Light"/>
              <a:buAutoNum type="arabicPeriod"/>
              <a:defRPr sz="1867" b="0" i="0" u="none" strike="noStrike" cap="none">
                <a:solidFill>
                  <a:schemeClr val="lt1"/>
                </a:solidFill>
                <a:latin typeface="Albert Sans"/>
                <a:ea typeface="Albert Sans"/>
                <a:cs typeface="Albert Sans"/>
                <a:sym typeface="Albert Sans"/>
              </a:defRPr>
            </a:lvl4pPr>
            <a:lvl5pPr marL="3047924" marR="0" lvl="4" indent="-406390" algn="l" rtl="0" eaLnBrk="1" hangingPunct="1">
              <a:lnSpc>
                <a:spcPct val="115000"/>
              </a:lnSpc>
              <a:spcBef>
                <a:spcPts val="2133"/>
              </a:spcBef>
              <a:spcAft>
                <a:spcPts val="0"/>
              </a:spcAft>
              <a:buClr>
                <a:schemeClr val="lt1"/>
              </a:buClr>
              <a:buSzPts val="1200"/>
              <a:buFont typeface="Roboto Condensed Light"/>
              <a:buAutoNum type="alphaLcPeriod"/>
              <a:defRPr sz="1867" b="0" i="0" u="none" strike="noStrike" cap="none">
                <a:solidFill>
                  <a:schemeClr val="lt1"/>
                </a:solidFill>
                <a:latin typeface="Albert Sans"/>
                <a:ea typeface="Albert Sans"/>
                <a:cs typeface="Albert Sans"/>
                <a:sym typeface="Albert Sans"/>
              </a:defRPr>
            </a:lvl5pPr>
            <a:lvl6pPr marL="3657509" marR="0" lvl="5" indent="-406390" algn="l" rtl="0" eaLnBrk="1" hangingPunct="1">
              <a:lnSpc>
                <a:spcPct val="115000"/>
              </a:lnSpc>
              <a:spcBef>
                <a:spcPts val="2133"/>
              </a:spcBef>
              <a:spcAft>
                <a:spcPts val="0"/>
              </a:spcAft>
              <a:buClr>
                <a:schemeClr val="lt1"/>
              </a:buClr>
              <a:buSzPts val="1200"/>
              <a:buFont typeface="Roboto Condensed Light"/>
              <a:buAutoNum type="romanLcPeriod"/>
              <a:defRPr sz="1867" b="0" i="0" u="none" strike="noStrike" cap="none">
                <a:solidFill>
                  <a:schemeClr val="lt1"/>
                </a:solidFill>
                <a:latin typeface="Albert Sans"/>
                <a:ea typeface="Albert Sans"/>
                <a:cs typeface="Albert Sans"/>
                <a:sym typeface="Albert Sans"/>
              </a:defRPr>
            </a:lvl6pPr>
            <a:lvl7pPr marL="4267093" marR="0" lvl="6" indent="-406390" algn="l" rtl="0" eaLnBrk="1" hangingPunct="1">
              <a:lnSpc>
                <a:spcPct val="115000"/>
              </a:lnSpc>
              <a:spcBef>
                <a:spcPts val="2133"/>
              </a:spcBef>
              <a:spcAft>
                <a:spcPts val="0"/>
              </a:spcAft>
              <a:buClr>
                <a:schemeClr val="lt1"/>
              </a:buClr>
              <a:buSzPts val="1200"/>
              <a:buFont typeface="Roboto Condensed Light"/>
              <a:buAutoNum type="arabicPeriod"/>
              <a:defRPr sz="1867" b="0" i="0" u="none" strike="noStrike" cap="none">
                <a:solidFill>
                  <a:schemeClr val="lt1"/>
                </a:solidFill>
                <a:latin typeface="Albert Sans"/>
                <a:ea typeface="Albert Sans"/>
                <a:cs typeface="Albert Sans"/>
                <a:sym typeface="Albert Sans"/>
              </a:defRPr>
            </a:lvl7pPr>
            <a:lvl8pPr marL="4876678" marR="0" lvl="7" indent="-406390" algn="l" rtl="0" eaLnBrk="1" hangingPunct="1">
              <a:lnSpc>
                <a:spcPct val="115000"/>
              </a:lnSpc>
              <a:spcBef>
                <a:spcPts val="2133"/>
              </a:spcBef>
              <a:spcAft>
                <a:spcPts val="0"/>
              </a:spcAft>
              <a:buClr>
                <a:schemeClr val="lt1"/>
              </a:buClr>
              <a:buSzPts val="1200"/>
              <a:buFont typeface="Roboto Condensed Light"/>
              <a:buAutoNum type="alphaLcPeriod"/>
              <a:defRPr sz="1867" b="0" i="0" u="none" strike="noStrike" cap="none">
                <a:solidFill>
                  <a:schemeClr val="lt1"/>
                </a:solidFill>
                <a:latin typeface="Albert Sans"/>
                <a:ea typeface="Albert Sans"/>
                <a:cs typeface="Albert Sans"/>
                <a:sym typeface="Albert Sans"/>
              </a:defRPr>
            </a:lvl8pPr>
            <a:lvl9pPr marL="5486263" marR="0" lvl="8" indent="-406390" algn="l" rtl="0" eaLnBrk="1" hangingPunct="1">
              <a:lnSpc>
                <a:spcPct val="115000"/>
              </a:lnSpc>
              <a:spcBef>
                <a:spcPts val="2133"/>
              </a:spcBef>
              <a:spcAft>
                <a:spcPts val="2133"/>
              </a:spcAft>
              <a:buClr>
                <a:schemeClr val="lt1"/>
              </a:buClr>
              <a:buSzPts val="1200"/>
              <a:buFont typeface="Roboto Condensed Light"/>
              <a:buAutoNum type="romanLcPeriod"/>
              <a:defRPr sz="1867" b="0" i="0" u="none" strike="noStrike" cap="none">
                <a:solidFill>
                  <a:schemeClr val="lt1"/>
                </a:solidFill>
                <a:latin typeface="Albert Sans"/>
                <a:ea typeface="Albert Sans"/>
                <a:cs typeface="Albert Sans"/>
                <a:sym typeface="Albert Sans"/>
              </a:defRPr>
            </a:lvl9pPr>
          </a:lstStyle>
          <a:p>
            <a:pPr marL="0" indent="0" algn="l" defTabSz="914400">
              <a:buNone/>
            </a:pPr>
            <a:endParaRPr lang="en-US" kern="0" dirty="0"/>
          </a:p>
        </p:txBody>
      </p:sp>
      <p:pic>
        <p:nvPicPr>
          <p:cNvPr id="4" name="Picture 3">
            <a:extLst>
              <a:ext uri="{FF2B5EF4-FFF2-40B4-BE49-F238E27FC236}">
                <a16:creationId xmlns:a16="http://schemas.microsoft.com/office/drawing/2014/main" id="{9AE77A9B-65F5-AC57-9246-DC6DCDEEE63A}"/>
              </a:ext>
            </a:extLst>
          </p:cNvPr>
          <p:cNvPicPr>
            <a:picLocks noChangeAspect="1"/>
          </p:cNvPicPr>
          <p:nvPr/>
        </p:nvPicPr>
        <p:blipFill>
          <a:blip r:embed="rId3"/>
          <a:stretch>
            <a:fillRect/>
          </a:stretch>
        </p:blipFill>
        <p:spPr>
          <a:xfrm>
            <a:off x="6442745" y="2131499"/>
            <a:ext cx="5213683" cy="2331444"/>
          </a:xfrm>
          <a:prstGeom prst="rect">
            <a:avLst/>
          </a:prstGeom>
        </p:spPr>
      </p:pic>
    </p:spTree>
    <p:extLst>
      <p:ext uri="{BB962C8B-B14F-4D97-AF65-F5344CB8AC3E}">
        <p14:creationId xmlns:p14="http://schemas.microsoft.com/office/powerpoint/2010/main" val="1211830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65"/>
        <p:cNvGrpSpPr/>
        <p:nvPr/>
      </p:nvGrpSpPr>
      <p:grpSpPr>
        <a:xfrm>
          <a:off x="0" y="0"/>
          <a:ext cx="0" cy="0"/>
          <a:chOff x="0" y="0"/>
          <a:chExt cx="0" cy="0"/>
        </a:xfrm>
      </p:grpSpPr>
      <p:sp>
        <p:nvSpPr>
          <p:cNvPr id="1266" name="Google Shape;1266;p39"/>
          <p:cNvSpPr txBox="1">
            <a:spLocks noGrp="1"/>
          </p:cNvSpPr>
          <p:nvPr>
            <p:ph type="title"/>
          </p:nvPr>
        </p:nvSpPr>
        <p:spPr>
          <a:xfrm>
            <a:off x="960000" y="593367"/>
            <a:ext cx="10272000" cy="763600"/>
          </a:xfrm>
          <a:prstGeom prst="rect">
            <a:avLst/>
          </a:prstGeom>
        </p:spPr>
        <p:txBody>
          <a:bodyPr spcFirstLastPara="1" wrap="square" lIns="121900" tIns="121900" rIns="121900" bIns="121900" anchor="t" anchorCtr="0">
            <a:noAutofit/>
          </a:bodyPr>
          <a:lstStyle/>
          <a:p>
            <a:r>
              <a:rPr lang="en-US" dirty="0"/>
              <a:t>Implementation</a:t>
            </a:r>
          </a:p>
        </p:txBody>
      </p:sp>
      <p:sp>
        <p:nvSpPr>
          <p:cNvPr id="1267" name="Google Shape;1267;p39"/>
          <p:cNvSpPr txBox="1">
            <a:spLocks noGrp="1"/>
          </p:cNvSpPr>
          <p:nvPr>
            <p:ph type="body" idx="1"/>
          </p:nvPr>
        </p:nvSpPr>
        <p:spPr>
          <a:xfrm>
            <a:off x="960000" y="1447233"/>
            <a:ext cx="10298026" cy="4693508"/>
          </a:xfrm>
          <a:prstGeom prst="rect">
            <a:avLst/>
          </a:prstGeom>
        </p:spPr>
        <p:txBody>
          <a:bodyPr spcFirstLastPara="1" wrap="square" lIns="121900" tIns="121900" rIns="121900" bIns="121900" anchor="t" anchorCtr="0">
            <a:noAutofit/>
          </a:bodyPr>
          <a:lstStyle/>
          <a:p>
            <a:pPr marL="285750" indent="-285750" algn="l">
              <a:buFont typeface="Wingdings" panose="05000000000000000000" pitchFamily="2" charset="2"/>
              <a:buChar char="§"/>
            </a:pPr>
            <a:r>
              <a:rPr lang="en-US" dirty="0"/>
              <a:t>Once we are done with data pre-processing part , we train our processed data(image) with the help of different neural networks mentioned below.</a:t>
            </a:r>
          </a:p>
          <a:p>
            <a:pPr marL="285750" indent="-285750" algn="l">
              <a:buFont typeface="Wingdings" panose="05000000000000000000" pitchFamily="2" charset="2"/>
              <a:buChar char="§"/>
            </a:pPr>
            <a:endParaRPr lang="en-US" b="0" i="0" dirty="0">
              <a:solidFill>
                <a:srgbClr val="D1D5DB"/>
              </a:solidFill>
              <a:effectLst/>
              <a:latin typeface="Söhne"/>
            </a:endParaRPr>
          </a:p>
          <a:p>
            <a:pPr marL="952485" lvl="1" indent="-342900">
              <a:buFont typeface="Wingdings" panose="05000000000000000000" pitchFamily="2" charset="2"/>
              <a:buChar char="Ø"/>
            </a:pPr>
            <a:r>
              <a:rPr lang="en-US" dirty="0">
                <a:solidFill>
                  <a:srgbClr val="D1D5DB"/>
                </a:solidFill>
                <a:latin typeface="Söhne"/>
              </a:rPr>
              <a:t>RNN(Recurrent neural network)</a:t>
            </a:r>
          </a:p>
          <a:p>
            <a:pPr marL="952485" lvl="1" indent="-342900">
              <a:buFont typeface="Wingdings" panose="05000000000000000000" pitchFamily="2" charset="2"/>
              <a:buChar char="Ø"/>
            </a:pPr>
            <a:endParaRPr lang="en-US" dirty="0">
              <a:solidFill>
                <a:srgbClr val="D1D5DB"/>
              </a:solidFill>
              <a:latin typeface="Söhne"/>
            </a:endParaRPr>
          </a:p>
          <a:p>
            <a:pPr marL="952485" lvl="1" indent="-342900">
              <a:buFont typeface="Wingdings" panose="05000000000000000000" pitchFamily="2" charset="2"/>
              <a:buChar char="Ø"/>
            </a:pPr>
            <a:r>
              <a:rPr lang="en-US" dirty="0"/>
              <a:t>LSTM(</a:t>
            </a:r>
            <a:r>
              <a:rPr lang="en-US" sz="2000" kern="0" dirty="0"/>
              <a:t>Long short-term memory networks</a:t>
            </a:r>
            <a:r>
              <a:rPr lang="en-US" dirty="0"/>
              <a:t>)</a:t>
            </a:r>
            <a:endParaRPr lang="en-US" dirty="0">
              <a:solidFill>
                <a:srgbClr val="D1D5DB"/>
              </a:solidFill>
              <a:latin typeface="Söhne"/>
            </a:endParaRPr>
          </a:p>
          <a:p>
            <a:pPr marL="952485" lvl="1" indent="-342900">
              <a:buFont typeface="Wingdings" panose="05000000000000000000" pitchFamily="2" charset="2"/>
              <a:buChar char="Ø"/>
            </a:pPr>
            <a:endParaRPr lang="en-US" dirty="0">
              <a:solidFill>
                <a:srgbClr val="D1D5DB"/>
              </a:solidFill>
              <a:latin typeface="Söhne"/>
            </a:endParaRPr>
          </a:p>
          <a:p>
            <a:pPr marL="952485" lvl="1" indent="-342900">
              <a:buFont typeface="Wingdings" panose="05000000000000000000" pitchFamily="2" charset="2"/>
              <a:buChar char="Ø"/>
            </a:pPr>
            <a:r>
              <a:rPr lang="en-US" dirty="0">
                <a:solidFill>
                  <a:srgbClr val="D1D5DB"/>
                </a:solidFill>
                <a:latin typeface="Söhne"/>
              </a:rPr>
              <a:t>CNN(</a:t>
            </a:r>
            <a:r>
              <a:rPr lang="en-US" sz="2000" kern="0" dirty="0"/>
              <a:t>convolutional neural networks</a:t>
            </a:r>
            <a:r>
              <a:rPr lang="en-US" dirty="0">
                <a:solidFill>
                  <a:srgbClr val="D1D5DB"/>
                </a:solidFill>
                <a:latin typeface="Söhne"/>
              </a:rPr>
              <a:t>)</a:t>
            </a:r>
          </a:p>
          <a:p>
            <a:pPr marL="609585" lvl="1" indent="0">
              <a:buNone/>
            </a:pPr>
            <a:endParaRPr lang="en-US" dirty="0">
              <a:solidFill>
                <a:srgbClr val="D1D5DB"/>
              </a:solidFill>
              <a:latin typeface="Söhne"/>
            </a:endParaRPr>
          </a:p>
          <a:p>
            <a:pPr marL="609585" lvl="1" indent="0">
              <a:buNone/>
            </a:pPr>
            <a:r>
              <a:rPr lang="en-US" dirty="0"/>
              <a:t>After that we evaluate the performance of different models on the basis of confusion metrics and compare the performance of each </a:t>
            </a:r>
            <a:r>
              <a:rPr lang="en-US" dirty="0" err="1"/>
              <a:t>alogorithm</a:t>
            </a:r>
            <a:r>
              <a:rPr lang="en-US" dirty="0"/>
              <a:t> and plot the graph in each case.</a:t>
            </a:r>
            <a:endParaRPr lang="en-US" dirty="0">
              <a:solidFill>
                <a:srgbClr val="D1D5DB"/>
              </a:solidFill>
              <a:latin typeface="Söhne"/>
            </a:endParaRPr>
          </a:p>
        </p:txBody>
      </p:sp>
      <p:sp>
        <p:nvSpPr>
          <p:cNvPr id="2" name="Google Shape;1267;p39">
            <a:extLst>
              <a:ext uri="{FF2B5EF4-FFF2-40B4-BE49-F238E27FC236}">
                <a16:creationId xmlns:a16="http://schemas.microsoft.com/office/drawing/2014/main" id="{9A3B509D-2B15-ED79-EFE0-8CB0E4761789}"/>
              </a:ext>
            </a:extLst>
          </p:cNvPr>
          <p:cNvSpPr txBox="1">
            <a:spLocks/>
          </p:cNvSpPr>
          <p:nvPr/>
        </p:nvSpPr>
        <p:spPr>
          <a:xfrm>
            <a:off x="946987" y="5461232"/>
            <a:ext cx="10298026" cy="125402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609585" marR="0" lvl="0" indent="-406390" algn="ctr" rtl="0" eaLnBrk="1" hangingPunct="1">
              <a:lnSpc>
                <a:spcPct val="100000"/>
              </a:lnSpc>
              <a:spcBef>
                <a:spcPts val="0"/>
              </a:spcBef>
              <a:spcAft>
                <a:spcPts val="0"/>
              </a:spcAft>
              <a:buClr>
                <a:schemeClr val="lt1"/>
              </a:buClr>
              <a:buSzPts val="1200"/>
              <a:buFont typeface="Albert Sans"/>
              <a:buAutoNum type="arabicPeriod"/>
              <a:defRPr sz="1667" b="0" i="0" u="none" strike="noStrike" cap="none">
                <a:solidFill>
                  <a:schemeClr val="lt1"/>
                </a:solidFill>
                <a:latin typeface="Albert Sans"/>
                <a:ea typeface="Albert Sans"/>
                <a:cs typeface="Albert Sans"/>
                <a:sym typeface="Albert Sans"/>
              </a:defRPr>
            </a:lvl1pPr>
            <a:lvl2pPr marL="1219170" marR="0" lvl="1" indent="-406390" algn="l" rtl="0" eaLnBrk="1" hangingPunct="1">
              <a:lnSpc>
                <a:spcPct val="115000"/>
              </a:lnSpc>
              <a:spcBef>
                <a:spcPts val="0"/>
              </a:spcBef>
              <a:spcAft>
                <a:spcPts val="0"/>
              </a:spcAft>
              <a:buClr>
                <a:schemeClr val="lt1"/>
              </a:buClr>
              <a:buSzPts val="1200"/>
              <a:buFont typeface="Roboto Condensed Light"/>
              <a:buAutoNum type="alphaLcPeriod"/>
              <a:defRPr sz="1867" b="0" i="0" u="none" strike="noStrike" cap="none">
                <a:solidFill>
                  <a:schemeClr val="lt1"/>
                </a:solidFill>
                <a:latin typeface="Albert Sans"/>
                <a:ea typeface="Albert Sans"/>
                <a:cs typeface="Albert Sans"/>
                <a:sym typeface="Albert Sans"/>
              </a:defRPr>
            </a:lvl2pPr>
            <a:lvl3pPr marL="1828754" marR="0" lvl="2" indent="-406390" algn="l" rtl="0" eaLnBrk="1" hangingPunct="1">
              <a:lnSpc>
                <a:spcPct val="115000"/>
              </a:lnSpc>
              <a:spcBef>
                <a:spcPts val="2133"/>
              </a:spcBef>
              <a:spcAft>
                <a:spcPts val="0"/>
              </a:spcAft>
              <a:buClr>
                <a:schemeClr val="lt1"/>
              </a:buClr>
              <a:buSzPts val="1200"/>
              <a:buFont typeface="Roboto Condensed Light"/>
              <a:buAutoNum type="romanLcPeriod"/>
              <a:defRPr sz="1867" b="0" i="0" u="none" strike="noStrike" cap="none">
                <a:solidFill>
                  <a:schemeClr val="lt1"/>
                </a:solidFill>
                <a:latin typeface="Albert Sans"/>
                <a:ea typeface="Albert Sans"/>
                <a:cs typeface="Albert Sans"/>
                <a:sym typeface="Albert Sans"/>
              </a:defRPr>
            </a:lvl3pPr>
            <a:lvl4pPr marL="2438339" marR="0" lvl="3" indent="-406390" algn="l" rtl="0" eaLnBrk="1" hangingPunct="1">
              <a:lnSpc>
                <a:spcPct val="115000"/>
              </a:lnSpc>
              <a:spcBef>
                <a:spcPts val="2133"/>
              </a:spcBef>
              <a:spcAft>
                <a:spcPts val="0"/>
              </a:spcAft>
              <a:buClr>
                <a:schemeClr val="lt1"/>
              </a:buClr>
              <a:buSzPts val="1200"/>
              <a:buFont typeface="Roboto Condensed Light"/>
              <a:buAutoNum type="arabicPeriod"/>
              <a:defRPr sz="1867" b="0" i="0" u="none" strike="noStrike" cap="none">
                <a:solidFill>
                  <a:schemeClr val="lt1"/>
                </a:solidFill>
                <a:latin typeface="Albert Sans"/>
                <a:ea typeface="Albert Sans"/>
                <a:cs typeface="Albert Sans"/>
                <a:sym typeface="Albert Sans"/>
              </a:defRPr>
            </a:lvl4pPr>
            <a:lvl5pPr marL="3047924" marR="0" lvl="4" indent="-406390" algn="l" rtl="0" eaLnBrk="1" hangingPunct="1">
              <a:lnSpc>
                <a:spcPct val="115000"/>
              </a:lnSpc>
              <a:spcBef>
                <a:spcPts val="2133"/>
              </a:spcBef>
              <a:spcAft>
                <a:spcPts val="0"/>
              </a:spcAft>
              <a:buClr>
                <a:schemeClr val="lt1"/>
              </a:buClr>
              <a:buSzPts val="1200"/>
              <a:buFont typeface="Roboto Condensed Light"/>
              <a:buAutoNum type="alphaLcPeriod"/>
              <a:defRPr sz="1867" b="0" i="0" u="none" strike="noStrike" cap="none">
                <a:solidFill>
                  <a:schemeClr val="lt1"/>
                </a:solidFill>
                <a:latin typeface="Albert Sans"/>
                <a:ea typeface="Albert Sans"/>
                <a:cs typeface="Albert Sans"/>
                <a:sym typeface="Albert Sans"/>
              </a:defRPr>
            </a:lvl5pPr>
            <a:lvl6pPr marL="3657509" marR="0" lvl="5" indent="-406390" algn="l" rtl="0" eaLnBrk="1" hangingPunct="1">
              <a:lnSpc>
                <a:spcPct val="115000"/>
              </a:lnSpc>
              <a:spcBef>
                <a:spcPts val="2133"/>
              </a:spcBef>
              <a:spcAft>
                <a:spcPts val="0"/>
              </a:spcAft>
              <a:buClr>
                <a:schemeClr val="lt1"/>
              </a:buClr>
              <a:buSzPts val="1200"/>
              <a:buFont typeface="Roboto Condensed Light"/>
              <a:buAutoNum type="romanLcPeriod"/>
              <a:defRPr sz="1867" b="0" i="0" u="none" strike="noStrike" cap="none">
                <a:solidFill>
                  <a:schemeClr val="lt1"/>
                </a:solidFill>
                <a:latin typeface="Albert Sans"/>
                <a:ea typeface="Albert Sans"/>
                <a:cs typeface="Albert Sans"/>
                <a:sym typeface="Albert Sans"/>
              </a:defRPr>
            </a:lvl6pPr>
            <a:lvl7pPr marL="4267093" marR="0" lvl="6" indent="-406390" algn="l" rtl="0" eaLnBrk="1" hangingPunct="1">
              <a:lnSpc>
                <a:spcPct val="115000"/>
              </a:lnSpc>
              <a:spcBef>
                <a:spcPts val="2133"/>
              </a:spcBef>
              <a:spcAft>
                <a:spcPts val="0"/>
              </a:spcAft>
              <a:buClr>
                <a:schemeClr val="lt1"/>
              </a:buClr>
              <a:buSzPts val="1200"/>
              <a:buFont typeface="Roboto Condensed Light"/>
              <a:buAutoNum type="arabicPeriod"/>
              <a:defRPr sz="1867" b="0" i="0" u="none" strike="noStrike" cap="none">
                <a:solidFill>
                  <a:schemeClr val="lt1"/>
                </a:solidFill>
                <a:latin typeface="Albert Sans"/>
                <a:ea typeface="Albert Sans"/>
                <a:cs typeface="Albert Sans"/>
                <a:sym typeface="Albert Sans"/>
              </a:defRPr>
            </a:lvl7pPr>
            <a:lvl8pPr marL="4876678" marR="0" lvl="7" indent="-406390" algn="l" rtl="0" eaLnBrk="1" hangingPunct="1">
              <a:lnSpc>
                <a:spcPct val="115000"/>
              </a:lnSpc>
              <a:spcBef>
                <a:spcPts val="2133"/>
              </a:spcBef>
              <a:spcAft>
                <a:spcPts val="0"/>
              </a:spcAft>
              <a:buClr>
                <a:schemeClr val="lt1"/>
              </a:buClr>
              <a:buSzPts val="1200"/>
              <a:buFont typeface="Roboto Condensed Light"/>
              <a:buAutoNum type="alphaLcPeriod"/>
              <a:defRPr sz="1867" b="0" i="0" u="none" strike="noStrike" cap="none">
                <a:solidFill>
                  <a:schemeClr val="lt1"/>
                </a:solidFill>
                <a:latin typeface="Albert Sans"/>
                <a:ea typeface="Albert Sans"/>
                <a:cs typeface="Albert Sans"/>
                <a:sym typeface="Albert Sans"/>
              </a:defRPr>
            </a:lvl8pPr>
            <a:lvl9pPr marL="5486263" marR="0" lvl="8" indent="-406390" algn="l" rtl="0" eaLnBrk="1" hangingPunct="1">
              <a:lnSpc>
                <a:spcPct val="115000"/>
              </a:lnSpc>
              <a:spcBef>
                <a:spcPts val="2133"/>
              </a:spcBef>
              <a:spcAft>
                <a:spcPts val="2133"/>
              </a:spcAft>
              <a:buClr>
                <a:schemeClr val="lt1"/>
              </a:buClr>
              <a:buSzPts val="1200"/>
              <a:buFont typeface="Roboto Condensed Light"/>
              <a:buAutoNum type="romanLcPeriod"/>
              <a:defRPr sz="1867" b="0" i="0" u="none" strike="noStrike" cap="none">
                <a:solidFill>
                  <a:schemeClr val="lt1"/>
                </a:solidFill>
                <a:latin typeface="Albert Sans"/>
                <a:ea typeface="Albert Sans"/>
                <a:cs typeface="Albert Sans"/>
                <a:sym typeface="Albert Sans"/>
              </a:defRPr>
            </a:lvl9pPr>
          </a:lstStyle>
          <a:p>
            <a:pPr marL="0" indent="0" algn="l" defTabSz="914400">
              <a:buNone/>
            </a:pPr>
            <a:endParaRPr lang="en-US" kern="0" dirty="0"/>
          </a:p>
        </p:txBody>
      </p:sp>
    </p:spTree>
    <p:extLst>
      <p:ext uri="{BB962C8B-B14F-4D97-AF65-F5344CB8AC3E}">
        <p14:creationId xmlns:p14="http://schemas.microsoft.com/office/powerpoint/2010/main" val="10757887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65"/>
        <p:cNvGrpSpPr/>
        <p:nvPr/>
      </p:nvGrpSpPr>
      <p:grpSpPr>
        <a:xfrm>
          <a:off x="0" y="0"/>
          <a:ext cx="0" cy="0"/>
          <a:chOff x="0" y="0"/>
          <a:chExt cx="0" cy="0"/>
        </a:xfrm>
      </p:grpSpPr>
      <p:sp>
        <p:nvSpPr>
          <p:cNvPr id="1266" name="Google Shape;1266;p39"/>
          <p:cNvSpPr txBox="1">
            <a:spLocks noGrp="1"/>
          </p:cNvSpPr>
          <p:nvPr>
            <p:ph type="title"/>
          </p:nvPr>
        </p:nvSpPr>
        <p:spPr>
          <a:xfrm>
            <a:off x="960000" y="593367"/>
            <a:ext cx="10272000" cy="763600"/>
          </a:xfrm>
          <a:prstGeom prst="rect">
            <a:avLst/>
          </a:prstGeom>
        </p:spPr>
        <p:txBody>
          <a:bodyPr spcFirstLastPara="1" wrap="square" lIns="121900" tIns="121900" rIns="121900" bIns="121900" anchor="t" anchorCtr="0">
            <a:noAutofit/>
          </a:bodyPr>
          <a:lstStyle/>
          <a:p>
            <a:r>
              <a:rPr lang="en-US" dirty="0"/>
              <a:t>Basic Definitions</a:t>
            </a:r>
            <a:endParaRPr lang="en-US" b="1" dirty="0"/>
          </a:p>
        </p:txBody>
      </p:sp>
      <p:sp>
        <p:nvSpPr>
          <p:cNvPr id="1267" name="Google Shape;1267;p39"/>
          <p:cNvSpPr txBox="1">
            <a:spLocks noGrp="1"/>
          </p:cNvSpPr>
          <p:nvPr>
            <p:ph type="body" idx="1"/>
          </p:nvPr>
        </p:nvSpPr>
        <p:spPr>
          <a:xfrm>
            <a:off x="960000" y="1447233"/>
            <a:ext cx="10298026" cy="4693508"/>
          </a:xfrm>
          <a:prstGeom prst="rect">
            <a:avLst/>
          </a:prstGeom>
        </p:spPr>
        <p:txBody>
          <a:bodyPr spcFirstLastPara="1" wrap="square" lIns="121900" tIns="121900" rIns="121900" bIns="121900" anchor="t" anchorCtr="0">
            <a:noAutofit/>
          </a:bodyPr>
          <a:lstStyle/>
          <a:p>
            <a:pPr marL="285750" indent="-285750" algn="l">
              <a:buFont typeface="Wingdings" panose="05000000000000000000" pitchFamily="2" charset="2"/>
              <a:buChar char="§"/>
            </a:pPr>
            <a:r>
              <a:rPr lang="en-US" sz="2000" b="1" i="0" dirty="0">
                <a:solidFill>
                  <a:srgbClr val="D1D5DB"/>
                </a:solidFill>
                <a:effectLst/>
                <a:latin typeface="Söhne"/>
              </a:rPr>
              <a:t>RNN:-  </a:t>
            </a:r>
          </a:p>
          <a:p>
            <a:pPr marL="0" indent="0" algn="l">
              <a:buNone/>
            </a:pPr>
            <a:r>
              <a:rPr lang="en-US" b="1" dirty="0">
                <a:solidFill>
                  <a:srgbClr val="D1D5DB"/>
                </a:solidFill>
                <a:latin typeface="Söhne"/>
              </a:rPr>
              <a:t>	</a:t>
            </a:r>
            <a:r>
              <a:rPr lang="en-US" b="0" i="0" dirty="0">
                <a:solidFill>
                  <a:srgbClr val="D1D5DB"/>
                </a:solidFill>
                <a:effectLst/>
                <a:latin typeface="Söhne"/>
              </a:rPr>
              <a:t>Recurrent Neural Networks (RNNs) are a type of neural network architecture that is commonly used in 	machine learning for tasks involving sequential data. RNNs are designed to process sequences of inputs 	and maintain an internal state, or "memory," that captures information about the sequence so far.</a:t>
            </a:r>
          </a:p>
          <a:p>
            <a:pPr marL="285750" indent="-285750" algn="l">
              <a:buFont typeface="Wingdings" panose="05000000000000000000" pitchFamily="2" charset="2"/>
              <a:buChar char="§"/>
            </a:pPr>
            <a:endParaRPr lang="en-US" dirty="0">
              <a:solidFill>
                <a:srgbClr val="D1D5DB"/>
              </a:solidFill>
              <a:latin typeface="Söhne"/>
            </a:endParaRPr>
          </a:p>
          <a:p>
            <a:pPr marL="285750" indent="-285750" algn="l">
              <a:buFont typeface="Wingdings" panose="05000000000000000000" pitchFamily="2" charset="2"/>
              <a:buChar char="§"/>
            </a:pPr>
            <a:r>
              <a:rPr lang="en-US" b="1" dirty="0">
                <a:solidFill>
                  <a:srgbClr val="D1D5DB"/>
                </a:solidFill>
                <a:latin typeface="Söhne"/>
              </a:rPr>
              <a:t>LSTM:-</a:t>
            </a:r>
          </a:p>
          <a:p>
            <a:pPr marL="0" indent="0" algn="l">
              <a:buNone/>
            </a:pPr>
            <a:r>
              <a:rPr lang="en-US" b="1" dirty="0">
                <a:solidFill>
                  <a:srgbClr val="D1D5DB"/>
                </a:solidFill>
                <a:latin typeface="Söhne"/>
              </a:rPr>
              <a:t>	</a:t>
            </a:r>
            <a:r>
              <a:rPr lang="en-US" dirty="0">
                <a:solidFill>
                  <a:srgbClr val="D1D5DB"/>
                </a:solidFill>
                <a:latin typeface="Söhne"/>
              </a:rPr>
              <a:t>It is a variety of recurrent neural networks (RNNs) that are capable of learning long-term dependencies, 	especially in sequence prediction problems. LSTM has feedback connections, i.e., it is capable of 	processing the entire sequence of data, apart from single data points such as images.</a:t>
            </a:r>
          </a:p>
          <a:p>
            <a:pPr marL="0" indent="0" algn="l">
              <a:buNone/>
            </a:pPr>
            <a:endParaRPr lang="en-US" b="1" dirty="0">
              <a:solidFill>
                <a:srgbClr val="D1D5DB"/>
              </a:solidFill>
              <a:latin typeface="Söhne"/>
            </a:endParaRPr>
          </a:p>
          <a:p>
            <a:pPr marL="0" indent="0" algn="l">
              <a:buNone/>
            </a:pPr>
            <a:endParaRPr lang="en-US" b="1" dirty="0">
              <a:solidFill>
                <a:srgbClr val="D1D5DB"/>
              </a:solidFill>
              <a:latin typeface="Söhne"/>
            </a:endParaRPr>
          </a:p>
          <a:p>
            <a:pPr marL="285750" indent="-285750" algn="l">
              <a:buFont typeface="Wingdings" panose="05000000000000000000" pitchFamily="2" charset="2"/>
              <a:buChar char="§"/>
            </a:pPr>
            <a:r>
              <a:rPr lang="en-US" b="1" dirty="0">
                <a:solidFill>
                  <a:srgbClr val="D1D5DB"/>
                </a:solidFill>
                <a:latin typeface="Söhne"/>
              </a:rPr>
              <a:t>CNN:-</a:t>
            </a:r>
          </a:p>
          <a:p>
            <a:pPr marL="0" indent="0" algn="l">
              <a:buNone/>
            </a:pPr>
            <a:r>
              <a:rPr lang="en-US" b="1" dirty="0">
                <a:solidFill>
                  <a:srgbClr val="D1D5DB"/>
                </a:solidFill>
                <a:latin typeface="Söhne"/>
              </a:rPr>
              <a:t>	</a:t>
            </a:r>
            <a:r>
              <a:rPr lang="en-US" b="0" i="0" dirty="0">
                <a:solidFill>
                  <a:srgbClr val="D1D5DB"/>
                </a:solidFill>
                <a:effectLst/>
                <a:latin typeface="Söhne"/>
              </a:rPr>
              <a:t> Convolutional Neural Networks (CNNs) are a type of neural network architecture commonly used in 	machine learning for image and video recognition tasks. They automatically learn and extract features 	from input images using convolutional layers, pooling layers, and fully connected layers.</a:t>
            </a:r>
            <a:endParaRPr lang="en-US" b="1" dirty="0">
              <a:solidFill>
                <a:srgbClr val="D1D5DB"/>
              </a:solidFill>
              <a:latin typeface="Söhne"/>
            </a:endParaRPr>
          </a:p>
        </p:txBody>
      </p:sp>
      <p:sp>
        <p:nvSpPr>
          <p:cNvPr id="2" name="Google Shape;1267;p39">
            <a:extLst>
              <a:ext uri="{FF2B5EF4-FFF2-40B4-BE49-F238E27FC236}">
                <a16:creationId xmlns:a16="http://schemas.microsoft.com/office/drawing/2014/main" id="{9A3B509D-2B15-ED79-EFE0-8CB0E4761789}"/>
              </a:ext>
            </a:extLst>
          </p:cNvPr>
          <p:cNvSpPr txBox="1">
            <a:spLocks/>
          </p:cNvSpPr>
          <p:nvPr/>
        </p:nvSpPr>
        <p:spPr>
          <a:xfrm>
            <a:off x="946987" y="5461232"/>
            <a:ext cx="10298026" cy="125402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609585" marR="0" lvl="0" indent="-406390" algn="ctr" rtl="0" eaLnBrk="1" hangingPunct="1">
              <a:lnSpc>
                <a:spcPct val="100000"/>
              </a:lnSpc>
              <a:spcBef>
                <a:spcPts val="0"/>
              </a:spcBef>
              <a:spcAft>
                <a:spcPts val="0"/>
              </a:spcAft>
              <a:buClr>
                <a:schemeClr val="lt1"/>
              </a:buClr>
              <a:buSzPts val="1200"/>
              <a:buFont typeface="Albert Sans"/>
              <a:buAutoNum type="arabicPeriod"/>
              <a:defRPr sz="1667" b="0" i="0" u="none" strike="noStrike" cap="none">
                <a:solidFill>
                  <a:schemeClr val="lt1"/>
                </a:solidFill>
                <a:latin typeface="Albert Sans"/>
                <a:ea typeface="Albert Sans"/>
                <a:cs typeface="Albert Sans"/>
                <a:sym typeface="Albert Sans"/>
              </a:defRPr>
            </a:lvl1pPr>
            <a:lvl2pPr marL="1219170" marR="0" lvl="1" indent="-406390" algn="l" rtl="0" eaLnBrk="1" hangingPunct="1">
              <a:lnSpc>
                <a:spcPct val="115000"/>
              </a:lnSpc>
              <a:spcBef>
                <a:spcPts val="0"/>
              </a:spcBef>
              <a:spcAft>
                <a:spcPts val="0"/>
              </a:spcAft>
              <a:buClr>
                <a:schemeClr val="lt1"/>
              </a:buClr>
              <a:buSzPts val="1200"/>
              <a:buFont typeface="Roboto Condensed Light"/>
              <a:buAutoNum type="alphaLcPeriod"/>
              <a:defRPr sz="1867" b="0" i="0" u="none" strike="noStrike" cap="none">
                <a:solidFill>
                  <a:schemeClr val="lt1"/>
                </a:solidFill>
                <a:latin typeface="Albert Sans"/>
                <a:ea typeface="Albert Sans"/>
                <a:cs typeface="Albert Sans"/>
                <a:sym typeface="Albert Sans"/>
              </a:defRPr>
            </a:lvl2pPr>
            <a:lvl3pPr marL="1828754" marR="0" lvl="2" indent="-406390" algn="l" rtl="0" eaLnBrk="1" hangingPunct="1">
              <a:lnSpc>
                <a:spcPct val="115000"/>
              </a:lnSpc>
              <a:spcBef>
                <a:spcPts val="2133"/>
              </a:spcBef>
              <a:spcAft>
                <a:spcPts val="0"/>
              </a:spcAft>
              <a:buClr>
                <a:schemeClr val="lt1"/>
              </a:buClr>
              <a:buSzPts val="1200"/>
              <a:buFont typeface="Roboto Condensed Light"/>
              <a:buAutoNum type="romanLcPeriod"/>
              <a:defRPr sz="1867" b="0" i="0" u="none" strike="noStrike" cap="none">
                <a:solidFill>
                  <a:schemeClr val="lt1"/>
                </a:solidFill>
                <a:latin typeface="Albert Sans"/>
                <a:ea typeface="Albert Sans"/>
                <a:cs typeface="Albert Sans"/>
                <a:sym typeface="Albert Sans"/>
              </a:defRPr>
            </a:lvl3pPr>
            <a:lvl4pPr marL="2438339" marR="0" lvl="3" indent="-406390" algn="l" rtl="0" eaLnBrk="1" hangingPunct="1">
              <a:lnSpc>
                <a:spcPct val="115000"/>
              </a:lnSpc>
              <a:spcBef>
                <a:spcPts val="2133"/>
              </a:spcBef>
              <a:spcAft>
                <a:spcPts val="0"/>
              </a:spcAft>
              <a:buClr>
                <a:schemeClr val="lt1"/>
              </a:buClr>
              <a:buSzPts val="1200"/>
              <a:buFont typeface="Roboto Condensed Light"/>
              <a:buAutoNum type="arabicPeriod"/>
              <a:defRPr sz="1867" b="0" i="0" u="none" strike="noStrike" cap="none">
                <a:solidFill>
                  <a:schemeClr val="lt1"/>
                </a:solidFill>
                <a:latin typeface="Albert Sans"/>
                <a:ea typeface="Albert Sans"/>
                <a:cs typeface="Albert Sans"/>
                <a:sym typeface="Albert Sans"/>
              </a:defRPr>
            </a:lvl4pPr>
            <a:lvl5pPr marL="3047924" marR="0" lvl="4" indent="-406390" algn="l" rtl="0" eaLnBrk="1" hangingPunct="1">
              <a:lnSpc>
                <a:spcPct val="115000"/>
              </a:lnSpc>
              <a:spcBef>
                <a:spcPts val="2133"/>
              </a:spcBef>
              <a:spcAft>
                <a:spcPts val="0"/>
              </a:spcAft>
              <a:buClr>
                <a:schemeClr val="lt1"/>
              </a:buClr>
              <a:buSzPts val="1200"/>
              <a:buFont typeface="Roboto Condensed Light"/>
              <a:buAutoNum type="alphaLcPeriod"/>
              <a:defRPr sz="1867" b="0" i="0" u="none" strike="noStrike" cap="none">
                <a:solidFill>
                  <a:schemeClr val="lt1"/>
                </a:solidFill>
                <a:latin typeface="Albert Sans"/>
                <a:ea typeface="Albert Sans"/>
                <a:cs typeface="Albert Sans"/>
                <a:sym typeface="Albert Sans"/>
              </a:defRPr>
            </a:lvl5pPr>
            <a:lvl6pPr marL="3657509" marR="0" lvl="5" indent="-406390" algn="l" rtl="0" eaLnBrk="1" hangingPunct="1">
              <a:lnSpc>
                <a:spcPct val="115000"/>
              </a:lnSpc>
              <a:spcBef>
                <a:spcPts val="2133"/>
              </a:spcBef>
              <a:spcAft>
                <a:spcPts val="0"/>
              </a:spcAft>
              <a:buClr>
                <a:schemeClr val="lt1"/>
              </a:buClr>
              <a:buSzPts val="1200"/>
              <a:buFont typeface="Roboto Condensed Light"/>
              <a:buAutoNum type="romanLcPeriod"/>
              <a:defRPr sz="1867" b="0" i="0" u="none" strike="noStrike" cap="none">
                <a:solidFill>
                  <a:schemeClr val="lt1"/>
                </a:solidFill>
                <a:latin typeface="Albert Sans"/>
                <a:ea typeface="Albert Sans"/>
                <a:cs typeface="Albert Sans"/>
                <a:sym typeface="Albert Sans"/>
              </a:defRPr>
            </a:lvl6pPr>
            <a:lvl7pPr marL="4267093" marR="0" lvl="6" indent="-406390" algn="l" rtl="0" eaLnBrk="1" hangingPunct="1">
              <a:lnSpc>
                <a:spcPct val="115000"/>
              </a:lnSpc>
              <a:spcBef>
                <a:spcPts val="2133"/>
              </a:spcBef>
              <a:spcAft>
                <a:spcPts val="0"/>
              </a:spcAft>
              <a:buClr>
                <a:schemeClr val="lt1"/>
              </a:buClr>
              <a:buSzPts val="1200"/>
              <a:buFont typeface="Roboto Condensed Light"/>
              <a:buAutoNum type="arabicPeriod"/>
              <a:defRPr sz="1867" b="0" i="0" u="none" strike="noStrike" cap="none">
                <a:solidFill>
                  <a:schemeClr val="lt1"/>
                </a:solidFill>
                <a:latin typeface="Albert Sans"/>
                <a:ea typeface="Albert Sans"/>
                <a:cs typeface="Albert Sans"/>
                <a:sym typeface="Albert Sans"/>
              </a:defRPr>
            </a:lvl7pPr>
            <a:lvl8pPr marL="4876678" marR="0" lvl="7" indent="-406390" algn="l" rtl="0" eaLnBrk="1" hangingPunct="1">
              <a:lnSpc>
                <a:spcPct val="115000"/>
              </a:lnSpc>
              <a:spcBef>
                <a:spcPts val="2133"/>
              </a:spcBef>
              <a:spcAft>
                <a:spcPts val="0"/>
              </a:spcAft>
              <a:buClr>
                <a:schemeClr val="lt1"/>
              </a:buClr>
              <a:buSzPts val="1200"/>
              <a:buFont typeface="Roboto Condensed Light"/>
              <a:buAutoNum type="alphaLcPeriod"/>
              <a:defRPr sz="1867" b="0" i="0" u="none" strike="noStrike" cap="none">
                <a:solidFill>
                  <a:schemeClr val="lt1"/>
                </a:solidFill>
                <a:latin typeface="Albert Sans"/>
                <a:ea typeface="Albert Sans"/>
                <a:cs typeface="Albert Sans"/>
                <a:sym typeface="Albert Sans"/>
              </a:defRPr>
            </a:lvl8pPr>
            <a:lvl9pPr marL="5486263" marR="0" lvl="8" indent="-406390" algn="l" rtl="0" eaLnBrk="1" hangingPunct="1">
              <a:lnSpc>
                <a:spcPct val="115000"/>
              </a:lnSpc>
              <a:spcBef>
                <a:spcPts val="2133"/>
              </a:spcBef>
              <a:spcAft>
                <a:spcPts val="2133"/>
              </a:spcAft>
              <a:buClr>
                <a:schemeClr val="lt1"/>
              </a:buClr>
              <a:buSzPts val="1200"/>
              <a:buFont typeface="Roboto Condensed Light"/>
              <a:buAutoNum type="romanLcPeriod"/>
              <a:defRPr sz="1867" b="0" i="0" u="none" strike="noStrike" cap="none">
                <a:solidFill>
                  <a:schemeClr val="lt1"/>
                </a:solidFill>
                <a:latin typeface="Albert Sans"/>
                <a:ea typeface="Albert Sans"/>
                <a:cs typeface="Albert Sans"/>
                <a:sym typeface="Albert Sans"/>
              </a:defRPr>
            </a:lvl9pPr>
          </a:lstStyle>
          <a:p>
            <a:pPr marL="0" indent="0" algn="l" defTabSz="914400">
              <a:buNone/>
            </a:pPr>
            <a:endParaRPr lang="en-US" kern="0" dirty="0"/>
          </a:p>
        </p:txBody>
      </p:sp>
    </p:spTree>
    <p:extLst>
      <p:ext uri="{BB962C8B-B14F-4D97-AF65-F5344CB8AC3E}">
        <p14:creationId xmlns:p14="http://schemas.microsoft.com/office/powerpoint/2010/main" val="40177696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D74F-780F-3788-FAB1-6B218801FE65}"/>
              </a:ext>
            </a:extLst>
          </p:cNvPr>
          <p:cNvSpPr>
            <a:spLocks noGrp="1"/>
          </p:cNvSpPr>
          <p:nvPr>
            <p:ph type="title"/>
          </p:nvPr>
        </p:nvSpPr>
        <p:spPr/>
        <p:txBody>
          <a:bodyPr/>
          <a:lstStyle/>
          <a:p>
            <a:r>
              <a:rPr lang="en-US" dirty="0"/>
              <a:t>Evaluation</a:t>
            </a:r>
            <a:endParaRPr lang="en-IN" dirty="0"/>
          </a:p>
        </p:txBody>
      </p:sp>
      <p:sp>
        <p:nvSpPr>
          <p:cNvPr id="3" name="Text Placeholder 2">
            <a:extLst>
              <a:ext uri="{FF2B5EF4-FFF2-40B4-BE49-F238E27FC236}">
                <a16:creationId xmlns:a16="http://schemas.microsoft.com/office/drawing/2014/main" id="{BC47EA69-BE46-D3FB-E61F-02FEA0DC34D5}"/>
              </a:ext>
            </a:extLst>
          </p:cNvPr>
          <p:cNvSpPr>
            <a:spLocks noGrp="1"/>
          </p:cNvSpPr>
          <p:nvPr>
            <p:ph type="body" idx="1"/>
          </p:nvPr>
        </p:nvSpPr>
        <p:spPr>
          <a:xfrm>
            <a:off x="960000" y="1360721"/>
            <a:ext cx="10272000" cy="4150846"/>
          </a:xfrm>
        </p:spPr>
        <p:txBody>
          <a:bodyPr/>
          <a:lstStyle/>
          <a:p>
            <a:pPr marL="488945" indent="-285750" algn="l">
              <a:buFont typeface="Wingdings" panose="05000000000000000000" pitchFamily="2" charset="2"/>
              <a:buChar char="§"/>
            </a:pPr>
            <a:r>
              <a:rPr lang="en-US" dirty="0"/>
              <a:t>To evaluate the performance of the algorithm ,we have used different matrix which are based on confusion matrix.</a:t>
            </a:r>
          </a:p>
          <a:p>
            <a:pPr marL="488945" indent="-285750" algn="l">
              <a:buFont typeface="Wingdings" panose="05000000000000000000" pitchFamily="2" charset="2"/>
              <a:buChar char="§"/>
            </a:pPr>
            <a:endParaRPr lang="en-US" dirty="0"/>
          </a:p>
          <a:p>
            <a:pPr marL="488945" indent="-285750" algn="l">
              <a:buFont typeface="Wingdings" panose="05000000000000000000" pitchFamily="2" charset="2"/>
              <a:buChar char="§"/>
            </a:pPr>
            <a:r>
              <a:rPr lang="en-US" b="1" dirty="0"/>
              <a:t>Confusion matrix </a:t>
            </a:r>
            <a:r>
              <a:rPr lang="en-US" dirty="0"/>
              <a:t>is a tabular representation of a classification model performance of the test set, which consist of four parameters true positive , false positive, true negative and false negative .</a:t>
            </a:r>
          </a:p>
          <a:p>
            <a:pPr marL="203195" indent="0" algn="l">
              <a:buNone/>
            </a:pPr>
            <a:endParaRPr lang="en-IN" dirty="0"/>
          </a:p>
        </p:txBody>
      </p:sp>
      <p:graphicFrame>
        <p:nvGraphicFramePr>
          <p:cNvPr id="6" name="Table 6">
            <a:extLst>
              <a:ext uri="{FF2B5EF4-FFF2-40B4-BE49-F238E27FC236}">
                <a16:creationId xmlns:a16="http://schemas.microsoft.com/office/drawing/2014/main" id="{49ABF518-771A-2B6E-C13A-68F9DAED8106}"/>
              </a:ext>
            </a:extLst>
          </p:cNvPr>
          <p:cNvGraphicFramePr>
            <a:graphicFrameLocks noGrp="1"/>
          </p:cNvGraphicFramePr>
          <p:nvPr>
            <p:extLst>
              <p:ext uri="{D42A27DB-BD31-4B8C-83A1-F6EECF244321}">
                <p14:modId xmlns:p14="http://schemas.microsoft.com/office/powerpoint/2010/main" val="3753587904"/>
              </p:ext>
            </p:extLst>
          </p:nvPr>
        </p:nvGraphicFramePr>
        <p:xfrm>
          <a:off x="1235046" y="3169252"/>
          <a:ext cx="8127999" cy="1127952"/>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005424616"/>
                    </a:ext>
                  </a:extLst>
                </a:gridCol>
                <a:gridCol w="2709333">
                  <a:extLst>
                    <a:ext uri="{9D8B030D-6E8A-4147-A177-3AD203B41FA5}">
                      <a16:colId xmlns:a16="http://schemas.microsoft.com/office/drawing/2014/main" val="2164151523"/>
                    </a:ext>
                  </a:extLst>
                </a:gridCol>
                <a:gridCol w="2709333">
                  <a:extLst>
                    <a:ext uri="{9D8B030D-6E8A-4147-A177-3AD203B41FA5}">
                      <a16:colId xmlns:a16="http://schemas.microsoft.com/office/drawing/2014/main" val="1348147431"/>
                    </a:ext>
                  </a:extLst>
                </a:gridCol>
              </a:tblGrid>
              <a:tr h="370840">
                <a:tc>
                  <a:txBody>
                    <a:bodyPr/>
                    <a:lstStyle/>
                    <a:p>
                      <a:endParaRPr lang="en-US" dirty="0"/>
                    </a:p>
                  </a:txBody>
                  <a:tcPr/>
                </a:tc>
                <a:tc>
                  <a:txBody>
                    <a:bodyPr/>
                    <a:lstStyle/>
                    <a:p>
                      <a:r>
                        <a:rPr lang="en-US" dirty="0"/>
                        <a:t>Predicted true </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Predicted false</a:t>
                      </a:r>
                    </a:p>
                  </a:txBody>
                  <a:tcPr/>
                </a:tc>
                <a:extLst>
                  <a:ext uri="{0D108BD9-81ED-4DB2-BD59-A6C34878D82A}">
                    <a16:rowId xmlns:a16="http://schemas.microsoft.com/office/drawing/2014/main" val="2649936559"/>
                  </a:ext>
                </a:extLst>
              </a:tr>
              <a:tr h="370840">
                <a:tc>
                  <a:txBody>
                    <a:bodyPr/>
                    <a:lstStyle/>
                    <a:p>
                      <a:r>
                        <a:rPr lang="en-US" dirty="0"/>
                        <a:t>Actual true </a:t>
                      </a:r>
                    </a:p>
                  </a:txBody>
                  <a:tcPr/>
                </a:tc>
                <a:tc>
                  <a:txBody>
                    <a:bodyPr/>
                    <a:lstStyle/>
                    <a:p>
                      <a:r>
                        <a:rPr lang="en-US" dirty="0"/>
                        <a:t>True positive (TP)</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False negative (FN)</a:t>
                      </a:r>
                    </a:p>
                  </a:txBody>
                  <a:tcPr/>
                </a:tc>
                <a:extLst>
                  <a:ext uri="{0D108BD9-81ED-4DB2-BD59-A6C34878D82A}">
                    <a16:rowId xmlns:a16="http://schemas.microsoft.com/office/drawing/2014/main" val="2322941313"/>
                  </a:ext>
                </a:extLst>
              </a:tr>
              <a:tr h="370840">
                <a:tc>
                  <a:txBody>
                    <a:bodyPr/>
                    <a:lstStyle/>
                    <a:p>
                      <a:r>
                        <a:rPr lang="en-US" dirty="0"/>
                        <a:t>Actual false </a:t>
                      </a:r>
                    </a:p>
                  </a:txBody>
                  <a:tcPr/>
                </a:tc>
                <a:tc>
                  <a:txBody>
                    <a:bodyPr/>
                    <a:lstStyle/>
                    <a:p>
                      <a:r>
                        <a:rPr lang="en-US" dirty="0"/>
                        <a:t>False positive (FP) </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True negative (TN)</a:t>
                      </a:r>
                    </a:p>
                  </a:txBody>
                  <a:tcPr/>
                </a:tc>
                <a:extLst>
                  <a:ext uri="{0D108BD9-81ED-4DB2-BD59-A6C34878D82A}">
                    <a16:rowId xmlns:a16="http://schemas.microsoft.com/office/drawing/2014/main" val="887779276"/>
                  </a:ext>
                </a:extLst>
              </a:tr>
            </a:tbl>
          </a:graphicData>
        </a:graphic>
      </p:graphicFrame>
      <p:sp>
        <p:nvSpPr>
          <p:cNvPr id="7" name="TextBox 6">
            <a:extLst>
              <a:ext uri="{FF2B5EF4-FFF2-40B4-BE49-F238E27FC236}">
                <a16:creationId xmlns:a16="http://schemas.microsoft.com/office/drawing/2014/main" id="{405EACF3-677B-A150-6D3D-06559591ED08}"/>
              </a:ext>
            </a:extLst>
          </p:cNvPr>
          <p:cNvSpPr txBox="1"/>
          <p:nvPr/>
        </p:nvSpPr>
        <p:spPr>
          <a:xfrm>
            <a:off x="1235046" y="4555507"/>
            <a:ext cx="7633982" cy="348878"/>
          </a:xfrm>
          <a:prstGeom prst="rect">
            <a:avLst/>
          </a:prstGeom>
          <a:noFill/>
        </p:spPr>
        <p:txBody>
          <a:bodyPr wrap="square" rtlCol="0">
            <a:spAutoFit/>
          </a:bodyPr>
          <a:lstStyle/>
          <a:p>
            <a:r>
              <a:rPr kumimoji="0" lang="en-US" sz="1667" b="0" i="0" u="none" strike="noStrike" kern="0" cap="none" spc="0" normalizeH="0" baseline="0" noProof="0" dirty="0">
                <a:ln>
                  <a:noFill/>
                </a:ln>
                <a:solidFill>
                  <a:srgbClr val="FFFFFF"/>
                </a:solidFill>
                <a:effectLst/>
                <a:uLnTx/>
                <a:uFillTx/>
                <a:latin typeface="Albert Sans"/>
                <a:sym typeface="Albert Sans"/>
              </a:rPr>
              <a:t>Accuracy, Precision, Recall, F1-Score are analyzed for different models.</a:t>
            </a:r>
            <a:endParaRPr lang="en-US" dirty="0"/>
          </a:p>
        </p:txBody>
      </p:sp>
    </p:spTree>
    <p:extLst>
      <p:ext uri="{BB962C8B-B14F-4D97-AF65-F5344CB8AC3E}">
        <p14:creationId xmlns:p14="http://schemas.microsoft.com/office/powerpoint/2010/main" val="28180601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65"/>
        <p:cNvGrpSpPr/>
        <p:nvPr/>
      </p:nvGrpSpPr>
      <p:grpSpPr>
        <a:xfrm>
          <a:off x="0" y="0"/>
          <a:ext cx="0" cy="0"/>
          <a:chOff x="0" y="0"/>
          <a:chExt cx="0" cy="0"/>
        </a:xfrm>
      </p:grpSpPr>
      <p:sp>
        <p:nvSpPr>
          <p:cNvPr id="1266" name="Google Shape;1266;p39"/>
          <p:cNvSpPr txBox="1">
            <a:spLocks noGrp="1"/>
          </p:cNvSpPr>
          <p:nvPr>
            <p:ph type="title"/>
          </p:nvPr>
        </p:nvSpPr>
        <p:spPr>
          <a:xfrm>
            <a:off x="960000" y="593367"/>
            <a:ext cx="10272000" cy="763600"/>
          </a:xfrm>
          <a:prstGeom prst="rect">
            <a:avLst/>
          </a:prstGeom>
        </p:spPr>
        <p:txBody>
          <a:bodyPr spcFirstLastPara="1" wrap="square" lIns="121900" tIns="121900" rIns="121900" bIns="121900" anchor="t" anchorCtr="0">
            <a:noAutofit/>
          </a:bodyPr>
          <a:lstStyle/>
          <a:p>
            <a:pPr algn="l"/>
            <a:r>
              <a:rPr lang="en-US" dirty="0"/>
              <a:t>Result – RNN               			    Result - LSTM</a:t>
            </a:r>
            <a:endParaRPr lang="en-US" b="1" dirty="0"/>
          </a:p>
        </p:txBody>
      </p:sp>
      <p:sp>
        <p:nvSpPr>
          <p:cNvPr id="2" name="Google Shape;1267;p39">
            <a:extLst>
              <a:ext uri="{FF2B5EF4-FFF2-40B4-BE49-F238E27FC236}">
                <a16:creationId xmlns:a16="http://schemas.microsoft.com/office/drawing/2014/main" id="{9A3B509D-2B15-ED79-EFE0-8CB0E4761789}"/>
              </a:ext>
            </a:extLst>
          </p:cNvPr>
          <p:cNvSpPr txBox="1">
            <a:spLocks/>
          </p:cNvSpPr>
          <p:nvPr/>
        </p:nvSpPr>
        <p:spPr>
          <a:xfrm>
            <a:off x="946987" y="5461232"/>
            <a:ext cx="10298026" cy="125402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609585" marR="0" lvl="0" indent="-406390" algn="ctr" rtl="0" eaLnBrk="1" hangingPunct="1">
              <a:lnSpc>
                <a:spcPct val="100000"/>
              </a:lnSpc>
              <a:spcBef>
                <a:spcPts val="0"/>
              </a:spcBef>
              <a:spcAft>
                <a:spcPts val="0"/>
              </a:spcAft>
              <a:buClr>
                <a:schemeClr val="lt1"/>
              </a:buClr>
              <a:buSzPts val="1200"/>
              <a:buFont typeface="Albert Sans"/>
              <a:buAutoNum type="arabicPeriod"/>
              <a:defRPr sz="1667" b="0" i="0" u="none" strike="noStrike" cap="none">
                <a:solidFill>
                  <a:schemeClr val="lt1"/>
                </a:solidFill>
                <a:latin typeface="Albert Sans"/>
                <a:ea typeface="Albert Sans"/>
                <a:cs typeface="Albert Sans"/>
                <a:sym typeface="Albert Sans"/>
              </a:defRPr>
            </a:lvl1pPr>
            <a:lvl2pPr marL="1219170" marR="0" lvl="1" indent="-406390" algn="l" rtl="0" eaLnBrk="1" hangingPunct="1">
              <a:lnSpc>
                <a:spcPct val="115000"/>
              </a:lnSpc>
              <a:spcBef>
                <a:spcPts val="0"/>
              </a:spcBef>
              <a:spcAft>
                <a:spcPts val="0"/>
              </a:spcAft>
              <a:buClr>
                <a:schemeClr val="lt1"/>
              </a:buClr>
              <a:buSzPts val="1200"/>
              <a:buFont typeface="Roboto Condensed Light"/>
              <a:buAutoNum type="alphaLcPeriod"/>
              <a:defRPr sz="1867" b="0" i="0" u="none" strike="noStrike" cap="none">
                <a:solidFill>
                  <a:schemeClr val="lt1"/>
                </a:solidFill>
                <a:latin typeface="Albert Sans"/>
                <a:ea typeface="Albert Sans"/>
                <a:cs typeface="Albert Sans"/>
                <a:sym typeface="Albert Sans"/>
              </a:defRPr>
            </a:lvl2pPr>
            <a:lvl3pPr marL="1828754" marR="0" lvl="2" indent="-406390" algn="l" rtl="0" eaLnBrk="1" hangingPunct="1">
              <a:lnSpc>
                <a:spcPct val="115000"/>
              </a:lnSpc>
              <a:spcBef>
                <a:spcPts val="2133"/>
              </a:spcBef>
              <a:spcAft>
                <a:spcPts val="0"/>
              </a:spcAft>
              <a:buClr>
                <a:schemeClr val="lt1"/>
              </a:buClr>
              <a:buSzPts val="1200"/>
              <a:buFont typeface="Roboto Condensed Light"/>
              <a:buAutoNum type="romanLcPeriod"/>
              <a:defRPr sz="1867" b="0" i="0" u="none" strike="noStrike" cap="none">
                <a:solidFill>
                  <a:schemeClr val="lt1"/>
                </a:solidFill>
                <a:latin typeface="Albert Sans"/>
                <a:ea typeface="Albert Sans"/>
                <a:cs typeface="Albert Sans"/>
                <a:sym typeface="Albert Sans"/>
              </a:defRPr>
            </a:lvl3pPr>
            <a:lvl4pPr marL="2438339" marR="0" lvl="3" indent="-406390" algn="l" rtl="0" eaLnBrk="1" hangingPunct="1">
              <a:lnSpc>
                <a:spcPct val="115000"/>
              </a:lnSpc>
              <a:spcBef>
                <a:spcPts val="2133"/>
              </a:spcBef>
              <a:spcAft>
                <a:spcPts val="0"/>
              </a:spcAft>
              <a:buClr>
                <a:schemeClr val="lt1"/>
              </a:buClr>
              <a:buSzPts val="1200"/>
              <a:buFont typeface="Roboto Condensed Light"/>
              <a:buAutoNum type="arabicPeriod"/>
              <a:defRPr sz="1867" b="0" i="0" u="none" strike="noStrike" cap="none">
                <a:solidFill>
                  <a:schemeClr val="lt1"/>
                </a:solidFill>
                <a:latin typeface="Albert Sans"/>
                <a:ea typeface="Albert Sans"/>
                <a:cs typeface="Albert Sans"/>
                <a:sym typeface="Albert Sans"/>
              </a:defRPr>
            </a:lvl4pPr>
            <a:lvl5pPr marL="3047924" marR="0" lvl="4" indent="-406390" algn="l" rtl="0" eaLnBrk="1" hangingPunct="1">
              <a:lnSpc>
                <a:spcPct val="115000"/>
              </a:lnSpc>
              <a:spcBef>
                <a:spcPts val="2133"/>
              </a:spcBef>
              <a:spcAft>
                <a:spcPts val="0"/>
              </a:spcAft>
              <a:buClr>
                <a:schemeClr val="lt1"/>
              </a:buClr>
              <a:buSzPts val="1200"/>
              <a:buFont typeface="Roboto Condensed Light"/>
              <a:buAutoNum type="alphaLcPeriod"/>
              <a:defRPr sz="1867" b="0" i="0" u="none" strike="noStrike" cap="none">
                <a:solidFill>
                  <a:schemeClr val="lt1"/>
                </a:solidFill>
                <a:latin typeface="Albert Sans"/>
                <a:ea typeface="Albert Sans"/>
                <a:cs typeface="Albert Sans"/>
                <a:sym typeface="Albert Sans"/>
              </a:defRPr>
            </a:lvl5pPr>
            <a:lvl6pPr marL="3657509" marR="0" lvl="5" indent="-406390" algn="l" rtl="0" eaLnBrk="1" hangingPunct="1">
              <a:lnSpc>
                <a:spcPct val="115000"/>
              </a:lnSpc>
              <a:spcBef>
                <a:spcPts val="2133"/>
              </a:spcBef>
              <a:spcAft>
                <a:spcPts val="0"/>
              </a:spcAft>
              <a:buClr>
                <a:schemeClr val="lt1"/>
              </a:buClr>
              <a:buSzPts val="1200"/>
              <a:buFont typeface="Roboto Condensed Light"/>
              <a:buAutoNum type="romanLcPeriod"/>
              <a:defRPr sz="1867" b="0" i="0" u="none" strike="noStrike" cap="none">
                <a:solidFill>
                  <a:schemeClr val="lt1"/>
                </a:solidFill>
                <a:latin typeface="Albert Sans"/>
                <a:ea typeface="Albert Sans"/>
                <a:cs typeface="Albert Sans"/>
                <a:sym typeface="Albert Sans"/>
              </a:defRPr>
            </a:lvl6pPr>
            <a:lvl7pPr marL="4267093" marR="0" lvl="6" indent="-406390" algn="l" rtl="0" eaLnBrk="1" hangingPunct="1">
              <a:lnSpc>
                <a:spcPct val="115000"/>
              </a:lnSpc>
              <a:spcBef>
                <a:spcPts val="2133"/>
              </a:spcBef>
              <a:spcAft>
                <a:spcPts val="0"/>
              </a:spcAft>
              <a:buClr>
                <a:schemeClr val="lt1"/>
              </a:buClr>
              <a:buSzPts val="1200"/>
              <a:buFont typeface="Roboto Condensed Light"/>
              <a:buAutoNum type="arabicPeriod"/>
              <a:defRPr sz="1867" b="0" i="0" u="none" strike="noStrike" cap="none">
                <a:solidFill>
                  <a:schemeClr val="lt1"/>
                </a:solidFill>
                <a:latin typeface="Albert Sans"/>
                <a:ea typeface="Albert Sans"/>
                <a:cs typeface="Albert Sans"/>
                <a:sym typeface="Albert Sans"/>
              </a:defRPr>
            </a:lvl7pPr>
            <a:lvl8pPr marL="4876678" marR="0" lvl="7" indent="-406390" algn="l" rtl="0" eaLnBrk="1" hangingPunct="1">
              <a:lnSpc>
                <a:spcPct val="115000"/>
              </a:lnSpc>
              <a:spcBef>
                <a:spcPts val="2133"/>
              </a:spcBef>
              <a:spcAft>
                <a:spcPts val="0"/>
              </a:spcAft>
              <a:buClr>
                <a:schemeClr val="lt1"/>
              </a:buClr>
              <a:buSzPts val="1200"/>
              <a:buFont typeface="Roboto Condensed Light"/>
              <a:buAutoNum type="alphaLcPeriod"/>
              <a:defRPr sz="1867" b="0" i="0" u="none" strike="noStrike" cap="none">
                <a:solidFill>
                  <a:schemeClr val="lt1"/>
                </a:solidFill>
                <a:latin typeface="Albert Sans"/>
                <a:ea typeface="Albert Sans"/>
                <a:cs typeface="Albert Sans"/>
                <a:sym typeface="Albert Sans"/>
              </a:defRPr>
            </a:lvl8pPr>
            <a:lvl9pPr marL="5486263" marR="0" lvl="8" indent="-406390" algn="l" rtl="0" eaLnBrk="1" hangingPunct="1">
              <a:lnSpc>
                <a:spcPct val="115000"/>
              </a:lnSpc>
              <a:spcBef>
                <a:spcPts val="2133"/>
              </a:spcBef>
              <a:spcAft>
                <a:spcPts val="2133"/>
              </a:spcAft>
              <a:buClr>
                <a:schemeClr val="lt1"/>
              </a:buClr>
              <a:buSzPts val="1200"/>
              <a:buFont typeface="Roboto Condensed Light"/>
              <a:buAutoNum type="romanLcPeriod"/>
              <a:defRPr sz="1867" b="0" i="0" u="none" strike="noStrike" cap="none">
                <a:solidFill>
                  <a:schemeClr val="lt1"/>
                </a:solidFill>
                <a:latin typeface="Albert Sans"/>
                <a:ea typeface="Albert Sans"/>
                <a:cs typeface="Albert Sans"/>
                <a:sym typeface="Albert Sans"/>
              </a:defRPr>
            </a:lvl9pPr>
          </a:lstStyle>
          <a:p>
            <a:pPr marL="0" indent="0" algn="l" defTabSz="914400">
              <a:buNone/>
            </a:pPr>
            <a:endParaRPr lang="en-US" kern="0" dirty="0"/>
          </a:p>
        </p:txBody>
      </p:sp>
      <p:pic>
        <p:nvPicPr>
          <p:cNvPr id="4" name="Picture 3">
            <a:extLst>
              <a:ext uri="{FF2B5EF4-FFF2-40B4-BE49-F238E27FC236}">
                <a16:creationId xmlns:a16="http://schemas.microsoft.com/office/drawing/2014/main" id="{FF22D08A-BDFB-2944-75EC-4C7825E462FA}"/>
              </a:ext>
            </a:extLst>
          </p:cNvPr>
          <p:cNvPicPr>
            <a:picLocks noChangeAspect="1"/>
          </p:cNvPicPr>
          <p:nvPr/>
        </p:nvPicPr>
        <p:blipFill>
          <a:blip r:embed="rId3"/>
          <a:stretch>
            <a:fillRect/>
          </a:stretch>
        </p:blipFill>
        <p:spPr>
          <a:xfrm>
            <a:off x="885666" y="1214572"/>
            <a:ext cx="4061812" cy="2751058"/>
          </a:xfrm>
          <a:prstGeom prst="rect">
            <a:avLst/>
          </a:prstGeom>
        </p:spPr>
      </p:pic>
      <p:pic>
        <p:nvPicPr>
          <p:cNvPr id="7" name="Picture 6">
            <a:extLst>
              <a:ext uri="{FF2B5EF4-FFF2-40B4-BE49-F238E27FC236}">
                <a16:creationId xmlns:a16="http://schemas.microsoft.com/office/drawing/2014/main" id="{09922FA4-2931-2FD0-E177-B2EF5E93BD91}"/>
              </a:ext>
            </a:extLst>
          </p:cNvPr>
          <p:cNvPicPr>
            <a:picLocks noChangeAspect="1"/>
          </p:cNvPicPr>
          <p:nvPr/>
        </p:nvPicPr>
        <p:blipFill>
          <a:blip r:embed="rId4"/>
          <a:stretch>
            <a:fillRect/>
          </a:stretch>
        </p:blipFill>
        <p:spPr>
          <a:xfrm>
            <a:off x="6673271" y="1085020"/>
            <a:ext cx="3962743" cy="2880610"/>
          </a:xfrm>
          <a:prstGeom prst="rect">
            <a:avLst/>
          </a:prstGeom>
        </p:spPr>
      </p:pic>
    </p:spTree>
    <p:extLst>
      <p:ext uri="{BB962C8B-B14F-4D97-AF65-F5344CB8AC3E}">
        <p14:creationId xmlns:p14="http://schemas.microsoft.com/office/powerpoint/2010/main" val="21539748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65"/>
        <p:cNvGrpSpPr/>
        <p:nvPr/>
      </p:nvGrpSpPr>
      <p:grpSpPr>
        <a:xfrm>
          <a:off x="0" y="0"/>
          <a:ext cx="0" cy="0"/>
          <a:chOff x="0" y="0"/>
          <a:chExt cx="0" cy="0"/>
        </a:xfrm>
      </p:grpSpPr>
      <p:sp>
        <p:nvSpPr>
          <p:cNvPr id="1266" name="Google Shape;1266;p39"/>
          <p:cNvSpPr txBox="1">
            <a:spLocks noGrp="1"/>
          </p:cNvSpPr>
          <p:nvPr>
            <p:ph type="title"/>
          </p:nvPr>
        </p:nvSpPr>
        <p:spPr>
          <a:xfrm>
            <a:off x="960000" y="593367"/>
            <a:ext cx="10272000" cy="763600"/>
          </a:xfrm>
          <a:prstGeom prst="rect">
            <a:avLst/>
          </a:prstGeom>
        </p:spPr>
        <p:txBody>
          <a:bodyPr spcFirstLastPara="1" wrap="square" lIns="121900" tIns="121900" rIns="121900" bIns="121900" anchor="t" anchorCtr="0">
            <a:noAutofit/>
          </a:bodyPr>
          <a:lstStyle/>
          <a:p>
            <a:pPr algn="l"/>
            <a:r>
              <a:rPr lang="en-US" dirty="0"/>
              <a:t>Result – CNN              			</a:t>
            </a:r>
            <a:endParaRPr lang="en-US" b="1" dirty="0"/>
          </a:p>
        </p:txBody>
      </p:sp>
      <p:sp>
        <p:nvSpPr>
          <p:cNvPr id="2" name="Google Shape;1267;p39">
            <a:extLst>
              <a:ext uri="{FF2B5EF4-FFF2-40B4-BE49-F238E27FC236}">
                <a16:creationId xmlns:a16="http://schemas.microsoft.com/office/drawing/2014/main" id="{9A3B509D-2B15-ED79-EFE0-8CB0E4761789}"/>
              </a:ext>
            </a:extLst>
          </p:cNvPr>
          <p:cNvSpPr txBox="1">
            <a:spLocks/>
          </p:cNvSpPr>
          <p:nvPr/>
        </p:nvSpPr>
        <p:spPr>
          <a:xfrm>
            <a:off x="946987" y="5461232"/>
            <a:ext cx="10298026" cy="125402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609585" marR="0" lvl="0" indent="-406390" algn="ctr" rtl="0" eaLnBrk="1" hangingPunct="1">
              <a:lnSpc>
                <a:spcPct val="100000"/>
              </a:lnSpc>
              <a:spcBef>
                <a:spcPts val="0"/>
              </a:spcBef>
              <a:spcAft>
                <a:spcPts val="0"/>
              </a:spcAft>
              <a:buClr>
                <a:schemeClr val="lt1"/>
              </a:buClr>
              <a:buSzPts val="1200"/>
              <a:buFont typeface="Albert Sans"/>
              <a:buAutoNum type="arabicPeriod"/>
              <a:defRPr sz="1667" b="0" i="0" u="none" strike="noStrike" cap="none">
                <a:solidFill>
                  <a:schemeClr val="lt1"/>
                </a:solidFill>
                <a:latin typeface="Albert Sans"/>
                <a:ea typeface="Albert Sans"/>
                <a:cs typeface="Albert Sans"/>
                <a:sym typeface="Albert Sans"/>
              </a:defRPr>
            </a:lvl1pPr>
            <a:lvl2pPr marL="1219170" marR="0" lvl="1" indent="-406390" algn="l" rtl="0" eaLnBrk="1" hangingPunct="1">
              <a:lnSpc>
                <a:spcPct val="115000"/>
              </a:lnSpc>
              <a:spcBef>
                <a:spcPts val="0"/>
              </a:spcBef>
              <a:spcAft>
                <a:spcPts val="0"/>
              </a:spcAft>
              <a:buClr>
                <a:schemeClr val="lt1"/>
              </a:buClr>
              <a:buSzPts val="1200"/>
              <a:buFont typeface="Roboto Condensed Light"/>
              <a:buAutoNum type="alphaLcPeriod"/>
              <a:defRPr sz="1867" b="0" i="0" u="none" strike="noStrike" cap="none">
                <a:solidFill>
                  <a:schemeClr val="lt1"/>
                </a:solidFill>
                <a:latin typeface="Albert Sans"/>
                <a:ea typeface="Albert Sans"/>
                <a:cs typeface="Albert Sans"/>
                <a:sym typeface="Albert Sans"/>
              </a:defRPr>
            </a:lvl2pPr>
            <a:lvl3pPr marL="1828754" marR="0" lvl="2" indent="-406390" algn="l" rtl="0" eaLnBrk="1" hangingPunct="1">
              <a:lnSpc>
                <a:spcPct val="115000"/>
              </a:lnSpc>
              <a:spcBef>
                <a:spcPts val="2133"/>
              </a:spcBef>
              <a:spcAft>
                <a:spcPts val="0"/>
              </a:spcAft>
              <a:buClr>
                <a:schemeClr val="lt1"/>
              </a:buClr>
              <a:buSzPts val="1200"/>
              <a:buFont typeface="Roboto Condensed Light"/>
              <a:buAutoNum type="romanLcPeriod"/>
              <a:defRPr sz="1867" b="0" i="0" u="none" strike="noStrike" cap="none">
                <a:solidFill>
                  <a:schemeClr val="lt1"/>
                </a:solidFill>
                <a:latin typeface="Albert Sans"/>
                <a:ea typeface="Albert Sans"/>
                <a:cs typeface="Albert Sans"/>
                <a:sym typeface="Albert Sans"/>
              </a:defRPr>
            </a:lvl3pPr>
            <a:lvl4pPr marL="2438339" marR="0" lvl="3" indent="-406390" algn="l" rtl="0" eaLnBrk="1" hangingPunct="1">
              <a:lnSpc>
                <a:spcPct val="115000"/>
              </a:lnSpc>
              <a:spcBef>
                <a:spcPts val="2133"/>
              </a:spcBef>
              <a:spcAft>
                <a:spcPts val="0"/>
              </a:spcAft>
              <a:buClr>
                <a:schemeClr val="lt1"/>
              </a:buClr>
              <a:buSzPts val="1200"/>
              <a:buFont typeface="Roboto Condensed Light"/>
              <a:buAutoNum type="arabicPeriod"/>
              <a:defRPr sz="1867" b="0" i="0" u="none" strike="noStrike" cap="none">
                <a:solidFill>
                  <a:schemeClr val="lt1"/>
                </a:solidFill>
                <a:latin typeface="Albert Sans"/>
                <a:ea typeface="Albert Sans"/>
                <a:cs typeface="Albert Sans"/>
                <a:sym typeface="Albert Sans"/>
              </a:defRPr>
            </a:lvl4pPr>
            <a:lvl5pPr marL="3047924" marR="0" lvl="4" indent="-406390" algn="l" rtl="0" eaLnBrk="1" hangingPunct="1">
              <a:lnSpc>
                <a:spcPct val="115000"/>
              </a:lnSpc>
              <a:spcBef>
                <a:spcPts val="2133"/>
              </a:spcBef>
              <a:spcAft>
                <a:spcPts val="0"/>
              </a:spcAft>
              <a:buClr>
                <a:schemeClr val="lt1"/>
              </a:buClr>
              <a:buSzPts val="1200"/>
              <a:buFont typeface="Roboto Condensed Light"/>
              <a:buAutoNum type="alphaLcPeriod"/>
              <a:defRPr sz="1867" b="0" i="0" u="none" strike="noStrike" cap="none">
                <a:solidFill>
                  <a:schemeClr val="lt1"/>
                </a:solidFill>
                <a:latin typeface="Albert Sans"/>
                <a:ea typeface="Albert Sans"/>
                <a:cs typeface="Albert Sans"/>
                <a:sym typeface="Albert Sans"/>
              </a:defRPr>
            </a:lvl5pPr>
            <a:lvl6pPr marL="3657509" marR="0" lvl="5" indent="-406390" algn="l" rtl="0" eaLnBrk="1" hangingPunct="1">
              <a:lnSpc>
                <a:spcPct val="115000"/>
              </a:lnSpc>
              <a:spcBef>
                <a:spcPts val="2133"/>
              </a:spcBef>
              <a:spcAft>
                <a:spcPts val="0"/>
              </a:spcAft>
              <a:buClr>
                <a:schemeClr val="lt1"/>
              </a:buClr>
              <a:buSzPts val="1200"/>
              <a:buFont typeface="Roboto Condensed Light"/>
              <a:buAutoNum type="romanLcPeriod"/>
              <a:defRPr sz="1867" b="0" i="0" u="none" strike="noStrike" cap="none">
                <a:solidFill>
                  <a:schemeClr val="lt1"/>
                </a:solidFill>
                <a:latin typeface="Albert Sans"/>
                <a:ea typeface="Albert Sans"/>
                <a:cs typeface="Albert Sans"/>
                <a:sym typeface="Albert Sans"/>
              </a:defRPr>
            </a:lvl6pPr>
            <a:lvl7pPr marL="4267093" marR="0" lvl="6" indent="-406390" algn="l" rtl="0" eaLnBrk="1" hangingPunct="1">
              <a:lnSpc>
                <a:spcPct val="115000"/>
              </a:lnSpc>
              <a:spcBef>
                <a:spcPts val="2133"/>
              </a:spcBef>
              <a:spcAft>
                <a:spcPts val="0"/>
              </a:spcAft>
              <a:buClr>
                <a:schemeClr val="lt1"/>
              </a:buClr>
              <a:buSzPts val="1200"/>
              <a:buFont typeface="Roboto Condensed Light"/>
              <a:buAutoNum type="arabicPeriod"/>
              <a:defRPr sz="1867" b="0" i="0" u="none" strike="noStrike" cap="none">
                <a:solidFill>
                  <a:schemeClr val="lt1"/>
                </a:solidFill>
                <a:latin typeface="Albert Sans"/>
                <a:ea typeface="Albert Sans"/>
                <a:cs typeface="Albert Sans"/>
                <a:sym typeface="Albert Sans"/>
              </a:defRPr>
            </a:lvl7pPr>
            <a:lvl8pPr marL="4876678" marR="0" lvl="7" indent="-406390" algn="l" rtl="0" eaLnBrk="1" hangingPunct="1">
              <a:lnSpc>
                <a:spcPct val="115000"/>
              </a:lnSpc>
              <a:spcBef>
                <a:spcPts val="2133"/>
              </a:spcBef>
              <a:spcAft>
                <a:spcPts val="0"/>
              </a:spcAft>
              <a:buClr>
                <a:schemeClr val="lt1"/>
              </a:buClr>
              <a:buSzPts val="1200"/>
              <a:buFont typeface="Roboto Condensed Light"/>
              <a:buAutoNum type="alphaLcPeriod"/>
              <a:defRPr sz="1867" b="0" i="0" u="none" strike="noStrike" cap="none">
                <a:solidFill>
                  <a:schemeClr val="lt1"/>
                </a:solidFill>
                <a:latin typeface="Albert Sans"/>
                <a:ea typeface="Albert Sans"/>
                <a:cs typeface="Albert Sans"/>
                <a:sym typeface="Albert Sans"/>
              </a:defRPr>
            </a:lvl8pPr>
            <a:lvl9pPr marL="5486263" marR="0" lvl="8" indent="-406390" algn="l" rtl="0" eaLnBrk="1" hangingPunct="1">
              <a:lnSpc>
                <a:spcPct val="115000"/>
              </a:lnSpc>
              <a:spcBef>
                <a:spcPts val="2133"/>
              </a:spcBef>
              <a:spcAft>
                <a:spcPts val="2133"/>
              </a:spcAft>
              <a:buClr>
                <a:schemeClr val="lt1"/>
              </a:buClr>
              <a:buSzPts val="1200"/>
              <a:buFont typeface="Roboto Condensed Light"/>
              <a:buAutoNum type="romanLcPeriod"/>
              <a:defRPr sz="1867" b="0" i="0" u="none" strike="noStrike" cap="none">
                <a:solidFill>
                  <a:schemeClr val="lt1"/>
                </a:solidFill>
                <a:latin typeface="Albert Sans"/>
                <a:ea typeface="Albert Sans"/>
                <a:cs typeface="Albert Sans"/>
                <a:sym typeface="Albert Sans"/>
              </a:defRPr>
            </a:lvl9pPr>
          </a:lstStyle>
          <a:p>
            <a:pPr marL="0" indent="0" algn="l" defTabSz="914400">
              <a:buNone/>
            </a:pPr>
            <a:endParaRPr lang="en-US" kern="0" dirty="0"/>
          </a:p>
        </p:txBody>
      </p:sp>
      <p:pic>
        <p:nvPicPr>
          <p:cNvPr id="5" name="Picture 4">
            <a:extLst>
              <a:ext uri="{FF2B5EF4-FFF2-40B4-BE49-F238E27FC236}">
                <a16:creationId xmlns:a16="http://schemas.microsoft.com/office/drawing/2014/main" id="{7AAAEBB0-74BA-42CD-DEFA-E26CCAAF2D41}"/>
              </a:ext>
            </a:extLst>
          </p:cNvPr>
          <p:cNvPicPr>
            <a:picLocks noChangeAspect="1"/>
          </p:cNvPicPr>
          <p:nvPr/>
        </p:nvPicPr>
        <p:blipFill>
          <a:blip r:embed="rId3"/>
          <a:stretch>
            <a:fillRect/>
          </a:stretch>
        </p:blipFill>
        <p:spPr>
          <a:xfrm>
            <a:off x="2233895" y="1356967"/>
            <a:ext cx="3764606" cy="2758679"/>
          </a:xfrm>
          <a:prstGeom prst="rect">
            <a:avLst/>
          </a:prstGeom>
        </p:spPr>
      </p:pic>
    </p:spTree>
    <p:extLst>
      <p:ext uri="{BB962C8B-B14F-4D97-AF65-F5344CB8AC3E}">
        <p14:creationId xmlns:p14="http://schemas.microsoft.com/office/powerpoint/2010/main" val="8874901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D74F-780F-3788-FAB1-6B218801FE65}"/>
              </a:ext>
            </a:extLst>
          </p:cNvPr>
          <p:cNvSpPr>
            <a:spLocks noGrp="1"/>
          </p:cNvSpPr>
          <p:nvPr>
            <p:ph type="title"/>
          </p:nvPr>
        </p:nvSpPr>
        <p:spPr>
          <a:xfrm>
            <a:off x="960000" y="584978"/>
            <a:ext cx="10272000" cy="763600"/>
          </a:xfrm>
        </p:spPr>
        <p:txBody>
          <a:bodyPr/>
          <a:lstStyle/>
          <a:p>
            <a:r>
              <a:rPr lang="en-IN" dirty="0"/>
              <a:t>Co</a:t>
            </a:r>
            <a:r>
              <a:rPr lang="en-US" dirty="0" err="1"/>
              <a:t>mparison</a:t>
            </a:r>
            <a:r>
              <a:rPr lang="en-US" dirty="0"/>
              <a:t>-Table</a:t>
            </a:r>
            <a:endParaRPr lang="en-IN" dirty="0"/>
          </a:p>
        </p:txBody>
      </p:sp>
      <p:graphicFrame>
        <p:nvGraphicFramePr>
          <p:cNvPr id="4" name="Table 4">
            <a:extLst>
              <a:ext uri="{FF2B5EF4-FFF2-40B4-BE49-F238E27FC236}">
                <a16:creationId xmlns:a16="http://schemas.microsoft.com/office/drawing/2014/main" id="{F993176A-CC7B-357E-EE9D-35BC5915D8E8}"/>
              </a:ext>
            </a:extLst>
          </p:cNvPr>
          <p:cNvGraphicFramePr>
            <a:graphicFrameLocks noGrp="1"/>
          </p:cNvGraphicFramePr>
          <p:nvPr>
            <p:extLst>
              <p:ext uri="{D42A27DB-BD31-4B8C-83A1-F6EECF244321}">
                <p14:modId xmlns:p14="http://schemas.microsoft.com/office/powerpoint/2010/main" val="995970733"/>
              </p:ext>
            </p:extLst>
          </p:nvPr>
        </p:nvGraphicFramePr>
        <p:xfrm>
          <a:off x="1384184" y="2196129"/>
          <a:ext cx="9135610" cy="1503936"/>
        </p:xfrm>
        <a:graphic>
          <a:graphicData uri="http://schemas.openxmlformats.org/drawingml/2006/table">
            <a:tbl>
              <a:tblPr firstRow="1" bandRow="1">
                <a:tableStyleId>{5C22544A-7EE6-4342-B048-85BDC9FD1C3A}</a:tableStyleId>
              </a:tblPr>
              <a:tblGrid>
                <a:gridCol w="1827122">
                  <a:extLst>
                    <a:ext uri="{9D8B030D-6E8A-4147-A177-3AD203B41FA5}">
                      <a16:colId xmlns:a16="http://schemas.microsoft.com/office/drawing/2014/main" val="1917214472"/>
                    </a:ext>
                  </a:extLst>
                </a:gridCol>
                <a:gridCol w="1827122">
                  <a:extLst>
                    <a:ext uri="{9D8B030D-6E8A-4147-A177-3AD203B41FA5}">
                      <a16:colId xmlns:a16="http://schemas.microsoft.com/office/drawing/2014/main" val="3546399237"/>
                    </a:ext>
                  </a:extLst>
                </a:gridCol>
                <a:gridCol w="1723099">
                  <a:extLst>
                    <a:ext uri="{9D8B030D-6E8A-4147-A177-3AD203B41FA5}">
                      <a16:colId xmlns:a16="http://schemas.microsoft.com/office/drawing/2014/main" val="3175176037"/>
                    </a:ext>
                  </a:extLst>
                </a:gridCol>
                <a:gridCol w="1644242">
                  <a:extLst>
                    <a:ext uri="{9D8B030D-6E8A-4147-A177-3AD203B41FA5}">
                      <a16:colId xmlns:a16="http://schemas.microsoft.com/office/drawing/2014/main" val="2313771262"/>
                    </a:ext>
                  </a:extLst>
                </a:gridCol>
                <a:gridCol w="2114025">
                  <a:extLst>
                    <a:ext uri="{9D8B030D-6E8A-4147-A177-3AD203B41FA5}">
                      <a16:colId xmlns:a16="http://schemas.microsoft.com/office/drawing/2014/main" val="2325276498"/>
                    </a:ext>
                  </a:extLst>
                </a:gridCol>
              </a:tblGrid>
              <a:tr h="370840">
                <a:tc>
                  <a:txBody>
                    <a:bodyPr/>
                    <a:lstStyle/>
                    <a:p>
                      <a:endParaRPr lang="en-US"/>
                    </a:p>
                  </a:txBody>
                  <a:tcPr/>
                </a:tc>
                <a:tc>
                  <a:txBody>
                    <a:bodyPr/>
                    <a:lstStyle/>
                    <a:p>
                      <a:r>
                        <a:rPr lang="en-IN" dirty="0"/>
                        <a:t>Accuracy</a:t>
                      </a:r>
                      <a:endParaRPr lang="en-US" dirty="0"/>
                    </a:p>
                  </a:txBody>
                  <a:tcPr/>
                </a:tc>
                <a:tc>
                  <a:txBody>
                    <a:bodyPr/>
                    <a:lstStyle/>
                    <a:p>
                      <a:r>
                        <a:rPr lang="en-IN" dirty="0"/>
                        <a:t>F1 score</a:t>
                      </a:r>
                      <a:endParaRPr lang="en-US" dirty="0"/>
                    </a:p>
                  </a:txBody>
                  <a:tcPr/>
                </a:tc>
                <a:tc>
                  <a:txBody>
                    <a:bodyPr/>
                    <a:lstStyle/>
                    <a:p>
                      <a:r>
                        <a:rPr lang="en-IN" dirty="0"/>
                        <a:t>Precision</a:t>
                      </a:r>
                      <a:endParaRPr lang="en-US" dirty="0"/>
                    </a:p>
                  </a:txBody>
                  <a:tcPr/>
                </a:tc>
                <a:tc>
                  <a:txBody>
                    <a:bodyPr/>
                    <a:lstStyle/>
                    <a:p>
                      <a:r>
                        <a:rPr lang="en-IN" dirty="0"/>
                        <a:t>Recall</a:t>
                      </a:r>
                      <a:endParaRPr lang="en-US" dirty="0"/>
                    </a:p>
                  </a:txBody>
                  <a:tcPr/>
                </a:tc>
                <a:extLst>
                  <a:ext uri="{0D108BD9-81ED-4DB2-BD59-A6C34878D82A}">
                    <a16:rowId xmlns:a16="http://schemas.microsoft.com/office/drawing/2014/main" val="569536497"/>
                  </a:ext>
                </a:extLst>
              </a:tr>
              <a:tr h="370840">
                <a:tc>
                  <a:txBody>
                    <a:bodyPr/>
                    <a:lstStyle/>
                    <a:p>
                      <a:r>
                        <a:rPr lang="en-IN" dirty="0"/>
                        <a:t>RNN</a:t>
                      </a:r>
                      <a:endParaRPr lang="en-US" dirty="0"/>
                    </a:p>
                  </a:txBody>
                  <a:tcPr/>
                </a:tc>
                <a:tc>
                  <a:txBody>
                    <a:bodyPr/>
                    <a:lstStyle/>
                    <a:p>
                      <a:r>
                        <a:rPr lang="en-US" dirty="0"/>
                        <a:t>0.480769</a:t>
                      </a:r>
                    </a:p>
                  </a:txBody>
                  <a:tcPr/>
                </a:tc>
                <a:tc>
                  <a:txBody>
                    <a:bodyPr/>
                    <a:lstStyle/>
                    <a:p>
                      <a:r>
                        <a:rPr lang="en-US" dirty="0"/>
                        <a:t>0.24789</a:t>
                      </a:r>
                    </a:p>
                  </a:txBody>
                  <a:tcPr/>
                </a:tc>
                <a:tc>
                  <a:txBody>
                    <a:bodyPr/>
                    <a:lstStyle/>
                    <a:p>
                      <a:r>
                        <a:rPr lang="en-US" dirty="0"/>
                        <a:t>0.3016</a:t>
                      </a:r>
                    </a:p>
                  </a:txBody>
                  <a:tcPr/>
                </a:tc>
                <a:tc>
                  <a:txBody>
                    <a:bodyPr/>
                    <a:lstStyle/>
                    <a:p>
                      <a:r>
                        <a:rPr lang="en-US"/>
                        <a:t>0.2729</a:t>
                      </a:r>
                      <a:endParaRPr lang="en-US" dirty="0"/>
                    </a:p>
                  </a:txBody>
                  <a:tcPr/>
                </a:tc>
                <a:extLst>
                  <a:ext uri="{0D108BD9-81ED-4DB2-BD59-A6C34878D82A}">
                    <a16:rowId xmlns:a16="http://schemas.microsoft.com/office/drawing/2014/main" val="1485925685"/>
                  </a:ext>
                </a:extLst>
              </a:tr>
              <a:tr h="370840">
                <a:tc>
                  <a:txBody>
                    <a:bodyPr/>
                    <a:lstStyle/>
                    <a:p>
                      <a:r>
                        <a:rPr lang="en-IN" dirty="0"/>
                        <a:t>LSTM</a:t>
                      </a:r>
                      <a:endParaRPr lang="en-US" dirty="0"/>
                    </a:p>
                  </a:txBody>
                  <a:tcPr/>
                </a:tc>
                <a:tc>
                  <a:txBody>
                    <a:bodyPr/>
                    <a:lstStyle/>
                    <a:p>
                      <a:r>
                        <a:rPr lang="en-US" dirty="0"/>
                        <a:t>0.461538</a:t>
                      </a:r>
                    </a:p>
                  </a:txBody>
                  <a:tcPr/>
                </a:tc>
                <a:tc>
                  <a:txBody>
                    <a:bodyPr/>
                    <a:lstStyle/>
                    <a:p>
                      <a:r>
                        <a:rPr lang="en-US" dirty="0"/>
                        <a:t>0.12631</a:t>
                      </a:r>
                    </a:p>
                  </a:txBody>
                  <a:tcPr/>
                </a:tc>
                <a:tc>
                  <a:txBody>
                    <a:bodyPr/>
                    <a:lstStyle/>
                    <a:p>
                      <a:r>
                        <a:rPr lang="en-US" dirty="0"/>
                        <a:t>0.0923</a:t>
                      </a:r>
                    </a:p>
                  </a:txBody>
                  <a:tcPr/>
                </a:tc>
                <a:tc>
                  <a:txBody>
                    <a:bodyPr/>
                    <a:lstStyle/>
                    <a:p>
                      <a:r>
                        <a:rPr lang="en-US" dirty="0"/>
                        <a:t>0.2</a:t>
                      </a:r>
                    </a:p>
                  </a:txBody>
                  <a:tcPr/>
                </a:tc>
                <a:extLst>
                  <a:ext uri="{0D108BD9-81ED-4DB2-BD59-A6C34878D82A}">
                    <a16:rowId xmlns:a16="http://schemas.microsoft.com/office/drawing/2014/main" val="2717933631"/>
                  </a:ext>
                </a:extLst>
              </a:tr>
              <a:tr h="370840">
                <a:tc>
                  <a:txBody>
                    <a:bodyPr/>
                    <a:lstStyle/>
                    <a:p>
                      <a:r>
                        <a:rPr lang="en-IN" dirty="0"/>
                        <a:t>CNN</a:t>
                      </a:r>
                      <a:endParaRPr lang="en-US" dirty="0"/>
                    </a:p>
                  </a:txBody>
                  <a:tcPr/>
                </a:tc>
                <a:tc>
                  <a:txBody>
                    <a:bodyPr/>
                    <a:lstStyle/>
                    <a:p>
                      <a:r>
                        <a:rPr lang="en-US" dirty="0"/>
                        <a:t>0.934615</a:t>
                      </a:r>
                    </a:p>
                  </a:txBody>
                  <a:tcPr/>
                </a:tc>
                <a:tc>
                  <a:txBody>
                    <a:bodyPr/>
                    <a:lstStyle/>
                    <a:p>
                      <a:r>
                        <a:rPr lang="en-US" dirty="0"/>
                        <a:t>0.84785</a:t>
                      </a:r>
                    </a:p>
                  </a:txBody>
                  <a:tcPr/>
                </a:tc>
                <a:tc>
                  <a:txBody>
                    <a:bodyPr/>
                    <a:lstStyle/>
                    <a:p>
                      <a:r>
                        <a:rPr lang="en-US" dirty="0"/>
                        <a:t>0.90717</a:t>
                      </a:r>
                    </a:p>
                  </a:txBody>
                  <a:tcPr/>
                </a:tc>
                <a:tc>
                  <a:txBody>
                    <a:bodyPr/>
                    <a:lstStyle/>
                    <a:p>
                      <a:r>
                        <a:rPr lang="en-US" dirty="0"/>
                        <a:t>0.8438</a:t>
                      </a:r>
                    </a:p>
                  </a:txBody>
                  <a:tcPr/>
                </a:tc>
                <a:extLst>
                  <a:ext uri="{0D108BD9-81ED-4DB2-BD59-A6C34878D82A}">
                    <a16:rowId xmlns:a16="http://schemas.microsoft.com/office/drawing/2014/main" val="2534131690"/>
                  </a:ext>
                </a:extLst>
              </a:tr>
            </a:tbl>
          </a:graphicData>
        </a:graphic>
      </p:graphicFrame>
    </p:spTree>
    <p:extLst>
      <p:ext uri="{BB962C8B-B14F-4D97-AF65-F5344CB8AC3E}">
        <p14:creationId xmlns:p14="http://schemas.microsoft.com/office/powerpoint/2010/main" val="40011433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24"/>
        <p:cNvGrpSpPr/>
        <p:nvPr/>
      </p:nvGrpSpPr>
      <p:grpSpPr>
        <a:xfrm>
          <a:off x="0" y="0"/>
          <a:ext cx="0" cy="0"/>
          <a:chOff x="0" y="0"/>
          <a:chExt cx="0" cy="0"/>
        </a:xfrm>
      </p:grpSpPr>
      <p:sp>
        <p:nvSpPr>
          <p:cNvPr id="1325" name="Google Shape;1325;p45"/>
          <p:cNvSpPr txBox="1">
            <a:spLocks noGrp="1"/>
          </p:cNvSpPr>
          <p:nvPr>
            <p:ph type="title"/>
          </p:nvPr>
        </p:nvSpPr>
        <p:spPr>
          <a:xfrm>
            <a:off x="960000" y="593367"/>
            <a:ext cx="10272000" cy="763600"/>
          </a:xfrm>
          <a:prstGeom prst="rect">
            <a:avLst/>
          </a:prstGeom>
        </p:spPr>
        <p:txBody>
          <a:bodyPr spcFirstLastPara="1" wrap="square" lIns="121900" tIns="121900" rIns="121900" bIns="121900" anchor="t" anchorCtr="0">
            <a:noAutofit/>
          </a:bodyPr>
          <a:lstStyle/>
          <a:p>
            <a:r>
              <a:rPr lang="en-IN" dirty="0"/>
              <a:t>Comparison Graph</a:t>
            </a:r>
            <a:endParaRPr dirty="0"/>
          </a:p>
        </p:txBody>
      </p:sp>
      <p:pic>
        <p:nvPicPr>
          <p:cNvPr id="9" name="Picture 8">
            <a:extLst>
              <a:ext uri="{FF2B5EF4-FFF2-40B4-BE49-F238E27FC236}">
                <a16:creationId xmlns:a16="http://schemas.microsoft.com/office/drawing/2014/main" id="{BBADB020-FE7D-C3BE-D87C-FBB336353D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5536" y="1173892"/>
            <a:ext cx="7183394" cy="5387546"/>
          </a:xfrm>
          <a:prstGeom prst="rect">
            <a:avLst/>
          </a:prstGeom>
        </p:spPr>
      </p:pic>
    </p:spTree>
    <p:extLst>
      <p:ext uri="{BB962C8B-B14F-4D97-AF65-F5344CB8AC3E}">
        <p14:creationId xmlns:p14="http://schemas.microsoft.com/office/powerpoint/2010/main" val="1215258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65"/>
        <p:cNvGrpSpPr/>
        <p:nvPr/>
      </p:nvGrpSpPr>
      <p:grpSpPr>
        <a:xfrm>
          <a:off x="0" y="0"/>
          <a:ext cx="0" cy="0"/>
          <a:chOff x="0" y="0"/>
          <a:chExt cx="0" cy="0"/>
        </a:xfrm>
      </p:grpSpPr>
      <p:sp>
        <p:nvSpPr>
          <p:cNvPr id="1266" name="Google Shape;1266;p39"/>
          <p:cNvSpPr txBox="1">
            <a:spLocks noGrp="1"/>
          </p:cNvSpPr>
          <p:nvPr>
            <p:ph type="title"/>
          </p:nvPr>
        </p:nvSpPr>
        <p:spPr>
          <a:xfrm>
            <a:off x="960000" y="593367"/>
            <a:ext cx="10272000" cy="763600"/>
          </a:xfrm>
          <a:prstGeom prst="rect">
            <a:avLst/>
          </a:prstGeom>
        </p:spPr>
        <p:txBody>
          <a:bodyPr spcFirstLastPara="1" wrap="square" lIns="121900" tIns="121900" rIns="121900" bIns="121900" anchor="t" anchorCtr="0">
            <a:noAutofit/>
          </a:bodyPr>
          <a:lstStyle/>
          <a:p>
            <a:r>
              <a:rPr lang="en-US" dirty="0"/>
              <a:t>Limitations</a:t>
            </a:r>
            <a:endParaRPr lang="en-US" b="1" dirty="0"/>
          </a:p>
        </p:txBody>
      </p:sp>
      <p:sp>
        <p:nvSpPr>
          <p:cNvPr id="1267" name="Google Shape;1267;p39"/>
          <p:cNvSpPr txBox="1">
            <a:spLocks noGrp="1"/>
          </p:cNvSpPr>
          <p:nvPr>
            <p:ph type="body" idx="1"/>
          </p:nvPr>
        </p:nvSpPr>
        <p:spPr>
          <a:xfrm>
            <a:off x="945623" y="1662893"/>
            <a:ext cx="10298026" cy="4607244"/>
          </a:xfrm>
          <a:prstGeom prst="rect">
            <a:avLst/>
          </a:prstGeom>
        </p:spPr>
        <p:txBody>
          <a:bodyPr spcFirstLastPara="1" wrap="square" lIns="121900" tIns="121900" rIns="121900" bIns="121900" anchor="t" anchorCtr="0">
            <a:noAutofit/>
          </a:bodyPr>
          <a:lstStyle/>
          <a:p>
            <a:pPr marL="342900" indent="-342900" algn="l"/>
            <a:r>
              <a:rPr lang="en-US" sz="1650" dirty="0">
                <a:solidFill>
                  <a:schemeClr val="bg1"/>
                </a:solidFill>
              </a:rPr>
              <a:t>Computationally intensive: CNNs require significant computational resources, especially during training. Training a CNN can take a long time, and requires a high-performance computer or specialized hardware such as GPUs.</a:t>
            </a:r>
          </a:p>
          <a:p>
            <a:pPr marL="342900" indent="-342900" algn="l"/>
            <a:endParaRPr lang="en-US" sz="1600" dirty="0">
              <a:solidFill>
                <a:schemeClr val="bg1"/>
              </a:solidFill>
            </a:endParaRPr>
          </a:p>
          <a:p>
            <a:pPr marL="342900" indent="-342900" algn="l"/>
            <a:r>
              <a:rPr lang="en-US" sz="1650" dirty="0">
                <a:solidFill>
                  <a:schemeClr val="bg1"/>
                </a:solidFill>
              </a:rPr>
              <a:t>Limited ability to handle sequential data: CNNs are primarily designed for image and video processing tasks, and are not well-suited for handling sequential data such as speech or text. For such tasks, other types of neural networks such as recurrent neural networks (RNNs) or transformers may be more suitable.</a:t>
            </a:r>
          </a:p>
          <a:p>
            <a:pPr marL="342900" indent="-342900" algn="l"/>
            <a:endParaRPr lang="en-US" sz="1650" dirty="0">
              <a:solidFill>
                <a:schemeClr val="bg1"/>
              </a:solidFill>
            </a:endParaRPr>
          </a:p>
          <a:p>
            <a:pPr marL="342900" indent="-342900" algn="l"/>
            <a:r>
              <a:rPr lang="en-US" sz="1650" dirty="0">
                <a:solidFill>
                  <a:schemeClr val="bg1"/>
                </a:solidFill>
              </a:rPr>
              <a:t>Limited ability to handle occlusions: CNNs may struggle to recognize objects in images when they are partially occluded or hidden. This limitation can be problematic in applications where occlusion is common, such as in robotics or autonomous vehicles.</a:t>
            </a:r>
          </a:p>
          <a:p>
            <a:pPr marL="342900" indent="-342900" algn="l"/>
            <a:endParaRPr lang="en-US" sz="1650" dirty="0">
              <a:solidFill>
                <a:schemeClr val="bg1"/>
              </a:solidFill>
            </a:endParaRPr>
          </a:p>
          <a:p>
            <a:pPr marL="342900" indent="-342900" algn="l"/>
            <a:r>
              <a:rPr lang="en-US" sz="1600"/>
              <a:t>Our system does not guarantee 100% accuracy.</a:t>
            </a:r>
            <a:endParaRPr lang="en-US" sz="1650" dirty="0">
              <a:solidFill>
                <a:schemeClr val="bg1"/>
              </a:solidFill>
            </a:endParaRPr>
          </a:p>
          <a:p>
            <a:pPr marL="342900" indent="-342900" algn="l"/>
            <a:endParaRPr lang="en-US" sz="1650" dirty="0">
              <a:solidFill>
                <a:schemeClr val="bg1"/>
              </a:solidFill>
            </a:endParaRPr>
          </a:p>
          <a:p>
            <a:pPr marL="342900" indent="-342900" algn="l"/>
            <a:endParaRPr lang="en-US" sz="1650" dirty="0">
              <a:solidFill>
                <a:srgbClr val="FFFFFF"/>
              </a:solidFill>
            </a:endParaRPr>
          </a:p>
          <a:p>
            <a:pPr marL="342900" indent="-342900" algn="l"/>
            <a:endParaRPr lang="en-US" sz="1650" dirty="0">
              <a:solidFill>
                <a:srgbClr val="FFFFFF"/>
              </a:solidFill>
            </a:endParaRPr>
          </a:p>
          <a:p>
            <a:pPr marL="342900" indent="-342900" algn="l"/>
            <a:endParaRPr lang="en-US" sz="1600" dirty="0">
              <a:solidFill>
                <a:srgbClr val="FFFFFF"/>
              </a:solidFill>
            </a:endParaRPr>
          </a:p>
          <a:p>
            <a:pPr marL="342900" indent="-342900" algn="l"/>
            <a:endParaRPr lang="en-US" sz="1600" dirty="0">
              <a:solidFill>
                <a:srgbClr val="FFFFFF"/>
              </a:solidFill>
            </a:endParaRPr>
          </a:p>
          <a:p>
            <a:pPr marL="0" indent="0" algn="l">
              <a:buNone/>
            </a:pPr>
            <a:endParaRPr lang="en-US" sz="1650" b="1" dirty="0">
              <a:solidFill>
                <a:srgbClr val="D1D5DB"/>
              </a:solidFill>
              <a:latin typeface="Söhne"/>
            </a:endParaRPr>
          </a:p>
        </p:txBody>
      </p:sp>
      <p:sp>
        <p:nvSpPr>
          <p:cNvPr id="2" name="Google Shape;1267;p39">
            <a:extLst>
              <a:ext uri="{FF2B5EF4-FFF2-40B4-BE49-F238E27FC236}">
                <a16:creationId xmlns:a16="http://schemas.microsoft.com/office/drawing/2014/main" id="{9A3B509D-2B15-ED79-EFE0-8CB0E4761789}"/>
              </a:ext>
            </a:extLst>
          </p:cNvPr>
          <p:cNvSpPr txBox="1">
            <a:spLocks/>
          </p:cNvSpPr>
          <p:nvPr/>
        </p:nvSpPr>
        <p:spPr>
          <a:xfrm>
            <a:off x="946987" y="5461232"/>
            <a:ext cx="10298026" cy="125402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609585" marR="0" lvl="0" indent="-406390" algn="ctr" rtl="0" eaLnBrk="1" hangingPunct="1">
              <a:lnSpc>
                <a:spcPct val="100000"/>
              </a:lnSpc>
              <a:spcBef>
                <a:spcPts val="0"/>
              </a:spcBef>
              <a:spcAft>
                <a:spcPts val="0"/>
              </a:spcAft>
              <a:buClr>
                <a:schemeClr val="lt1"/>
              </a:buClr>
              <a:buSzPts val="1200"/>
              <a:buFont typeface="Albert Sans"/>
              <a:buAutoNum type="arabicPeriod"/>
              <a:defRPr sz="1667" b="0" i="0" u="none" strike="noStrike" cap="none">
                <a:solidFill>
                  <a:schemeClr val="lt1"/>
                </a:solidFill>
                <a:latin typeface="Albert Sans"/>
                <a:ea typeface="Albert Sans"/>
                <a:cs typeface="Albert Sans"/>
                <a:sym typeface="Albert Sans"/>
              </a:defRPr>
            </a:lvl1pPr>
            <a:lvl2pPr marL="1219170" marR="0" lvl="1" indent="-406390" algn="l" rtl="0" eaLnBrk="1" hangingPunct="1">
              <a:lnSpc>
                <a:spcPct val="115000"/>
              </a:lnSpc>
              <a:spcBef>
                <a:spcPts val="0"/>
              </a:spcBef>
              <a:spcAft>
                <a:spcPts val="0"/>
              </a:spcAft>
              <a:buClr>
                <a:schemeClr val="lt1"/>
              </a:buClr>
              <a:buSzPts val="1200"/>
              <a:buFont typeface="Roboto Condensed Light"/>
              <a:buAutoNum type="alphaLcPeriod"/>
              <a:defRPr sz="1867" b="0" i="0" u="none" strike="noStrike" cap="none">
                <a:solidFill>
                  <a:schemeClr val="lt1"/>
                </a:solidFill>
                <a:latin typeface="Albert Sans"/>
                <a:ea typeface="Albert Sans"/>
                <a:cs typeface="Albert Sans"/>
                <a:sym typeface="Albert Sans"/>
              </a:defRPr>
            </a:lvl2pPr>
            <a:lvl3pPr marL="1828754" marR="0" lvl="2" indent="-406390" algn="l" rtl="0" eaLnBrk="1" hangingPunct="1">
              <a:lnSpc>
                <a:spcPct val="115000"/>
              </a:lnSpc>
              <a:spcBef>
                <a:spcPts val="2133"/>
              </a:spcBef>
              <a:spcAft>
                <a:spcPts val="0"/>
              </a:spcAft>
              <a:buClr>
                <a:schemeClr val="lt1"/>
              </a:buClr>
              <a:buSzPts val="1200"/>
              <a:buFont typeface="Roboto Condensed Light"/>
              <a:buAutoNum type="romanLcPeriod"/>
              <a:defRPr sz="1867" b="0" i="0" u="none" strike="noStrike" cap="none">
                <a:solidFill>
                  <a:schemeClr val="lt1"/>
                </a:solidFill>
                <a:latin typeface="Albert Sans"/>
                <a:ea typeface="Albert Sans"/>
                <a:cs typeface="Albert Sans"/>
                <a:sym typeface="Albert Sans"/>
              </a:defRPr>
            </a:lvl3pPr>
            <a:lvl4pPr marL="2438339" marR="0" lvl="3" indent="-406390" algn="l" rtl="0" eaLnBrk="1" hangingPunct="1">
              <a:lnSpc>
                <a:spcPct val="115000"/>
              </a:lnSpc>
              <a:spcBef>
                <a:spcPts val="2133"/>
              </a:spcBef>
              <a:spcAft>
                <a:spcPts val="0"/>
              </a:spcAft>
              <a:buClr>
                <a:schemeClr val="lt1"/>
              </a:buClr>
              <a:buSzPts val="1200"/>
              <a:buFont typeface="Roboto Condensed Light"/>
              <a:buAutoNum type="arabicPeriod"/>
              <a:defRPr sz="1867" b="0" i="0" u="none" strike="noStrike" cap="none">
                <a:solidFill>
                  <a:schemeClr val="lt1"/>
                </a:solidFill>
                <a:latin typeface="Albert Sans"/>
                <a:ea typeface="Albert Sans"/>
                <a:cs typeface="Albert Sans"/>
                <a:sym typeface="Albert Sans"/>
              </a:defRPr>
            </a:lvl4pPr>
            <a:lvl5pPr marL="3047924" marR="0" lvl="4" indent="-406390" algn="l" rtl="0" eaLnBrk="1" hangingPunct="1">
              <a:lnSpc>
                <a:spcPct val="115000"/>
              </a:lnSpc>
              <a:spcBef>
                <a:spcPts val="2133"/>
              </a:spcBef>
              <a:spcAft>
                <a:spcPts val="0"/>
              </a:spcAft>
              <a:buClr>
                <a:schemeClr val="lt1"/>
              </a:buClr>
              <a:buSzPts val="1200"/>
              <a:buFont typeface="Roboto Condensed Light"/>
              <a:buAutoNum type="alphaLcPeriod"/>
              <a:defRPr sz="1867" b="0" i="0" u="none" strike="noStrike" cap="none">
                <a:solidFill>
                  <a:schemeClr val="lt1"/>
                </a:solidFill>
                <a:latin typeface="Albert Sans"/>
                <a:ea typeface="Albert Sans"/>
                <a:cs typeface="Albert Sans"/>
                <a:sym typeface="Albert Sans"/>
              </a:defRPr>
            </a:lvl5pPr>
            <a:lvl6pPr marL="3657509" marR="0" lvl="5" indent="-406390" algn="l" rtl="0" eaLnBrk="1" hangingPunct="1">
              <a:lnSpc>
                <a:spcPct val="115000"/>
              </a:lnSpc>
              <a:spcBef>
                <a:spcPts val="2133"/>
              </a:spcBef>
              <a:spcAft>
                <a:spcPts val="0"/>
              </a:spcAft>
              <a:buClr>
                <a:schemeClr val="lt1"/>
              </a:buClr>
              <a:buSzPts val="1200"/>
              <a:buFont typeface="Roboto Condensed Light"/>
              <a:buAutoNum type="romanLcPeriod"/>
              <a:defRPr sz="1867" b="0" i="0" u="none" strike="noStrike" cap="none">
                <a:solidFill>
                  <a:schemeClr val="lt1"/>
                </a:solidFill>
                <a:latin typeface="Albert Sans"/>
                <a:ea typeface="Albert Sans"/>
                <a:cs typeface="Albert Sans"/>
                <a:sym typeface="Albert Sans"/>
              </a:defRPr>
            </a:lvl6pPr>
            <a:lvl7pPr marL="4267093" marR="0" lvl="6" indent="-406390" algn="l" rtl="0" eaLnBrk="1" hangingPunct="1">
              <a:lnSpc>
                <a:spcPct val="115000"/>
              </a:lnSpc>
              <a:spcBef>
                <a:spcPts val="2133"/>
              </a:spcBef>
              <a:spcAft>
                <a:spcPts val="0"/>
              </a:spcAft>
              <a:buClr>
                <a:schemeClr val="lt1"/>
              </a:buClr>
              <a:buSzPts val="1200"/>
              <a:buFont typeface="Roboto Condensed Light"/>
              <a:buAutoNum type="arabicPeriod"/>
              <a:defRPr sz="1867" b="0" i="0" u="none" strike="noStrike" cap="none">
                <a:solidFill>
                  <a:schemeClr val="lt1"/>
                </a:solidFill>
                <a:latin typeface="Albert Sans"/>
                <a:ea typeface="Albert Sans"/>
                <a:cs typeface="Albert Sans"/>
                <a:sym typeface="Albert Sans"/>
              </a:defRPr>
            </a:lvl7pPr>
            <a:lvl8pPr marL="4876678" marR="0" lvl="7" indent="-406390" algn="l" rtl="0" eaLnBrk="1" hangingPunct="1">
              <a:lnSpc>
                <a:spcPct val="115000"/>
              </a:lnSpc>
              <a:spcBef>
                <a:spcPts val="2133"/>
              </a:spcBef>
              <a:spcAft>
                <a:spcPts val="0"/>
              </a:spcAft>
              <a:buClr>
                <a:schemeClr val="lt1"/>
              </a:buClr>
              <a:buSzPts val="1200"/>
              <a:buFont typeface="Roboto Condensed Light"/>
              <a:buAutoNum type="alphaLcPeriod"/>
              <a:defRPr sz="1867" b="0" i="0" u="none" strike="noStrike" cap="none">
                <a:solidFill>
                  <a:schemeClr val="lt1"/>
                </a:solidFill>
                <a:latin typeface="Albert Sans"/>
                <a:ea typeface="Albert Sans"/>
                <a:cs typeface="Albert Sans"/>
                <a:sym typeface="Albert Sans"/>
              </a:defRPr>
            </a:lvl8pPr>
            <a:lvl9pPr marL="5486263" marR="0" lvl="8" indent="-406390" algn="l" rtl="0" eaLnBrk="1" hangingPunct="1">
              <a:lnSpc>
                <a:spcPct val="115000"/>
              </a:lnSpc>
              <a:spcBef>
                <a:spcPts val="2133"/>
              </a:spcBef>
              <a:spcAft>
                <a:spcPts val="2133"/>
              </a:spcAft>
              <a:buClr>
                <a:schemeClr val="lt1"/>
              </a:buClr>
              <a:buSzPts val="1200"/>
              <a:buFont typeface="Roboto Condensed Light"/>
              <a:buAutoNum type="romanLcPeriod"/>
              <a:defRPr sz="1867" b="0" i="0" u="none" strike="noStrike" cap="none">
                <a:solidFill>
                  <a:schemeClr val="lt1"/>
                </a:solidFill>
                <a:latin typeface="Albert Sans"/>
                <a:ea typeface="Albert Sans"/>
                <a:cs typeface="Albert Sans"/>
                <a:sym typeface="Albert Sans"/>
              </a:defRPr>
            </a:lvl9pPr>
          </a:lstStyle>
          <a:p>
            <a:pPr marL="0" indent="0" algn="l" defTabSz="914400">
              <a:buNone/>
            </a:pPr>
            <a:endParaRPr lang="en-US" kern="0" dirty="0"/>
          </a:p>
        </p:txBody>
      </p:sp>
    </p:spTree>
    <p:extLst>
      <p:ext uri="{BB962C8B-B14F-4D97-AF65-F5344CB8AC3E}">
        <p14:creationId xmlns:p14="http://schemas.microsoft.com/office/powerpoint/2010/main" val="28190404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65"/>
        <p:cNvGrpSpPr/>
        <p:nvPr/>
      </p:nvGrpSpPr>
      <p:grpSpPr>
        <a:xfrm>
          <a:off x="0" y="0"/>
          <a:ext cx="0" cy="0"/>
          <a:chOff x="0" y="0"/>
          <a:chExt cx="0" cy="0"/>
        </a:xfrm>
      </p:grpSpPr>
      <p:sp>
        <p:nvSpPr>
          <p:cNvPr id="1266" name="Google Shape;1266;p39"/>
          <p:cNvSpPr txBox="1">
            <a:spLocks noGrp="1"/>
          </p:cNvSpPr>
          <p:nvPr>
            <p:ph type="title"/>
          </p:nvPr>
        </p:nvSpPr>
        <p:spPr>
          <a:xfrm>
            <a:off x="960000" y="593367"/>
            <a:ext cx="10272000" cy="763600"/>
          </a:xfrm>
          <a:prstGeom prst="rect">
            <a:avLst/>
          </a:prstGeom>
        </p:spPr>
        <p:txBody>
          <a:bodyPr spcFirstLastPara="1" wrap="square" lIns="121900" tIns="121900" rIns="121900" bIns="121900" anchor="t" anchorCtr="0">
            <a:noAutofit/>
          </a:bodyPr>
          <a:lstStyle/>
          <a:p>
            <a:r>
              <a:rPr lang="en-US" dirty="0"/>
              <a:t>Conclusion</a:t>
            </a:r>
            <a:endParaRPr lang="en-US" b="1" dirty="0"/>
          </a:p>
        </p:txBody>
      </p:sp>
      <p:sp>
        <p:nvSpPr>
          <p:cNvPr id="1267" name="Google Shape;1267;p39"/>
          <p:cNvSpPr txBox="1">
            <a:spLocks noGrp="1"/>
          </p:cNvSpPr>
          <p:nvPr>
            <p:ph type="body" idx="1"/>
          </p:nvPr>
        </p:nvSpPr>
        <p:spPr>
          <a:xfrm>
            <a:off x="960000" y="1447233"/>
            <a:ext cx="10298026" cy="4693508"/>
          </a:xfrm>
          <a:prstGeom prst="rect">
            <a:avLst/>
          </a:prstGeom>
        </p:spPr>
        <p:txBody>
          <a:bodyPr spcFirstLastPara="1" wrap="square" lIns="121900" tIns="121900" rIns="121900" bIns="121900" anchor="t" anchorCtr="0">
            <a:noAutofit/>
          </a:bodyPr>
          <a:lstStyle/>
          <a:p>
            <a:pPr marL="0" indent="0" algn="l">
              <a:buNone/>
            </a:pPr>
            <a:r>
              <a:rPr lang="en-US" sz="1800" b="1" dirty="0">
                <a:solidFill>
                  <a:schemeClr val="bg1"/>
                </a:solidFill>
                <a:latin typeface="Söhne"/>
              </a:rPr>
              <a:t>Our observation has shown that accuracy can be improved by introducing dropout layer between dense layer in our model. By introducing a dropout layer with dropout rate 0.25 the CNN model accuracy increases from 94 percent to 96 percent. </a:t>
            </a:r>
            <a:r>
              <a:rPr lang="en-US" sz="1800" dirty="0">
                <a:solidFill>
                  <a:schemeClr val="bg1"/>
                </a:solidFill>
                <a:latin typeface="Söhne"/>
              </a:rPr>
              <a:t>Dropout is a regularization technique used in deep learning to prevent overfitting.</a:t>
            </a:r>
          </a:p>
          <a:p>
            <a:pPr marL="0" indent="0" algn="l">
              <a:buNone/>
            </a:pPr>
            <a:endParaRPr lang="en-US" sz="1800" dirty="0">
              <a:solidFill>
                <a:schemeClr val="bg1"/>
              </a:solidFill>
              <a:latin typeface="Söhne"/>
            </a:endParaRPr>
          </a:p>
          <a:p>
            <a:pPr marL="0" indent="0" algn="l">
              <a:buNone/>
            </a:pPr>
            <a:r>
              <a:rPr lang="en-US" sz="1800" dirty="0">
                <a:solidFill>
                  <a:schemeClr val="bg1"/>
                </a:solidFill>
                <a:latin typeface="Söhne"/>
              </a:rPr>
              <a:t>Simple Recurrent Neural Network(RNN) model was giving accuracy of about 48 percent and LSTM model was giving accuracy of about 46 percent only. The reason could be that </a:t>
            </a:r>
            <a:r>
              <a:rPr lang="en-US" sz="1800" dirty="0">
                <a:solidFill>
                  <a:schemeClr val="bg1"/>
                </a:solidFill>
              </a:rPr>
              <a:t>RNNs are typically used for sequential data such as time series, speech, and natural language processing. While they can be applied to image analysis tasks, they may not be as effective as CNNs because they are designed to capture temporal dependencies(relationship between data points in a sequence) in the input data, and images do not have an explicit temporal dimension.</a:t>
            </a:r>
            <a:r>
              <a:rPr lang="en-US" sz="1800" dirty="0">
                <a:solidFill>
                  <a:schemeClr val="bg1"/>
                </a:solidFill>
                <a:latin typeface="Söhne"/>
              </a:rPr>
              <a:t> </a:t>
            </a:r>
          </a:p>
        </p:txBody>
      </p:sp>
      <p:sp>
        <p:nvSpPr>
          <p:cNvPr id="2" name="Google Shape;1267;p39">
            <a:extLst>
              <a:ext uri="{FF2B5EF4-FFF2-40B4-BE49-F238E27FC236}">
                <a16:creationId xmlns:a16="http://schemas.microsoft.com/office/drawing/2014/main" id="{9A3B509D-2B15-ED79-EFE0-8CB0E4761789}"/>
              </a:ext>
            </a:extLst>
          </p:cNvPr>
          <p:cNvSpPr txBox="1">
            <a:spLocks/>
          </p:cNvSpPr>
          <p:nvPr/>
        </p:nvSpPr>
        <p:spPr>
          <a:xfrm>
            <a:off x="946987" y="5461232"/>
            <a:ext cx="10298026" cy="125402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609585" marR="0" lvl="0" indent="-406390" algn="ctr" rtl="0" eaLnBrk="1" hangingPunct="1">
              <a:lnSpc>
                <a:spcPct val="100000"/>
              </a:lnSpc>
              <a:spcBef>
                <a:spcPts val="0"/>
              </a:spcBef>
              <a:spcAft>
                <a:spcPts val="0"/>
              </a:spcAft>
              <a:buClr>
                <a:schemeClr val="lt1"/>
              </a:buClr>
              <a:buSzPts val="1200"/>
              <a:buFont typeface="Albert Sans"/>
              <a:buAutoNum type="arabicPeriod"/>
              <a:defRPr sz="1667" b="0" i="0" u="none" strike="noStrike" cap="none">
                <a:solidFill>
                  <a:schemeClr val="lt1"/>
                </a:solidFill>
                <a:latin typeface="Albert Sans"/>
                <a:ea typeface="Albert Sans"/>
                <a:cs typeface="Albert Sans"/>
                <a:sym typeface="Albert Sans"/>
              </a:defRPr>
            </a:lvl1pPr>
            <a:lvl2pPr marL="1219170" marR="0" lvl="1" indent="-406390" algn="l" rtl="0" eaLnBrk="1" hangingPunct="1">
              <a:lnSpc>
                <a:spcPct val="115000"/>
              </a:lnSpc>
              <a:spcBef>
                <a:spcPts val="0"/>
              </a:spcBef>
              <a:spcAft>
                <a:spcPts val="0"/>
              </a:spcAft>
              <a:buClr>
                <a:schemeClr val="lt1"/>
              </a:buClr>
              <a:buSzPts val="1200"/>
              <a:buFont typeface="Roboto Condensed Light"/>
              <a:buAutoNum type="alphaLcPeriod"/>
              <a:defRPr sz="1867" b="0" i="0" u="none" strike="noStrike" cap="none">
                <a:solidFill>
                  <a:schemeClr val="lt1"/>
                </a:solidFill>
                <a:latin typeface="Albert Sans"/>
                <a:ea typeface="Albert Sans"/>
                <a:cs typeface="Albert Sans"/>
                <a:sym typeface="Albert Sans"/>
              </a:defRPr>
            </a:lvl2pPr>
            <a:lvl3pPr marL="1828754" marR="0" lvl="2" indent="-406390" algn="l" rtl="0" eaLnBrk="1" hangingPunct="1">
              <a:lnSpc>
                <a:spcPct val="115000"/>
              </a:lnSpc>
              <a:spcBef>
                <a:spcPts val="2133"/>
              </a:spcBef>
              <a:spcAft>
                <a:spcPts val="0"/>
              </a:spcAft>
              <a:buClr>
                <a:schemeClr val="lt1"/>
              </a:buClr>
              <a:buSzPts val="1200"/>
              <a:buFont typeface="Roboto Condensed Light"/>
              <a:buAutoNum type="romanLcPeriod"/>
              <a:defRPr sz="1867" b="0" i="0" u="none" strike="noStrike" cap="none">
                <a:solidFill>
                  <a:schemeClr val="lt1"/>
                </a:solidFill>
                <a:latin typeface="Albert Sans"/>
                <a:ea typeface="Albert Sans"/>
                <a:cs typeface="Albert Sans"/>
                <a:sym typeface="Albert Sans"/>
              </a:defRPr>
            </a:lvl3pPr>
            <a:lvl4pPr marL="2438339" marR="0" lvl="3" indent="-406390" algn="l" rtl="0" eaLnBrk="1" hangingPunct="1">
              <a:lnSpc>
                <a:spcPct val="115000"/>
              </a:lnSpc>
              <a:spcBef>
                <a:spcPts val="2133"/>
              </a:spcBef>
              <a:spcAft>
                <a:spcPts val="0"/>
              </a:spcAft>
              <a:buClr>
                <a:schemeClr val="lt1"/>
              </a:buClr>
              <a:buSzPts val="1200"/>
              <a:buFont typeface="Roboto Condensed Light"/>
              <a:buAutoNum type="arabicPeriod"/>
              <a:defRPr sz="1867" b="0" i="0" u="none" strike="noStrike" cap="none">
                <a:solidFill>
                  <a:schemeClr val="lt1"/>
                </a:solidFill>
                <a:latin typeface="Albert Sans"/>
                <a:ea typeface="Albert Sans"/>
                <a:cs typeface="Albert Sans"/>
                <a:sym typeface="Albert Sans"/>
              </a:defRPr>
            </a:lvl4pPr>
            <a:lvl5pPr marL="3047924" marR="0" lvl="4" indent="-406390" algn="l" rtl="0" eaLnBrk="1" hangingPunct="1">
              <a:lnSpc>
                <a:spcPct val="115000"/>
              </a:lnSpc>
              <a:spcBef>
                <a:spcPts val="2133"/>
              </a:spcBef>
              <a:spcAft>
                <a:spcPts val="0"/>
              </a:spcAft>
              <a:buClr>
                <a:schemeClr val="lt1"/>
              </a:buClr>
              <a:buSzPts val="1200"/>
              <a:buFont typeface="Roboto Condensed Light"/>
              <a:buAutoNum type="alphaLcPeriod"/>
              <a:defRPr sz="1867" b="0" i="0" u="none" strike="noStrike" cap="none">
                <a:solidFill>
                  <a:schemeClr val="lt1"/>
                </a:solidFill>
                <a:latin typeface="Albert Sans"/>
                <a:ea typeface="Albert Sans"/>
                <a:cs typeface="Albert Sans"/>
                <a:sym typeface="Albert Sans"/>
              </a:defRPr>
            </a:lvl5pPr>
            <a:lvl6pPr marL="3657509" marR="0" lvl="5" indent="-406390" algn="l" rtl="0" eaLnBrk="1" hangingPunct="1">
              <a:lnSpc>
                <a:spcPct val="115000"/>
              </a:lnSpc>
              <a:spcBef>
                <a:spcPts val="2133"/>
              </a:spcBef>
              <a:spcAft>
                <a:spcPts val="0"/>
              </a:spcAft>
              <a:buClr>
                <a:schemeClr val="lt1"/>
              </a:buClr>
              <a:buSzPts val="1200"/>
              <a:buFont typeface="Roboto Condensed Light"/>
              <a:buAutoNum type="romanLcPeriod"/>
              <a:defRPr sz="1867" b="0" i="0" u="none" strike="noStrike" cap="none">
                <a:solidFill>
                  <a:schemeClr val="lt1"/>
                </a:solidFill>
                <a:latin typeface="Albert Sans"/>
                <a:ea typeface="Albert Sans"/>
                <a:cs typeface="Albert Sans"/>
                <a:sym typeface="Albert Sans"/>
              </a:defRPr>
            </a:lvl6pPr>
            <a:lvl7pPr marL="4267093" marR="0" lvl="6" indent="-406390" algn="l" rtl="0" eaLnBrk="1" hangingPunct="1">
              <a:lnSpc>
                <a:spcPct val="115000"/>
              </a:lnSpc>
              <a:spcBef>
                <a:spcPts val="2133"/>
              </a:spcBef>
              <a:spcAft>
                <a:spcPts val="0"/>
              </a:spcAft>
              <a:buClr>
                <a:schemeClr val="lt1"/>
              </a:buClr>
              <a:buSzPts val="1200"/>
              <a:buFont typeface="Roboto Condensed Light"/>
              <a:buAutoNum type="arabicPeriod"/>
              <a:defRPr sz="1867" b="0" i="0" u="none" strike="noStrike" cap="none">
                <a:solidFill>
                  <a:schemeClr val="lt1"/>
                </a:solidFill>
                <a:latin typeface="Albert Sans"/>
                <a:ea typeface="Albert Sans"/>
                <a:cs typeface="Albert Sans"/>
                <a:sym typeface="Albert Sans"/>
              </a:defRPr>
            </a:lvl7pPr>
            <a:lvl8pPr marL="4876678" marR="0" lvl="7" indent="-406390" algn="l" rtl="0" eaLnBrk="1" hangingPunct="1">
              <a:lnSpc>
                <a:spcPct val="115000"/>
              </a:lnSpc>
              <a:spcBef>
                <a:spcPts val="2133"/>
              </a:spcBef>
              <a:spcAft>
                <a:spcPts val="0"/>
              </a:spcAft>
              <a:buClr>
                <a:schemeClr val="lt1"/>
              </a:buClr>
              <a:buSzPts val="1200"/>
              <a:buFont typeface="Roboto Condensed Light"/>
              <a:buAutoNum type="alphaLcPeriod"/>
              <a:defRPr sz="1867" b="0" i="0" u="none" strike="noStrike" cap="none">
                <a:solidFill>
                  <a:schemeClr val="lt1"/>
                </a:solidFill>
                <a:latin typeface="Albert Sans"/>
                <a:ea typeface="Albert Sans"/>
                <a:cs typeface="Albert Sans"/>
                <a:sym typeface="Albert Sans"/>
              </a:defRPr>
            </a:lvl8pPr>
            <a:lvl9pPr marL="5486263" marR="0" lvl="8" indent="-406390" algn="l" rtl="0" eaLnBrk="1" hangingPunct="1">
              <a:lnSpc>
                <a:spcPct val="115000"/>
              </a:lnSpc>
              <a:spcBef>
                <a:spcPts val="2133"/>
              </a:spcBef>
              <a:spcAft>
                <a:spcPts val="2133"/>
              </a:spcAft>
              <a:buClr>
                <a:schemeClr val="lt1"/>
              </a:buClr>
              <a:buSzPts val="1200"/>
              <a:buFont typeface="Roboto Condensed Light"/>
              <a:buAutoNum type="romanLcPeriod"/>
              <a:defRPr sz="1867" b="0" i="0" u="none" strike="noStrike" cap="none">
                <a:solidFill>
                  <a:schemeClr val="lt1"/>
                </a:solidFill>
                <a:latin typeface="Albert Sans"/>
                <a:ea typeface="Albert Sans"/>
                <a:cs typeface="Albert Sans"/>
                <a:sym typeface="Albert Sans"/>
              </a:defRPr>
            </a:lvl9pPr>
          </a:lstStyle>
          <a:p>
            <a:pPr marL="0" indent="0" algn="l" defTabSz="914400">
              <a:buNone/>
            </a:pPr>
            <a:endParaRPr lang="en-US" kern="0" dirty="0"/>
          </a:p>
        </p:txBody>
      </p:sp>
    </p:spTree>
    <p:extLst>
      <p:ext uri="{BB962C8B-B14F-4D97-AF65-F5344CB8AC3E}">
        <p14:creationId xmlns:p14="http://schemas.microsoft.com/office/powerpoint/2010/main" val="3227002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65"/>
        <p:cNvGrpSpPr/>
        <p:nvPr/>
      </p:nvGrpSpPr>
      <p:grpSpPr>
        <a:xfrm>
          <a:off x="0" y="0"/>
          <a:ext cx="0" cy="0"/>
          <a:chOff x="0" y="0"/>
          <a:chExt cx="0" cy="0"/>
        </a:xfrm>
      </p:grpSpPr>
      <p:sp>
        <p:nvSpPr>
          <p:cNvPr id="1266" name="Google Shape;1266;p39"/>
          <p:cNvSpPr txBox="1">
            <a:spLocks noGrp="1"/>
          </p:cNvSpPr>
          <p:nvPr>
            <p:ph type="title"/>
          </p:nvPr>
        </p:nvSpPr>
        <p:spPr>
          <a:xfrm>
            <a:off x="960000" y="593367"/>
            <a:ext cx="10272000" cy="763600"/>
          </a:xfrm>
          <a:prstGeom prst="rect">
            <a:avLst/>
          </a:prstGeom>
        </p:spPr>
        <p:txBody>
          <a:bodyPr spcFirstLastPara="1" wrap="square" lIns="121900" tIns="121900" rIns="121900" bIns="121900" anchor="t" anchorCtr="0">
            <a:noAutofit/>
          </a:bodyPr>
          <a:lstStyle/>
          <a:p>
            <a:r>
              <a:rPr lang="en" dirty="0">
                <a:solidFill>
                  <a:schemeClr val="lt1"/>
                </a:solidFill>
              </a:rPr>
              <a:t>Contents</a:t>
            </a:r>
            <a:endParaRPr dirty="0">
              <a:solidFill>
                <a:schemeClr val="lt1"/>
              </a:solidFill>
            </a:endParaRPr>
          </a:p>
        </p:txBody>
      </p:sp>
      <p:sp>
        <p:nvSpPr>
          <p:cNvPr id="1267" name="Google Shape;1267;p39"/>
          <p:cNvSpPr txBox="1">
            <a:spLocks noGrp="1"/>
          </p:cNvSpPr>
          <p:nvPr>
            <p:ph type="body" idx="1"/>
          </p:nvPr>
        </p:nvSpPr>
        <p:spPr>
          <a:xfrm>
            <a:off x="960000" y="1447233"/>
            <a:ext cx="10272000" cy="5213626"/>
          </a:xfrm>
          <a:prstGeom prst="rect">
            <a:avLst/>
          </a:prstGeom>
        </p:spPr>
        <p:txBody>
          <a:bodyPr spcFirstLastPara="1" wrap="square" lIns="121900" tIns="121900" rIns="121900" bIns="121900" anchor="t" anchorCtr="0">
            <a:noAutofit/>
          </a:bodyPr>
          <a:lstStyle/>
          <a:p>
            <a:pPr marL="285750" indent="-285750" algn="l">
              <a:buFont typeface="Wingdings" panose="05000000000000000000" pitchFamily="2" charset="2"/>
              <a:buChar char="§"/>
            </a:pPr>
            <a:r>
              <a:rPr lang="en-IN" sz="2000" dirty="0"/>
              <a:t>Introduction</a:t>
            </a:r>
          </a:p>
          <a:p>
            <a:pPr marL="285750" indent="-285750" algn="l">
              <a:buFont typeface="Wingdings" panose="05000000000000000000" pitchFamily="2" charset="2"/>
              <a:buChar char="§"/>
            </a:pPr>
            <a:r>
              <a:rPr lang="en-IN" sz="2000" dirty="0"/>
              <a:t>Symptoms and Diagnosis methods</a:t>
            </a:r>
          </a:p>
          <a:p>
            <a:pPr marL="285750" indent="-285750" algn="l">
              <a:buFont typeface="Wingdings" panose="05000000000000000000" pitchFamily="2" charset="2"/>
              <a:buChar char="§"/>
            </a:pPr>
            <a:r>
              <a:rPr lang="en-IN" sz="2000" dirty="0"/>
              <a:t>How ML can be used in early detection</a:t>
            </a:r>
          </a:p>
          <a:p>
            <a:pPr marL="285750" indent="-285750" algn="l">
              <a:buFont typeface="Wingdings" panose="05000000000000000000" pitchFamily="2" charset="2"/>
              <a:buChar char="§"/>
            </a:pPr>
            <a:r>
              <a:rPr lang="en-IN" sz="2000" dirty="0"/>
              <a:t>System architecture</a:t>
            </a:r>
          </a:p>
          <a:p>
            <a:pPr marL="285750" indent="-285750" algn="l">
              <a:buFont typeface="Wingdings" panose="05000000000000000000" pitchFamily="2" charset="2"/>
              <a:buChar char="§"/>
            </a:pPr>
            <a:r>
              <a:rPr lang="en-IN" sz="2000" dirty="0"/>
              <a:t>Dataset</a:t>
            </a:r>
          </a:p>
          <a:p>
            <a:pPr marL="285750" indent="-285750" algn="l">
              <a:buFont typeface="Wingdings" panose="05000000000000000000" pitchFamily="2" charset="2"/>
              <a:buChar char="§"/>
            </a:pPr>
            <a:r>
              <a:rPr lang="en-IN" sz="2000" dirty="0"/>
              <a:t>Data Pre-Processing</a:t>
            </a:r>
          </a:p>
          <a:p>
            <a:pPr marL="285750" indent="-285750" algn="l">
              <a:buFont typeface="Wingdings" panose="05000000000000000000" pitchFamily="2" charset="2"/>
              <a:buChar char="§"/>
            </a:pPr>
            <a:r>
              <a:rPr lang="en-IN" sz="2000" dirty="0"/>
              <a:t>Implementation</a:t>
            </a:r>
          </a:p>
          <a:p>
            <a:pPr marL="285750" indent="-285750" algn="l">
              <a:buFont typeface="Wingdings" panose="05000000000000000000" pitchFamily="2" charset="2"/>
              <a:buChar char="§"/>
            </a:pPr>
            <a:r>
              <a:rPr lang="en-IN" sz="2000" dirty="0"/>
              <a:t>Basic definitions</a:t>
            </a:r>
          </a:p>
          <a:p>
            <a:pPr marL="285750" indent="-285750" algn="l">
              <a:buFont typeface="Wingdings" panose="05000000000000000000" pitchFamily="2" charset="2"/>
              <a:buChar char="§"/>
            </a:pPr>
            <a:r>
              <a:rPr lang="en-IN" sz="2000" dirty="0"/>
              <a:t>Result Evaluation</a:t>
            </a:r>
          </a:p>
          <a:p>
            <a:pPr marL="285750" indent="-285750" algn="l">
              <a:buFont typeface="Wingdings" panose="05000000000000000000" pitchFamily="2" charset="2"/>
              <a:buChar char="§"/>
            </a:pPr>
            <a:r>
              <a:rPr lang="en-IN" sz="2000" dirty="0"/>
              <a:t>Comparison table</a:t>
            </a:r>
          </a:p>
          <a:p>
            <a:pPr marL="285750" indent="-285750" algn="l">
              <a:buFont typeface="Wingdings" panose="05000000000000000000" pitchFamily="2" charset="2"/>
              <a:buChar char="§"/>
            </a:pPr>
            <a:r>
              <a:rPr lang="en-IN" sz="2000" dirty="0"/>
              <a:t>Comparison graph</a:t>
            </a:r>
          </a:p>
          <a:p>
            <a:pPr marL="285750" indent="-285750" algn="l">
              <a:buFont typeface="Wingdings" panose="05000000000000000000" pitchFamily="2" charset="2"/>
              <a:buChar char="§"/>
            </a:pPr>
            <a:r>
              <a:rPr lang="en-IN" sz="2000" dirty="0"/>
              <a:t>Limitations</a:t>
            </a:r>
          </a:p>
          <a:p>
            <a:pPr marL="285750" indent="-285750" algn="l">
              <a:buFont typeface="Wingdings" panose="05000000000000000000" pitchFamily="2" charset="2"/>
              <a:buChar char="§"/>
            </a:pPr>
            <a:r>
              <a:rPr lang="en-IN" sz="2000" dirty="0"/>
              <a:t>Conclusions</a:t>
            </a:r>
          </a:p>
          <a:p>
            <a:pPr marL="285750" indent="-285750" algn="l">
              <a:buFont typeface="Wingdings" panose="05000000000000000000" pitchFamily="2" charset="2"/>
              <a:buChar char="§"/>
            </a:pPr>
            <a:r>
              <a:rPr lang="en-IN" sz="2000"/>
              <a:t>Referances</a:t>
            </a:r>
            <a:endParaRPr lang="en-IN" sz="2000" dirty="0"/>
          </a:p>
          <a:p>
            <a:pPr marL="285750" indent="-285750" algn="l">
              <a:buFont typeface="Wingdings" panose="05000000000000000000" pitchFamily="2" charset="2"/>
              <a:buChar char="§"/>
            </a:pPr>
            <a:endParaRPr lang="en-IN" sz="2000" dirty="0"/>
          </a:p>
          <a:p>
            <a:pPr marL="285750" indent="-285750" algn="l">
              <a:buFont typeface="Wingdings" panose="05000000000000000000" pitchFamily="2" charset="2"/>
              <a:buChar char="§"/>
            </a:pPr>
            <a:endParaRPr lang="en-IN" sz="2000" dirty="0"/>
          </a:p>
          <a:p>
            <a:pPr marL="285750" indent="-285750" algn="l">
              <a:buFont typeface="Wingdings" panose="05000000000000000000" pitchFamily="2" charset="2"/>
              <a:buChar char="§"/>
            </a:pPr>
            <a:endParaRPr lang="en-IN" sz="2000" dirty="0"/>
          </a:p>
          <a:p>
            <a:pPr marL="285750" indent="-285750" algn="l">
              <a:buFont typeface="Wingdings" panose="05000000000000000000" pitchFamily="2" charset="2"/>
              <a:buChar char="§"/>
            </a:pPr>
            <a:endParaRPr lang="en-IN" sz="2000" dirty="0"/>
          </a:p>
          <a:p>
            <a:pPr marL="285750" indent="-285750" algn="l">
              <a:buFont typeface="Wingdings" panose="05000000000000000000" pitchFamily="2" charset="2"/>
              <a:buChar char="§"/>
            </a:pPr>
            <a:endParaRPr lang="en-IN" sz="2000" dirty="0"/>
          </a:p>
          <a:p>
            <a:pPr marL="285750" indent="-285750" algn="l">
              <a:buFont typeface="Wingdings" panose="05000000000000000000" pitchFamily="2" charset="2"/>
              <a:buChar char="§"/>
            </a:pPr>
            <a:endParaRPr lang="en-IN" sz="2000" dirty="0"/>
          </a:p>
          <a:p>
            <a:pPr marL="285750" indent="-285750" algn="l">
              <a:buFont typeface="Wingdings" panose="05000000000000000000" pitchFamily="2" charset="2"/>
              <a:buChar char="§"/>
            </a:pPr>
            <a:endParaRPr lang="en-IN" sz="2000" dirty="0"/>
          </a:p>
          <a:p>
            <a:pPr marL="285750" indent="-285750" algn="l">
              <a:buFont typeface="Wingdings" panose="05000000000000000000" pitchFamily="2" charset="2"/>
              <a:buChar char="§"/>
            </a:pPr>
            <a:endParaRPr dirty="0"/>
          </a:p>
        </p:txBody>
      </p:sp>
    </p:spTree>
    <p:extLst>
      <p:ext uri="{BB962C8B-B14F-4D97-AF65-F5344CB8AC3E}">
        <p14:creationId xmlns:p14="http://schemas.microsoft.com/office/powerpoint/2010/main" val="26047914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11"/>
        <p:cNvGrpSpPr/>
        <p:nvPr/>
      </p:nvGrpSpPr>
      <p:grpSpPr>
        <a:xfrm>
          <a:off x="0" y="0"/>
          <a:ext cx="0" cy="0"/>
          <a:chOff x="0" y="0"/>
          <a:chExt cx="0" cy="0"/>
        </a:xfrm>
      </p:grpSpPr>
      <p:sp>
        <p:nvSpPr>
          <p:cNvPr id="6" name="Google Shape;2005;p70">
            <a:extLst>
              <a:ext uri="{FF2B5EF4-FFF2-40B4-BE49-F238E27FC236}">
                <a16:creationId xmlns:a16="http://schemas.microsoft.com/office/drawing/2014/main" id="{EF5287A5-2894-388B-9544-4DF16E2E3213}"/>
              </a:ext>
            </a:extLst>
          </p:cNvPr>
          <p:cNvSpPr txBox="1">
            <a:spLocks noGrp="1"/>
          </p:cNvSpPr>
          <p:nvPr>
            <p:ph type="title"/>
          </p:nvPr>
        </p:nvSpPr>
        <p:spPr>
          <a:xfrm>
            <a:off x="3193566" y="362465"/>
            <a:ext cx="5546780" cy="873211"/>
          </a:xfrm>
          <a:prstGeom prst="rect">
            <a:avLst/>
          </a:prstGeom>
        </p:spPr>
        <p:txBody>
          <a:bodyPr spcFirstLastPara="1" wrap="square" lIns="121900" tIns="121900" rIns="121900" bIns="121900" anchor="ctr" anchorCtr="0">
            <a:noAutofit/>
          </a:bodyPr>
          <a:lstStyle/>
          <a:p>
            <a:pPr algn="ctr"/>
            <a:r>
              <a:rPr lang="en" sz="7000" dirty="0"/>
              <a:t>Thanks!</a:t>
            </a:r>
            <a:endParaRPr sz="7000" dirty="0"/>
          </a:p>
        </p:txBody>
      </p:sp>
      <p:sp>
        <p:nvSpPr>
          <p:cNvPr id="3" name="Google Shape;1267;p39">
            <a:extLst>
              <a:ext uri="{FF2B5EF4-FFF2-40B4-BE49-F238E27FC236}">
                <a16:creationId xmlns:a16="http://schemas.microsoft.com/office/drawing/2014/main" id="{F09C4AA7-B6E8-AE8D-C3AA-7CEBF7E87108}"/>
              </a:ext>
            </a:extLst>
          </p:cNvPr>
          <p:cNvSpPr txBox="1">
            <a:spLocks/>
          </p:cNvSpPr>
          <p:nvPr/>
        </p:nvSpPr>
        <p:spPr>
          <a:xfrm>
            <a:off x="1112400" y="1599633"/>
            <a:ext cx="10298026" cy="469350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609585" marR="0" lvl="0" indent="-406390" algn="ctr" rtl="0" eaLnBrk="1" hangingPunct="1">
              <a:lnSpc>
                <a:spcPct val="100000"/>
              </a:lnSpc>
              <a:spcBef>
                <a:spcPts val="0"/>
              </a:spcBef>
              <a:spcAft>
                <a:spcPts val="0"/>
              </a:spcAft>
              <a:buClr>
                <a:schemeClr val="lt1"/>
              </a:buClr>
              <a:buSzPts val="1200"/>
              <a:buFont typeface="Albert Sans"/>
              <a:buAutoNum type="arabicPeriod"/>
              <a:defRPr sz="1667" b="0" i="0" u="none" strike="noStrike" cap="none">
                <a:solidFill>
                  <a:schemeClr val="lt1"/>
                </a:solidFill>
                <a:latin typeface="Albert Sans"/>
                <a:ea typeface="Albert Sans"/>
                <a:cs typeface="Albert Sans"/>
                <a:sym typeface="Albert Sans"/>
              </a:defRPr>
            </a:lvl1pPr>
            <a:lvl2pPr marL="1219170" marR="0" lvl="1" indent="-406390" algn="l" rtl="0" eaLnBrk="1" hangingPunct="1">
              <a:lnSpc>
                <a:spcPct val="115000"/>
              </a:lnSpc>
              <a:spcBef>
                <a:spcPts val="0"/>
              </a:spcBef>
              <a:spcAft>
                <a:spcPts val="0"/>
              </a:spcAft>
              <a:buClr>
                <a:schemeClr val="lt1"/>
              </a:buClr>
              <a:buSzPts val="1200"/>
              <a:buFont typeface="Roboto Condensed Light"/>
              <a:buAutoNum type="alphaLcPeriod"/>
              <a:defRPr sz="1867" b="0" i="0" u="none" strike="noStrike" cap="none">
                <a:solidFill>
                  <a:schemeClr val="lt1"/>
                </a:solidFill>
                <a:latin typeface="Albert Sans"/>
                <a:ea typeface="Albert Sans"/>
                <a:cs typeface="Albert Sans"/>
                <a:sym typeface="Albert Sans"/>
              </a:defRPr>
            </a:lvl2pPr>
            <a:lvl3pPr marL="1828754" marR="0" lvl="2" indent="-406390" algn="l" rtl="0" eaLnBrk="1" hangingPunct="1">
              <a:lnSpc>
                <a:spcPct val="115000"/>
              </a:lnSpc>
              <a:spcBef>
                <a:spcPts val="2133"/>
              </a:spcBef>
              <a:spcAft>
                <a:spcPts val="0"/>
              </a:spcAft>
              <a:buClr>
                <a:schemeClr val="lt1"/>
              </a:buClr>
              <a:buSzPts val="1200"/>
              <a:buFont typeface="Roboto Condensed Light"/>
              <a:buAutoNum type="romanLcPeriod"/>
              <a:defRPr sz="1867" b="0" i="0" u="none" strike="noStrike" cap="none">
                <a:solidFill>
                  <a:schemeClr val="lt1"/>
                </a:solidFill>
                <a:latin typeface="Albert Sans"/>
                <a:ea typeface="Albert Sans"/>
                <a:cs typeface="Albert Sans"/>
                <a:sym typeface="Albert Sans"/>
              </a:defRPr>
            </a:lvl3pPr>
            <a:lvl4pPr marL="2438339" marR="0" lvl="3" indent="-406390" algn="l" rtl="0" eaLnBrk="1" hangingPunct="1">
              <a:lnSpc>
                <a:spcPct val="115000"/>
              </a:lnSpc>
              <a:spcBef>
                <a:spcPts val="2133"/>
              </a:spcBef>
              <a:spcAft>
                <a:spcPts val="0"/>
              </a:spcAft>
              <a:buClr>
                <a:schemeClr val="lt1"/>
              </a:buClr>
              <a:buSzPts val="1200"/>
              <a:buFont typeface="Roboto Condensed Light"/>
              <a:buAutoNum type="arabicPeriod"/>
              <a:defRPr sz="1867" b="0" i="0" u="none" strike="noStrike" cap="none">
                <a:solidFill>
                  <a:schemeClr val="lt1"/>
                </a:solidFill>
                <a:latin typeface="Albert Sans"/>
                <a:ea typeface="Albert Sans"/>
                <a:cs typeface="Albert Sans"/>
                <a:sym typeface="Albert Sans"/>
              </a:defRPr>
            </a:lvl4pPr>
            <a:lvl5pPr marL="3047924" marR="0" lvl="4" indent="-406390" algn="l" rtl="0" eaLnBrk="1" hangingPunct="1">
              <a:lnSpc>
                <a:spcPct val="115000"/>
              </a:lnSpc>
              <a:spcBef>
                <a:spcPts val="2133"/>
              </a:spcBef>
              <a:spcAft>
                <a:spcPts val="0"/>
              </a:spcAft>
              <a:buClr>
                <a:schemeClr val="lt1"/>
              </a:buClr>
              <a:buSzPts val="1200"/>
              <a:buFont typeface="Roboto Condensed Light"/>
              <a:buAutoNum type="alphaLcPeriod"/>
              <a:defRPr sz="1867" b="0" i="0" u="none" strike="noStrike" cap="none">
                <a:solidFill>
                  <a:schemeClr val="lt1"/>
                </a:solidFill>
                <a:latin typeface="Albert Sans"/>
                <a:ea typeface="Albert Sans"/>
                <a:cs typeface="Albert Sans"/>
                <a:sym typeface="Albert Sans"/>
              </a:defRPr>
            </a:lvl5pPr>
            <a:lvl6pPr marL="3657509" marR="0" lvl="5" indent="-406390" algn="l" rtl="0" eaLnBrk="1" hangingPunct="1">
              <a:lnSpc>
                <a:spcPct val="115000"/>
              </a:lnSpc>
              <a:spcBef>
                <a:spcPts val="2133"/>
              </a:spcBef>
              <a:spcAft>
                <a:spcPts val="0"/>
              </a:spcAft>
              <a:buClr>
                <a:schemeClr val="lt1"/>
              </a:buClr>
              <a:buSzPts val="1200"/>
              <a:buFont typeface="Roboto Condensed Light"/>
              <a:buAutoNum type="romanLcPeriod"/>
              <a:defRPr sz="1867" b="0" i="0" u="none" strike="noStrike" cap="none">
                <a:solidFill>
                  <a:schemeClr val="lt1"/>
                </a:solidFill>
                <a:latin typeface="Albert Sans"/>
                <a:ea typeface="Albert Sans"/>
                <a:cs typeface="Albert Sans"/>
                <a:sym typeface="Albert Sans"/>
              </a:defRPr>
            </a:lvl6pPr>
            <a:lvl7pPr marL="4267093" marR="0" lvl="6" indent="-406390" algn="l" rtl="0" eaLnBrk="1" hangingPunct="1">
              <a:lnSpc>
                <a:spcPct val="115000"/>
              </a:lnSpc>
              <a:spcBef>
                <a:spcPts val="2133"/>
              </a:spcBef>
              <a:spcAft>
                <a:spcPts val="0"/>
              </a:spcAft>
              <a:buClr>
                <a:schemeClr val="lt1"/>
              </a:buClr>
              <a:buSzPts val="1200"/>
              <a:buFont typeface="Roboto Condensed Light"/>
              <a:buAutoNum type="arabicPeriod"/>
              <a:defRPr sz="1867" b="0" i="0" u="none" strike="noStrike" cap="none">
                <a:solidFill>
                  <a:schemeClr val="lt1"/>
                </a:solidFill>
                <a:latin typeface="Albert Sans"/>
                <a:ea typeface="Albert Sans"/>
                <a:cs typeface="Albert Sans"/>
                <a:sym typeface="Albert Sans"/>
              </a:defRPr>
            </a:lvl7pPr>
            <a:lvl8pPr marL="4876678" marR="0" lvl="7" indent="-406390" algn="l" rtl="0" eaLnBrk="1" hangingPunct="1">
              <a:lnSpc>
                <a:spcPct val="115000"/>
              </a:lnSpc>
              <a:spcBef>
                <a:spcPts val="2133"/>
              </a:spcBef>
              <a:spcAft>
                <a:spcPts val="0"/>
              </a:spcAft>
              <a:buClr>
                <a:schemeClr val="lt1"/>
              </a:buClr>
              <a:buSzPts val="1200"/>
              <a:buFont typeface="Roboto Condensed Light"/>
              <a:buAutoNum type="alphaLcPeriod"/>
              <a:defRPr sz="1867" b="0" i="0" u="none" strike="noStrike" cap="none">
                <a:solidFill>
                  <a:schemeClr val="lt1"/>
                </a:solidFill>
                <a:latin typeface="Albert Sans"/>
                <a:ea typeface="Albert Sans"/>
                <a:cs typeface="Albert Sans"/>
                <a:sym typeface="Albert Sans"/>
              </a:defRPr>
            </a:lvl8pPr>
            <a:lvl9pPr marL="5486263" marR="0" lvl="8" indent="-406390" algn="l" rtl="0" eaLnBrk="1" hangingPunct="1">
              <a:lnSpc>
                <a:spcPct val="115000"/>
              </a:lnSpc>
              <a:spcBef>
                <a:spcPts val="2133"/>
              </a:spcBef>
              <a:spcAft>
                <a:spcPts val="2133"/>
              </a:spcAft>
              <a:buClr>
                <a:schemeClr val="lt1"/>
              </a:buClr>
              <a:buSzPts val="1200"/>
              <a:buFont typeface="Roboto Condensed Light"/>
              <a:buAutoNum type="romanLcPeriod"/>
              <a:defRPr sz="1867" b="0" i="0" u="none" strike="noStrike" cap="none">
                <a:solidFill>
                  <a:schemeClr val="lt1"/>
                </a:solidFill>
                <a:latin typeface="Albert Sans"/>
                <a:ea typeface="Albert Sans"/>
                <a:cs typeface="Albert Sans"/>
                <a:sym typeface="Albert Sans"/>
              </a:defRPr>
            </a:lvl9pPr>
          </a:lstStyle>
          <a:p>
            <a:pPr marL="0" indent="0" algn="l" defTabSz="914400">
              <a:buFont typeface="Albert Sans"/>
              <a:buNone/>
            </a:pPr>
            <a:r>
              <a:rPr lang="en-IN" sz="4000" b="1" kern="0" dirty="0">
                <a:solidFill>
                  <a:schemeClr val="bg1"/>
                </a:solidFill>
                <a:latin typeface="Sitka Small"/>
              </a:rPr>
              <a:t>References:</a:t>
            </a:r>
          </a:p>
          <a:p>
            <a:pPr marL="0" indent="0" algn="l" defTabSz="914400">
              <a:buNone/>
            </a:pPr>
            <a:r>
              <a:rPr lang="en-US" sz="1800" b="1" kern="0" dirty="0">
                <a:solidFill>
                  <a:schemeClr val="bg1"/>
                </a:solidFill>
                <a:latin typeface="Sitka Small"/>
                <a:hlinkClick r:id="rId3">
                  <a:extLst>
                    <a:ext uri="{A12FA001-AC4F-418D-AE19-62706E023703}">
                      <ahyp:hlinkClr xmlns:ahyp="http://schemas.microsoft.com/office/drawing/2018/hyperlinkcolor" val="tx"/>
                    </a:ext>
                  </a:extLst>
                </a:hlinkClick>
              </a:rPr>
              <a:t>Machine Learning and Image Processing Enabled Evolutionary Framework for Brain MRI Analysis for Alzheimer’s Disease Detection</a:t>
            </a:r>
            <a:endParaRPr lang="en-US" sz="1800" b="1" kern="0">
              <a:solidFill>
                <a:schemeClr val="bg1"/>
              </a:solidFill>
              <a:latin typeface="Sitka Small"/>
            </a:endParaRPr>
          </a:p>
          <a:p>
            <a:pPr marL="0" indent="0" algn="l" defTabSz="914400">
              <a:buNone/>
            </a:pPr>
            <a:endParaRPr lang="en-US" sz="1600" b="1" kern="0" dirty="0">
              <a:solidFill>
                <a:schemeClr val="tx2">
                  <a:lumMod val="50000"/>
                </a:schemeClr>
              </a:solidFill>
              <a:latin typeface="Sitka Small" pitchFamily="2" charset="0"/>
            </a:endParaRPr>
          </a:p>
          <a:p>
            <a:pPr marL="0" indent="0" algn="l" defTabSz="914400">
              <a:buNone/>
            </a:pPr>
            <a:r>
              <a:rPr lang="en-US" sz="1800" b="1" kern="0" dirty="0">
                <a:solidFill>
                  <a:schemeClr val="bg1"/>
                </a:solidFill>
                <a:latin typeface="Sitka Small"/>
                <a:hlinkClick r:id="rId4">
                  <a:extLst>
                    <a:ext uri="{A12FA001-AC4F-418D-AE19-62706E023703}">
                      <ahyp:hlinkClr xmlns:ahyp="http://schemas.microsoft.com/office/drawing/2018/hyperlinkcolor" val="tx"/>
                    </a:ext>
                  </a:extLst>
                </a:hlinkClick>
              </a:rPr>
              <a:t>Applying_convolutional_neural_networks_for_pre-detection_of_alzheimers_disease_from_structural_MRI_data</a:t>
            </a:r>
            <a:endParaRPr lang="en-US" sz="1800" b="1" kern="0">
              <a:solidFill>
                <a:schemeClr val="bg1"/>
              </a:solidFill>
              <a:latin typeface="Sitka Small"/>
            </a:endParaRPr>
          </a:p>
          <a:p>
            <a:pPr marL="0" indent="0" algn="l" defTabSz="914400">
              <a:buNone/>
            </a:pPr>
            <a:endParaRPr lang="en-US" sz="1600" b="1" kern="0" dirty="0">
              <a:solidFill>
                <a:schemeClr val="tx2">
                  <a:lumMod val="50000"/>
                </a:schemeClr>
              </a:solidFill>
              <a:latin typeface="Sitka Small" pitchFamily="2" charset="0"/>
            </a:endParaRPr>
          </a:p>
          <a:p>
            <a:pPr marL="0" indent="0" algn="l" defTabSz="914400">
              <a:buNone/>
            </a:pPr>
            <a:r>
              <a:rPr lang="en-US" sz="1800" b="1" kern="0" dirty="0">
                <a:solidFill>
                  <a:schemeClr val="bg1"/>
                </a:solidFill>
                <a:latin typeface="Sitka Small"/>
                <a:hlinkClick r:id="rId5">
                  <a:extLst>
                    <a:ext uri="{A12FA001-AC4F-418D-AE19-62706E023703}">
                      <ahyp:hlinkClr xmlns:ahyp="http://schemas.microsoft.com/office/drawing/2018/hyperlinkcolor" val="tx"/>
                    </a:ext>
                  </a:extLst>
                </a:hlinkClick>
              </a:rPr>
              <a:t>Predicting Alzheimer’s Disease Using LSTM</a:t>
            </a:r>
            <a:endParaRPr lang="en-US" sz="1800" b="1" kern="0">
              <a:solidFill>
                <a:schemeClr val="bg1"/>
              </a:solidFill>
              <a:latin typeface="Sitka Small"/>
            </a:endParaRPr>
          </a:p>
        </p:txBody>
      </p:sp>
    </p:spTree>
    <p:extLst>
      <p:ext uri="{BB962C8B-B14F-4D97-AF65-F5344CB8AC3E}">
        <p14:creationId xmlns:p14="http://schemas.microsoft.com/office/powerpoint/2010/main" val="2011271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65"/>
        <p:cNvGrpSpPr/>
        <p:nvPr/>
      </p:nvGrpSpPr>
      <p:grpSpPr>
        <a:xfrm>
          <a:off x="0" y="0"/>
          <a:ext cx="0" cy="0"/>
          <a:chOff x="0" y="0"/>
          <a:chExt cx="0" cy="0"/>
        </a:xfrm>
      </p:grpSpPr>
      <p:sp>
        <p:nvSpPr>
          <p:cNvPr id="1266" name="Google Shape;1266;p39"/>
          <p:cNvSpPr txBox="1">
            <a:spLocks noGrp="1"/>
          </p:cNvSpPr>
          <p:nvPr>
            <p:ph type="title"/>
          </p:nvPr>
        </p:nvSpPr>
        <p:spPr>
          <a:xfrm>
            <a:off x="960000" y="593367"/>
            <a:ext cx="10272000" cy="763600"/>
          </a:xfrm>
          <a:prstGeom prst="rect">
            <a:avLst/>
          </a:prstGeom>
        </p:spPr>
        <p:txBody>
          <a:bodyPr spcFirstLastPara="1" wrap="square" lIns="121900" tIns="121900" rIns="121900" bIns="121900" anchor="t" anchorCtr="0">
            <a:noAutofit/>
          </a:bodyPr>
          <a:lstStyle/>
          <a:p>
            <a:r>
              <a:rPr lang="en-US" b="1" dirty="0">
                <a:solidFill>
                  <a:schemeClr val="bg1"/>
                </a:solidFill>
              </a:rPr>
              <a:t>Introduction: </a:t>
            </a:r>
            <a:r>
              <a:rPr lang="en-US" sz="3200" dirty="0"/>
              <a:t>Alzheimer Disease</a:t>
            </a:r>
            <a:endParaRPr dirty="0">
              <a:solidFill>
                <a:schemeClr val="lt1"/>
              </a:solidFill>
            </a:endParaRPr>
          </a:p>
        </p:txBody>
      </p:sp>
      <p:sp>
        <p:nvSpPr>
          <p:cNvPr id="1267" name="Google Shape;1267;p39"/>
          <p:cNvSpPr txBox="1">
            <a:spLocks noGrp="1"/>
          </p:cNvSpPr>
          <p:nvPr>
            <p:ph type="body" idx="1"/>
          </p:nvPr>
        </p:nvSpPr>
        <p:spPr>
          <a:xfrm>
            <a:off x="960000" y="1447233"/>
            <a:ext cx="10298026" cy="566125"/>
          </a:xfrm>
          <a:prstGeom prst="rect">
            <a:avLst/>
          </a:prstGeom>
        </p:spPr>
        <p:txBody>
          <a:bodyPr spcFirstLastPara="1" wrap="square" lIns="121900" tIns="121900" rIns="121900" bIns="121900" anchor="t" anchorCtr="0">
            <a:noAutofit/>
          </a:bodyPr>
          <a:lstStyle/>
          <a:p>
            <a:pPr marL="0" indent="0" algn="l">
              <a:buNone/>
            </a:pPr>
            <a:r>
              <a:rPr lang="en-IN" sz="2000" u="sng" dirty="0"/>
              <a:t>What is </a:t>
            </a:r>
            <a:r>
              <a:rPr lang="en-US" sz="2400" u="sng" dirty="0"/>
              <a:t>Alzheimer’s disease?</a:t>
            </a:r>
            <a:endParaRPr sz="2000" u="sng" dirty="0"/>
          </a:p>
          <a:p>
            <a:pPr marL="0" indent="0">
              <a:buNone/>
            </a:pPr>
            <a:endParaRPr dirty="0"/>
          </a:p>
        </p:txBody>
      </p:sp>
      <p:sp>
        <p:nvSpPr>
          <p:cNvPr id="4" name="Google Shape;1267;p39">
            <a:extLst>
              <a:ext uri="{FF2B5EF4-FFF2-40B4-BE49-F238E27FC236}">
                <a16:creationId xmlns:a16="http://schemas.microsoft.com/office/drawing/2014/main" id="{3438B596-E3B0-B3B5-6B65-905264D3AD8B}"/>
              </a:ext>
            </a:extLst>
          </p:cNvPr>
          <p:cNvSpPr txBox="1">
            <a:spLocks/>
          </p:cNvSpPr>
          <p:nvPr/>
        </p:nvSpPr>
        <p:spPr>
          <a:xfrm>
            <a:off x="850084" y="2239860"/>
            <a:ext cx="10298026" cy="441260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609585" marR="0" lvl="0" indent="-406390" algn="ctr" rtl="0" eaLnBrk="1" hangingPunct="1">
              <a:lnSpc>
                <a:spcPct val="100000"/>
              </a:lnSpc>
              <a:spcBef>
                <a:spcPts val="0"/>
              </a:spcBef>
              <a:spcAft>
                <a:spcPts val="0"/>
              </a:spcAft>
              <a:buClr>
                <a:schemeClr val="lt1"/>
              </a:buClr>
              <a:buSzPts val="1200"/>
              <a:buFont typeface="Albert Sans"/>
              <a:buAutoNum type="arabicPeriod"/>
              <a:defRPr sz="1667" b="0" i="0" u="none" strike="noStrike" cap="none">
                <a:solidFill>
                  <a:schemeClr val="lt1"/>
                </a:solidFill>
                <a:latin typeface="Albert Sans"/>
                <a:ea typeface="Albert Sans"/>
                <a:cs typeface="Albert Sans"/>
                <a:sym typeface="Albert Sans"/>
              </a:defRPr>
            </a:lvl1pPr>
            <a:lvl2pPr marL="1219170" marR="0" lvl="1" indent="-406390" algn="l" rtl="0" eaLnBrk="1" hangingPunct="1">
              <a:lnSpc>
                <a:spcPct val="115000"/>
              </a:lnSpc>
              <a:spcBef>
                <a:spcPts val="0"/>
              </a:spcBef>
              <a:spcAft>
                <a:spcPts val="0"/>
              </a:spcAft>
              <a:buClr>
                <a:schemeClr val="lt1"/>
              </a:buClr>
              <a:buSzPts val="1200"/>
              <a:buFont typeface="Roboto Condensed Light"/>
              <a:buAutoNum type="alphaLcPeriod"/>
              <a:defRPr sz="1867" b="0" i="0" u="none" strike="noStrike" cap="none">
                <a:solidFill>
                  <a:schemeClr val="lt1"/>
                </a:solidFill>
                <a:latin typeface="Albert Sans"/>
                <a:ea typeface="Albert Sans"/>
                <a:cs typeface="Albert Sans"/>
                <a:sym typeface="Albert Sans"/>
              </a:defRPr>
            </a:lvl2pPr>
            <a:lvl3pPr marL="1828754" marR="0" lvl="2" indent="-406390" algn="l" rtl="0" eaLnBrk="1" hangingPunct="1">
              <a:lnSpc>
                <a:spcPct val="115000"/>
              </a:lnSpc>
              <a:spcBef>
                <a:spcPts val="2133"/>
              </a:spcBef>
              <a:spcAft>
                <a:spcPts val="0"/>
              </a:spcAft>
              <a:buClr>
                <a:schemeClr val="lt1"/>
              </a:buClr>
              <a:buSzPts val="1200"/>
              <a:buFont typeface="Roboto Condensed Light"/>
              <a:buAutoNum type="romanLcPeriod"/>
              <a:defRPr sz="1867" b="0" i="0" u="none" strike="noStrike" cap="none">
                <a:solidFill>
                  <a:schemeClr val="lt1"/>
                </a:solidFill>
                <a:latin typeface="Albert Sans"/>
                <a:ea typeface="Albert Sans"/>
                <a:cs typeface="Albert Sans"/>
                <a:sym typeface="Albert Sans"/>
              </a:defRPr>
            </a:lvl3pPr>
            <a:lvl4pPr marL="2438339" marR="0" lvl="3" indent="-406390" algn="l" rtl="0" eaLnBrk="1" hangingPunct="1">
              <a:lnSpc>
                <a:spcPct val="115000"/>
              </a:lnSpc>
              <a:spcBef>
                <a:spcPts val="2133"/>
              </a:spcBef>
              <a:spcAft>
                <a:spcPts val="0"/>
              </a:spcAft>
              <a:buClr>
                <a:schemeClr val="lt1"/>
              </a:buClr>
              <a:buSzPts val="1200"/>
              <a:buFont typeface="Roboto Condensed Light"/>
              <a:buAutoNum type="arabicPeriod"/>
              <a:defRPr sz="1867" b="0" i="0" u="none" strike="noStrike" cap="none">
                <a:solidFill>
                  <a:schemeClr val="lt1"/>
                </a:solidFill>
                <a:latin typeface="Albert Sans"/>
                <a:ea typeface="Albert Sans"/>
                <a:cs typeface="Albert Sans"/>
                <a:sym typeface="Albert Sans"/>
              </a:defRPr>
            </a:lvl4pPr>
            <a:lvl5pPr marL="3047924" marR="0" lvl="4" indent="-406390" algn="l" rtl="0" eaLnBrk="1" hangingPunct="1">
              <a:lnSpc>
                <a:spcPct val="115000"/>
              </a:lnSpc>
              <a:spcBef>
                <a:spcPts val="2133"/>
              </a:spcBef>
              <a:spcAft>
                <a:spcPts val="0"/>
              </a:spcAft>
              <a:buClr>
                <a:schemeClr val="lt1"/>
              </a:buClr>
              <a:buSzPts val="1200"/>
              <a:buFont typeface="Roboto Condensed Light"/>
              <a:buAutoNum type="alphaLcPeriod"/>
              <a:defRPr sz="1867" b="0" i="0" u="none" strike="noStrike" cap="none">
                <a:solidFill>
                  <a:schemeClr val="lt1"/>
                </a:solidFill>
                <a:latin typeface="Albert Sans"/>
                <a:ea typeface="Albert Sans"/>
                <a:cs typeface="Albert Sans"/>
                <a:sym typeface="Albert Sans"/>
              </a:defRPr>
            </a:lvl5pPr>
            <a:lvl6pPr marL="3657509" marR="0" lvl="5" indent="-406390" algn="l" rtl="0" eaLnBrk="1" hangingPunct="1">
              <a:lnSpc>
                <a:spcPct val="115000"/>
              </a:lnSpc>
              <a:spcBef>
                <a:spcPts val="2133"/>
              </a:spcBef>
              <a:spcAft>
                <a:spcPts val="0"/>
              </a:spcAft>
              <a:buClr>
                <a:schemeClr val="lt1"/>
              </a:buClr>
              <a:buSzPts val="1200"/>
              <a:buFont typeface="Roboto Condensed Light"/>
              <a:buAutoNum type="romanLcPeriod"/>
              <a:defRPr sz="1867" b="0" i="0" u="none" strike="noStrike" cap="none">
                <a:solidFill>
                  <a:schemeClr val="lt1"/>
                </a:solidFill>
                <a:latin typeface="Albert Sans"/>
                <a:ea typeface="Albert Sans"/>
                <a:cs typeface="Albert Sans"/>
                <a:sym typeface="Albert Sans"/>
              </a:defRPr>
            </a:lvl6pPr>
            <a:lvl7pPr marL="4267093" marR="0" lvl="6" indent="-406390" algn="l" rtl="0" eaLnBrk="1" hangingPunct="1">
              <a:lnSpc>
                <a:spcPct val="115000"/>
              </a:lnSpc>
              <a:spcBef>
                <a:spcPts val="2133"/>
              </a:spcBef>
              <a:spcAft>
                <a:spcPts val="0"/>
              </a:spcAft>
              <a:buClr>
                <a:schemeClr val="lt1"/>
              </a:buClr>
              <a:buSzPts val="1200"/>
              <a:buFont typeface="Roboto Condensed Light"/>
              <a:buAutoNum type="arabicPeriod"/>
              <a:defRPr sz="1867" b="0" i="0" u="none" strike="noStrike" cap="none">
                <a:solidFill>
                  <a:schemeClr val="lt1"/>
                </a:solidFill>
                <a:latin typeface="Albert Sans"/>
                <a:ea typeface="Albert Sans"/>
                <a:cs typeface="Albert Sans"/>
                <a:sym typeface="Albert Sans"/>
              </a:defRPr>
            </a:lvl7pPr>
            <a:lvl8pPr marL="4876678" marR="0" lvl="7" indent="-406390" algn="l" rtl="0" eaLnBrk="1" hangingPunct="1">
              <a:lnSpc>
                <a:spcPct val="115000"/>
              </a:lnSpc>
              <a:spcBef>
                <a:spcPts val="2133"/>
              </a:spcBef>
              <a:spcAft>
                <a:spcPts val="0"/>
              </a:spcAft>
              <a:buClr>
                <a:schemeClr val="lt1"/>
              </a:buClr>
              <a:buSzPts val="1200"/>
              <a:buFont typeface="Roboto Condensed Light"/>
              <a:buAutoNum type="alphaLcPeriod"/>
              <a:defRPr sz="1867" b="0" i="0" u="none" strike="noStrike" cap="none">
                <a:solidFill>
                  <a:schemeClr val="lt1"/>
                </a:solidFill>
                <a:latin typeface="Albert Sans"/>
                <a:ea typeface="Albert Sans"/>
                <a:cs typeface="Albert Sans"/>
                <a:sym typeface="Albert Sans"/>
              </a:defRPr>
            </a:lvl8pPr>
            <a:lvl9pPr marL="5486263" marR="0" lvl="8" indent="-406390" algn="l" rtl="0" eaLnBrk="1" hangingPunct="1">
              <a:lnSpc>
                <a:spcPct val="115000"/>
              </a:lnSpc>
              <a:spcBef>
                <a:spcPts val="2133"/>
              </a:spcBef>
              <a:spcAft>
                <a:spcPts val="2133"/>
              </a:spcAft>
              <a:buClr>
                <a:schemeClr val="lt1"/>
              </a:buClr>
              <a:buSzPts val="1200"/>
              <a:buFont typeface="Roboto Condensed Light"/>
              <a:buAutoNum type="romanLcPeriod"/>
              <a:defRPr sz="1867" b="0" i="0" u="none" strike="noStrike" cap="none">
                <a:solidFill>
                  <a:schemeClr val="lt1"/>
                </a:solidFill>
                <a:latin typeface="Albert Sans"/>
                <a:ea typeface="Albert Sans"/>
                <a:cs typeface="Albert Sans"/>
                <a:sym typeface="Albert Sans"/>
              </a:defRPr>
            </a:lvl9pPr>
          </a:lstStyle>
          <a:p>
            <a:pPr marL="285750" indent="-285750" algn="l" defTabSz="914400">
              <a:buFont typeface="Wingdings" panose="05000000000000000000" pitchFamily="2" charset="2"/>
              <a:buChar char="§"/>
            </a:pPr>
            <a:r>
              <a:rPr lang="en-US" sz="1800" dirty="0">
                <a:solidFill>
                  <a:srgbClr val="D1D5DB"/>
                </a:solidFill>
                <a:latin typeface="Söhne"/>
              </a:rPr>
              <a:t>A</a:t>
            </a:r>
            <a:r>
              <a:rPr lang="en-US" sz="1800" b="0" i="0" dirty="0">
                <a:solidFill>
                  <a:srgbClr val="D1D5DB"/>
                </a:solidFill>
                <a:effectLst/>
                <a:latin typeface="Söhne"/>
              </a:rPr>
              <a:t> progressive and irreversible brain disorder that affects memory </a:t>
            </a:r>
            <a:r>
              <a:rPr lang="en-US" sz="2000" b="0" i="0" dirty="0">
                <a:solidFill>
                  <a:srgbClr val="D1D5DB"/>
                </a:solidFill>
                <a:effectLst/>
                <a:latin typeface="Söhne"/>
              </a:rPr>
              <a:t>and</a:t>
            </a:r>
            <a:r>
              <a:rPr lang="en-US" sz="1800" b="0" i="0" dirty="0">
                <a:solidFill>
                  <a:srgbClr val="D1D5DB"/>
                </a:solidFill>
                <a:effectLst/>
                <a:latin typeface="Söhne"/>
              </a:rPr>
              <a:t> thinking skills.</a:t>
            </a:r>
          </a:p>
          <a:p>
            <a:pPr marL="0" indent="0" algn="l" defTabSz="914400">
              <a:buNone/>
            </a:pPr>
            <a:endParaRPr lang="en-US" sz="1800" b="0" i="0" dirty="0">
              <a:solidFill>
                <a:srgbClr val="D1D5DB"/>
              </a:solidFill>
              <a:effectLst/>
              <a:latin typeface="Söhne"/>
            </a:endParaRPr>
          </a:p>
          <a:p>
            <a:pPr marL="285750" indent="-285750" algn="l" defTabSz="914400">
              <a:buFont typeface="Wingdings" panose="05000000000000000000" pitchFamily="2" charset="2"/>
              <a:buChar char="§"/>
            </a:pPr>
            <a:endParaRPr lang="en-US" sz="1800" dirty="0">
              <a:solidFill>
                <a:srgbClr val="D1D5DB"/>
              </a:solidFill>
              <a:latin typeface="Söhne"/>
            </a:endParaRPr>
          </a:p>
          <a:p>
            <a:pPr marL="285750" indent="-285750" algn="l" defTabSz="914400">
              <a:buFont typeface="Wingdings" panose="05000000000000000000" pitchFamily="2" charset="2"/>
              <a:buChar char="§"/>
            </a:pPr>
            <a:r>
              <a:rPr lang="en-US" sz="2000" b="0" i="0" kern="1200" dirty="0">
                <a:solidFill>
                  <a:srgbClr val="D1D5DB"/>
                </a:solidFill>
                <a:effectLst/>
                <a:latin typeface="Söhne"/>
                <a:ea typeface="+mn-ea"/>
                <a:cs typeface="+mn-cs"/>
              </a:rPr>
              <a:t>The most common cause of dementia, a group of brain disorders that affect cognitive function and behavior.</a:t>
            </a:r>
          </a:p>
          <a:p>
            <a:pPr marL="0" indent="0" algn="l" defTabSz="914400">
              <a:buNone/>
            </a:pPr>
            <a:endParaRPr lang="en-US" sz="2000" dirty="0">
              <a:effectLst/>
            </a:endParaRPr>
          </a:p>
          <a:p>
            <a:pPr marL="285750" indent="-285750" algn="l" defTabSz="914400">
              <a:buFont typeface="Wingdings" panose="05000000000000000000" pitchFamily="2" charset="2"/>
              <a:buChar char="§"/>
            </a:pPr>
            <a:endParaRPr lang="en-US" sz="1800" b="0" i="0" dirty="0">
              <a:solidFill>
                <a:srgbClr val="D1D5DB"/>
              </a:solidFill>
              <a:effectLst/>
              <a:latin typeface="Söhne"/>
            </a:endParaRPr>
          </a:p>
          <a:p>
            <a:pPr marL="285750" indent="-285750" algn="l" defTabSz="914400">
              <a:buFont typeface="Wingdings" panose="05000000000000000000" pitchFamily="2" charset="2"/>
              <a:buChar char="§"/>
            </a:pPr>
            <a:r>
              <a:rPr lang="en-US" sz="2000" dirty="0">
                <a:solidFill>
                  <a:srgbClr val="D1D5DB"/>
                </a:solidFill>
                <a:latin typeface="Söhne"/>
              </a:rPr>
              <a:t>U</a:t>
            </a:r>
            <a:r>
              <a:rPr lang="en-US" sz="2000" b="0" i="0" dirty="0">
                <a:solidFill>
                  <a:srgbClr val="D1D5DB"/>
                </a:solidFill>
                <a:effectLst/>
                <a:latin typeface="Söhne"/>
              </a:rPr>
              <a:t>sually develops slowly and worsens over time, eventually leading to complete dependence on others for daily activities.</a:t>
            </a:r>
            <a:endParaRPr lang="en-US" sz="1800" b="0" i="0" dirty="0">
              <a:solidFill>
                <a:srgbClr val="D1D5DB"/>
              </a:solidFill>
              <a:effectLst/>
              <a:latin typeface="Söhne"/>
            </a:endParaRPr>
          </a:p>
          <a:p>
            <a:pPr marL="0" indent="0" algn="l" defTabSz="914400">
              <a:buNone/>
            </a:pPr>
            <a:endParaRPr lang="en-US" sz="1800" dirty="0">
              <a:solidFill>
                <a:srgbClr val="D1D5DB"/>
              </a:solidFill>
              <a:latin typeface="Söhne"/>
            </a:endParaRPr>
          </a:p>
          <a:p>
            <a:pPr marL="0" indent="0" algn="l" defTabSz="914400">
              <a:buNone/>
            </a:pPr>
            <a:endParaRPr lang="en-US" sz="1800" b="0" i="0" dirty="0">
              <a:solidFill>
                <a:srgbClr val="D1D5DB"/>
              </a:solidFill>
              <a:effectLst/>
              <a:latin typeface="Söhne"/>
            </a:endParaRPr>
          </a:p>
          <a:p>
            <a:pPr marL="0" indent="0" algn="l" defTabSz="914400">
              <a:buNone/>
            </a:pPr>
            <a:endParaRPr lang="en-US" sz="1800" dirty="0">
              <a:solidFill>
                <a:srgbClr val="D1D5DB"/>
              </a:solidFill>
              <a:latin typeface="Söhne"/>
            </a:endParaRPr>
          </a:p>
          <a:p>
            <a:pPr marL="342900" indent="-342900" algn="l" defTabSz="914400"/>
            <a:endParaRPr lang="en-US" sz="1800" b="0" i="0" dirty="0">
              <a:solidFill>
                <a:srgbClr val="D1D5DB"/>
              </a:solidFill>
              <a:effectLst/>
              <a:latin typeface="Söhne"/>
            </a:endParaRPr>
          </a:p>
        </p:txBody>
      </p:sp>
    </p:spTree>
    <p:extLst>
      <p:ext uri="{BB962C8B-B14F-4D97-AF65-F5344CB8AC3E}">
        <p14:creationId xmlns:p14="http://schemas.microsoft.com/office/powerpoint/2010/main" val="1716459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65"/>
        <p:cNvGrpSpPr/>
        <p:nvPr/>
      </p:nvGrpSpPr>
      <p:grpSpPr>
        <a:xfrm>
          <a:off x="0" y="0"/>
          <a:ext cx="0" cy="0"/>
          <a:chOff x="0" y="0"/>
          <a:chExt cx="0" cy="0"/>
        </a:xfrm>
      </p:grpSpPr>
      <p:sp>
        <p:nvSpPr>
          <p:cNvPr id="1266" name="Google Shape;1266;p39"/>
          <p:cNvSpPr txBox="1">
            <a:spLocks noGrp="1"/>
          </p:cNvSpPr>
          <p:nvPr>
            <p:ph type="title"/>
          </p:nvPr>
        </p:nvSpPr>
        <p:spPr>
          <a:xfrm>
            <a:off x="960000" y="593367"/>
            <a:ext cx="10272000" cy="763600"/>
          </a:xfrm>
          <a:prstGeom prst="rect">
            <a:avLst/>
          </a:prstGeom>
        </p:spPr>
        <p:txBody>
          <a:bodyPr spcFirstLastPara="1" wrap="square" lIns="121900" tIns="121900" rIns="121900" bIns="121900" anchor="t" anchorCtr="0">
            <a:noAutofit/>
          </a:bodyPr>
          <a:lstStyle/>
          <a:p>
            <a:r>
              <a:rPr lang="en-US" b="1" dirty="0">
                <a:solidFill>
                  <a:schemeClr val="bg1"/>
                </a:solidFill>
              </a:rPr>
              <a:t>Alzheimer's disease</a:t>
            </a:r>
            <a:endParaRPr lang="en-US" dirty="0">
              <a:solidFill>
                <a:schemeClr val="lt1"/>
              </a:solidFill>
            </a:endParaRPr>
          </a:p>
        </p:txBody>
      </p:sp>
      <p:sp>
        <p:nvSpPr>
          <p:cNvPr id="1267" name="Google Shape;1267;p39"/>
          <p:cNvSpPr txBox="1">
            <a:spLocks noGrp="1"/>
          </p:cNvSpPr>
          <p:nvPr>
            <p:ph type="body" idx="1"/>
          </p:nvPr>
        </p:nvSpPr>
        <p:spPr>
          <a:xfrm>
            <a:off x="960000" y="1447233"/>
            <a:ext cx="10298026" cy="566125"/>
          </a:xfrm>
          <a:prstGeom prst="rect">
            <a:avLst/>
          </a:prstGeom>
        </p:spPr>
        <p:txBody>
          <a:bodyPr spcFirstLastPara="1" wrap="square" lIns="121900" tIns="121900" rIns="121900" bIns="121900" anchor="t" anchorCtr="0">
            <a:noAutofit/>
          </a:bodyPr>
          <a:lstStyle/>
          <a:p>
            <a:pPr marL="0" indent="0" algn="l">
              <a:buNone/>
            </a:pPr>
            <a:r>
              <a:rPr lang="en-IN" sz="2000" u="sng" dirty="0"/>
              <a:t>What causes </a:t>
            </a:r>
            <a:r>
              <a:rPr lang="en-US" sz="2400" u="sng" dirty="0"/>
              <a:t>Alzheimer’s disease?</a:t>
            </a:r>
            <a:endParaRPr sz="2000" u="sng" dirty="0"/>
          </a:p>
          <a:p>
            <a:pPr marL="0" indent="0">
              <a:buNone/>
            </a:pPr>
            <a:endParaRPr dirty="0"/>
          </a:p>
        </p:txBody>
      </p:sp>
      <p:sp>
        <p:nvSpPr>
          <p:cNvPr id="4" name="Google Shape;1267;p39">
            <a:extLst>
              <a:ext uri="{FF2B5EF4-FFF2-40B4-BE49-F238E27FC236}">
                <a16:creationId xmlns:a16="http://schemas.microsoft.com/office/drawing/2014/main" id="{3438B596-E3B0-B3B5-6B65-905264D3AD8B}"/>
              </a:ext>
            </a:extLst>
          </p:cNvPr>
          <p:cNvSpPr txBox="1">
            <a:spLocks/>
          </p:cNvSpPr>
          <p:nvPr/>
        </p:nvSpPr>
        <p:spPr>
          <a:xfrm>
            <a:off x="850084" y="2239860"/>
            <a:ext cx="10298026" cy="441260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609585" marR="0" lvl="0" indent="-406390" algn="ctr" rtl="0" eaLnBrk="1" hangingPunct="1">
              <a:lnSpc>
                <a:spcPct val="100000"/>
              </a:lnSpc>
              <a:spcBef>
                <a:spcPts val="0"/>
              </a:spcBef>
              <a:spcAft>
                <a:spcPts val="0"/>
              </a:spcAft>
              <a:buClr>
                <a:schemeClr val="lt1"/>
              </a:buClr>
              <a:buSzPts val="1200"/>
              <a:buFont typeface="Albert Sans"/>
              <a:buAutoNum type="arabicPeriod"/>
              <a:defRPr sz="1667" b="0" i="0" u="none" strike="noStrike" cap="none">
                <a:solidFill>
                  <a:schemeClr val="lt1"/>
                </a:solidFill>
                <a:latin typeface="Albert Sans"/>
                <a:ea typeface="Albert Sans"/>
                <a:cs typeface="Albert Sans"/>
                <a:sym typeface="Albert Sans"/>
              </a:defRPr>
            </a:lvl1pPr>
            <a:lvl2pPr marL="1219170" marR="0" lvl="1" indent="-406390" algn="l" rtl="0" eaLnBrk="1" hangingPunct="1">
              <a:lnSpc>
                <a:spcPct val="115000"/>
              </a:lnSpc>
              <a:spcBef>
                <a:spcPts val="0"/>
              </a:spcBef>
              <a:spcAft>
                <a:spcPts val="0"/>
              </a:spcAft>
              <a:buClr>
                <a:schemeClr val="lt1"/>
              </a:buClr>
              <a:buSzPts val="1200"/>
              <a:buFont typeface="Roboto Condensed Light"/>
              <a:buAutoNum type="alphaLcPeriod"/>
              <a:defRPr sz="1867" b="0" i="0" u="none" strike="noStrike" cap="none">
                <a:solidFill>
                  <a:schemeClr val="lt1"/>
                </a:solidFill>
                <a:latin typeface="Albert Sans"/>
                <a:ea typeface="Albert Sans"/>
                <a:cs typeface="Albert Sans"/>
                <a:sym typeface="Albert Sans"/>
              </a:defRPr>
            </a:lvl2pPr>
            <a:lvl3pPr marL="1828754" marR="0" lvl="2" indent="-406390" algn="l" rtl="0" eaLnBrk="1" hangingPunct="1">
              <a:lnSpc>
                <a:spcPct val="115000"/>
              </a:lnSpc>
              <a:spcBef>
                <a:spcPts val="2133"/>
              </a:spcBef>
              <a:spcAft>
                <a:spcPts val="0"/>
              </a:spcAft>
              <a:buClr>
                <a:schemeClr val="lt1"/>
              </a:buClr>
              <a:buSzPts val="1200"/>
              <a:buFont typeface="Roboto Condensed Light"/>
              <a:buAutoNum type="romanLcPeriod"/>
              <a:defRPr sz="1867" b="0" i="0" u="none" strike="noStrike" cap="none">
                <a:solidFill>
                  <a:schemeClr val="lt1"/>
                </a:solidFill>
                <a:latin typeface="Albert Sans"/>
                <a:ea typeface="Albert Sans"/>
                <a:cs typeface="Albert Sans"/>
                <a:sym typeface="Albert Sans"/>
              </a:defRPr>
            </a:lvl3pPr>
            <a:lvl4pPr marL="2438339" marR="0" lvl="3" indent="-406390" algn="l" rtl="0" eaLnBrk="1" hangingPunct="1">
              <a:lnSpc>
                <a:spcPct val="115000"/>
              </a:lnSpc>
              <a:spcBef>
                <a:spcPts val="2133"/>
              </a:spcBef>
              <a:spcAft>
                <a:spcPts val="0"/>
              </a:spcAft>
              <a:buClr>
                <a:schemeClr val="lt1"/>
              </a:buClr>
              <a:buSzPts val="1200"/>
              <a:buFont typeface="Roboto Condensed Light"/>
              <a:buAutoNum type="arabicPeriod"/>
              <a:defRPr sz="1867" b="0" i="0" u="none" strike="noStrike" cap="none">
                <a:solidFill>
                  <a:schemeClr val="lt1"/>
                </a:solidFill>
                <a:latin typeface="Albert Sans"/>
                <a:ea typeface="Albert Sans"/>
                <a:cs typeface="Albert Sans"/>
                <a:sym typeface="Albert Sans"/>
              </a:defRPr>
            </a:lvl4pPr>
            <a:lvl5pPr marL="3047924" marR="0" lvl="4" indent="-406390" algn="l" rtl="0" eaLnBrk="1" hangingPunct="1">
              <a:lnSpc>
                <a:spcPct val="115000"/>
              </a:lnSpc>
              <a:spcBef>
                <a:spcPts val="2133"/>
              </a:spcBef>
              <a:spcAft>
                <a:spcPts val="0"/>
              </a:spcAft>
              <a:buClr>
                <a:schemeClr val="lt1"/>
              </a:buClr>
              <a:buSzPts val="1200"/>
              <a:buFont typeface="Roboto Condensed Light"/>
              <a:buAutoNum type="alphaLcPeriod"/>
              <a:defRPr sz="1867" b="0" i="0" u="none" strike="noStrike" cap="none">
                <a:solidFill>
                  <a:schemeClr val="lt1"/>
                </a:solidFill>
                <a:latin typeface="Albert Sans"/>
                <a:ea typeface="Albert Sans"/>
                <a:cs typeface="Albert Sans"/>
                <a:sym typeface="Albert Sans"/>
              </a:defRPr>
            </a:lvl5pPr>
            <a:lvl6pPr marL="3657509" marR="0" lvl="5" indent="-406390" algn="l" rtl="0" eaLnBrk="1" hangingPunct="1">
              <a:lnSpc>
                <a:spcPct val="115000"/>
              </a:lnSpc>
              <a:spcBef>
                <a:spcPts val="2133"/>
              </a:spcBef>
              <a:spcAft>
                <a:spcPts val="0"/>
              </a:spcAft>
              <a:buClr>
                <a:schemeClr val="lt1"/>
              </a:buClr>
              <a:buSzPts val="1200"/>
              <a:buFont typeface="Roboto Condensed Light"/>
              <a:buAutoNum type="romanLcPeriod"/>
              <a:defRPr sz="1867" b="0" i="0" u="none" strike="noStrike" cap="none">
                <a:solidFill>
                  <a:schemeClr val="lt1"/>
                </a:solidFill>
                <a:latin typeface="Albert Sans"/>
                <a:ea typeface="Albert Sans"/>
                <a:cs typeface="Albert Sans"/>
                <a:sym typeface="Albert Sans"/>
              </a:defRPr>
            </a:lvl6pPr>
            <a:lvl7pPr marL="4267093" marR="0" lvl="6" indent="-406390" algn="l" rtl="0" eaLnBrk="1" hangingPunct="1">
              <a:lnSpc>
                <a:spcPct val="115000"/>
              </a:lnSpc>
              <a:spcBef>
                <a:spcPts val="2133"/>
              </a:spcBef>
              <a:spcAft>
                <a:spcPts val="0"/>
              </a:spcAft>
              <a:buClr>
                <a:schemeClr val="lt1"/>
              </a:buClr>
              <a:buSzPts val="1200"/>
              <a:buFont typeface="Roboto Condensed Light"/>
              <a:buAutoNum type="arabicPeriod"/>
              <a:defRPr sz="1867" b="0" i="0" u="none" strike="noStrike" cap="none">
                <a:solidFill>
                  <a:schemeClr val="lt1"/>
                </a:solidFill>
                <a:latin typeface="Albert Sans"/>
                <a:ea typeface="Albert Sans"/>
                <a:cs typeface="Albert Sans"/>
                <a:sym typeface="Albert Sans"/>
              </a:defRPr>
            </a:lvl7pPr>
            <a:lvl8pPr marL="4876678" marR="0" lvl="7" indent="-406390" algn="l" rtl="0" eaLnBrk="1" hangingPunct="1">
              <a:lnSpc>
                <a:spcPct val="115000"/>
              </a:lnSpc>
              <a:spcBef>
                <a:spcPts val="2133"/>
              </a:spcBef>
              <a:spcAft>
                <a:spcPts val="0"/>
              </a:spcAft>
              <a:buClr>
                <a:schemeClr val="lt1"/>
              </a:buClr>
              <a:buSzPts val="1200"/>
              <a:buFont typeface="Roboto Condensed Light"/>
              <a:buAutoNum type="alphaLcPeriod"/>
              <a:defRPr sz="1867" b="0" i="0" u="none" strike="noStrike" cap="none">
                <a:solidFill>
                  <a:schemeClr val="lt1"/>
                </a:solidFill>
                <a:latin typeface="Albert Sans"/>
                <a:ea typeface="Albert Sans"/>
                <a:cs typeface="Albert Sans"/>
                <a:sym typeface="Albert Sans"/>
              </a:defRPr>
            </a:lvl8pPr>
            <a:lvl9pPr marL="5486263" marR="0" lvl="8" indent="-406390" algn="l" rtl="0" eaLnBrk="1" hangingPunct="1">
              <a:lnSpc>
                <a:spcPct val="115000"/>
              </a:lnSpc>
              <a:spcBef>
                <a:spcPts val="2133"/>
              </a:spcBef>
              <a:spcAft>
                <a:spcPts val="2133"/>
              </a:spcAft>
              <a:buClr>
                <a:schemeClr val="lt1"/>
              </a:buClr>
              <a:buSzPts val="1200"/>
              <a:buFont typeface="Roboto Condensed Light"/>
              <a:buAutoNum type="romanLcPeriod"/>
              <a:defRPr sz="1867" b="0" i="0" u="none" strike="noStrike" cap="none">
                <a:solidFill>
                  <a:schemeClr val="lt1"/>
                </a:solidFill>
                <a:latin typeface="Albert Sans"/>
                <a:ea typeface="Albert Sans"/>
                <a:cs typeface="Albert Sans"/>
                <a:sym typeface="Albert Sans"/>
              </a:defRPr>
            </a:lvl9pPr>
          </a:lstStyle>
          <a:p>
            <a:pPr marL="546095" indent="-342900" algn="l">
              <a:buFont typeface="Wingdings" panose="05000000000000000000" pitchFamily="2" charset="2"/>
              <a:buChar char="§"/>
            </a:pPr>
            <a:r>
              <a:rPr lang="en-US" sz="2000" b="0" i="0" dirty="0">
                <a:solidFill>
                  <a:srgbClr val="D1D5DB"/>
                </a:solidFill>
                <a:effectLst/>
                <a:latin typeface="Söhne"/>
              </a:rPr>
              <a:t>The exact cause of Alzheimer's disease is not known, but it is believed to be a combination of genetic, environmental, and lifestyle factors.</a:t>
            </a:r>
          </a:p>
          <a:p>
            <a:pPr marL="546095" indent="-342900" algn="l">
              <a:buFont typeface="Wingdings" panose="05000000000000000000" pitchFamily="2" charset="2"/>
              <a:buChar char="§"/>
            </a:pPr>
            <a:endParaRPr lang="en-US" sz="2000" dirty="0">
              <a:solidFill>
                <a:srgbClr val="D1D5DB"/>
              </a:solidFill>
              <a:latin typeface="Söhne"/>
            </a:endParaRPr>
          </a:p>
          <a:p>
            <a:pPr marL="546095" indent="-342900" algn="l">
              <a:buFont typeface="Wingdings" panose="05000000000000000000" pitchFamily="2" charset="2"/>
              <a:buChar char="§"/>
            </a:pPr>
            <a:r>
              <a:rPr lang="en-US" sz="2000" b="0" i="0" dirty="0">
                <a:solidFill>
                  <a:srgbClr val="D1D5DB"/>
                </a:solidFill>
                <a:effectLst/>
                <a:latin typeface="Söhne"/>
              </a:rPr>
              <a:t>Environmental factors such as head injuries, exposure to toxins, and poor diet may also contribute to the development of Alzheimer's disease.</a:t>
            </a:r>
          </a:p>
          <a:p>
            <a:pPr marL="546095" indent="-342900" algn="l">
              <a:buFont typeface="Wingdings" panose="05000000000000000000" pitchFamily="2" charset="2"/>
              <a:buChar char="§"/>
            </a:pPr>
            <a:endParaRPr lang="en-US" sz="2000" dirty="0">
              <a:solidFill>
                <a:srgbClr val="D1D5DB"/>
              </a:solidFill>
              <a:latin typeface="Söhne"/>
            </a:endParaRPr>
          </a:p>
          <a:p>
            <a:pPr marL="546095" indent="-342900" algn="l">
              <a:buFont typeface="Wingdings" panose="05000000000000000000" pitchFamily="2" charset="2"/>
              <a:buChar char="§"/>
            </a:pPr>
            <a:r>
              <a:rPr lang="en-US" sz="2000" b="0" i="0" dirty="0">
                <a:solidFill>
                  <a:srgbClr val="D1D5DB"/>
                </a:solidFill>
                <a:effectLst/>
                <a:latin typeface="Söhne"/>
              </a:rPr>
              <a:t>One of the main factors that contribute to Alzheimer’s</a:t>
            </a:r>
          </a:p>
          <a:p>
            <a:pPr marL="203195" indent="0" algn="l">
              <a:buNone/>
            </a:pPr>
            <a:r>
              <a:rPr lang="en-US" sz="2000" dirty="0">
                <a:solidFill>
                  <a:srgbClr val="D1D5DB"/>
                </a:solidFill>
                <a:latin typeface="Söhne"/>
              </a:rPr>
              <a:t>     </a:t>
            </a:r>
            <a:r>
              <a:rPr lang="en-US" sz="2000" b="0" i="0" dirty="0">
                <a:solidFill>
                  <a:srgbClr val="D1D5DB"/>
                </a:solidFill>
                <a:effectLst/>
                <a:latin typeface="Söhne"/>
              </a:rPr>
              <a:t> disease is the abnormal accumulation of beta-amyloid </a:t>
            </a:r>
          </a:p>
          <a:p>
            <a:pPr marL="203195" indent="0" algn="l">
              <a:buNone/>
            </a:pPr>
            <a:r>
              <a:rPr lang="en-US" sz="2000" dirty="0">
                <a:solidFill>
                  <a:srgbClr val="D1D5DB"/>
                </a:solidFill>
                <a:latin typeface="Söhne"/>
              </a:rPr>
              <a:t>      </a:t>
            </a:r>
            <a:r>
              <a:rPr lang="en-US" sz="2000" b="0" i="0" dirty="0">
                <a:solidFill>
                  <a:srgbClr val="D1D5DB"/>
                </a:solidFill>
                <a:effectLst/>
                <a:latin typeface="Söhne"/>
              </a:rPr>
              <a:t>protein and tau protein tangles in the brain.</a:t>
            </a:r>
            <a:endParaRPr lang="en-US" sz="1800" dirty="0">
              <a:solidFill>
                <a:srgbClr val="D1D5DB"/>
              </a:solidFill>
              <a:latin typeface="Söhne"/>
            </a:endParaRPr>
          </a:p>
          <a:p>
            <a:pPr marL="0" indent="0" algn="l" defTabSz="914400">
              <a:buNone/>
            </a:pPr>
            <a:endParaRPr lang="en-US" sz="1800" b="0" i="0" dirty="0">
              <a:solidFill>
                <a:srgbClr val="D1D5DB"/>
              </a:solidFill>
              <a:effectLst/>
              <a:latin typeface="Söhne"/>
            </a:endParaRPr>
          </a:p>
          <a:p>
            <a:pPr marL="0" indent="0" algn="l" defTabSz="914400">
              <a:buNone/>
            </a:pPr>
            <a:endParaRPr lang="en-US" sz="1800" dirty="0">
              <a:solidFill>
                <a:srgbClr val="D1D5DB"/>
              </a:solidFill>
              <a:latin typeface="Söhne"/>
            </a:endParaRPr>
          </a:p>
          <a:p>
            <a:pPr marL="342900" indent="-342900" algn="l" defTabSz="914400"/>
            <a:endParaRPr lang="en-US" sz="1800" b="0" i="0" dirty="0">
              <a:solidFill>
                <a:srgbClr val="D1D5DB"/>
              </a:solidFill>
              <a:effectLst/>
              <a:latin typeface="Söhne"/>
            </a:endParaRPr>
          </a:p>
        </p:txBody>
      </p:sp>
      <p:pic>
        <p:nvPicPr>
          <p:cNvPr id="3" name="Picture 2">
            <a:extLst>
              <a:ext uri="{FF2B5EF4-FFF2-40B4-BE49-F238E27FC236}">
                <a16:creationId xmlns:a16="http://schemas.microsoft.com/office/drawing/2014/main" id="{A6AA7E7A-C676-2306-9335-12EE23399579}"/>
              </a:ext>
            </a:extLst>
          </p:cNvPr>
          <p:cNvPicPr>
            <a:picLocks noChangeAspect="1"/>
          </p:cNvPicPr>
          <p:nvPr/>
        </p:nvPicPr>
        <p:blipFill>
          <a:blip r:embed="rId3"/>
          <a:stretch>
            <a:fillRect/>
          </a:stretch>
        </p:blipFill>
        <p:spPr>
          <a:xfrm>
            <a:off x="7464630" y="3758267"/>
            <a:ext cx="3793396" cy="2835202"/>
          </a:xfrm>
          <a:prstGeom prst="rect">
            <a:avLst/>
          </a:prstGeom>
        </p:spPr>
      </p:pic>
    </p:spTree>
    <p:extLst>
      <p:ext uri="{BB962C8B-B14F-4D97-AF65-F5344CB8AC3E}">
        <p14:creationId xmlns:p14="http://schemas.microsoft.com/office/powerpoint/2010/main" val="3543326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65"/>
        <p:cNvGrpSpPr/>
        <p:nvPr/>
      </p:nvGrpSpPr>
      <p:grpSpPr>
        <a:xfrm>
          <a:off x="0" y="0"/>
          <a:ext cx="0" cy="0"/>
          <a:chOff x="0" y="0"/>
          <a:chExt cx="0" cy="0"/>
        </a:xfrm>
      </p:grpSpPr>
      <p:sp>
        <p:nvSpPr>
          <p:cNvPr id="1266" name="Google Shape;1266;p39"/>
          <p:cNvSpPr txBox="1">
            <a:spLocks noGrp="1"/>
          </p:cNvSpPr>
          <p:nvPr>
            <p:ph type="title"/>
          </p:nvPr>
        </p:nvSpPr>
        <p:spPr>
          <a:xfrm>
            <a:off x="960000" y="593367"/>
            <a:ext cx="10272000" cy="763600"/>
          </a:xfrm>
          <a:prstGeom prst="rect">
            <a:avLst/>
          </a:prstGeom>
        </p:spPr>
        <p:txBody>
          <a:bodyPr spcFirstLastPara="1" wrap="square" lIns="121900" tIns="121900" rIns="121900" bIns="121900" anchor="t" anchorCtr="0">
            <a:noAutofit/>
          </a:bodyPr>
          <a:lstStyle/>
          <a:p>
            <a:r>
              <a:rPr lang="en-US" b="1" dirty="0">
                <a:solidFill>
                  <a:schemeClr val="bg1"/>
                </a:solidFill>
              </a:rPr>
              <a:t>SYMPTOMS</a:t>
            </a:r>
            <a:endParaRPr lang="en-US" dirty="0">
              <a:solidFill>
                <a:schemeClr val="lt1"/>
              </a:solidFill>
            </a:endParaRPr>
          </a:p>
        </p:txBody>
      </p:sp>
      <p:sp>
        <p:nvSpPr>
          <p:cNvPr id="1267" name="Google Shape;1267;p39"/>
          <p:cNvSpPr txBox="1">
            <a:spLocks noGrp="1"/>
          </p:cNvSpPr>
          <p:nvPr>
            <p:ph type="body" idx="1"/>
          </p:nvPr>
        </p:nvSpPr>
        <p:spPr>
          <a:xfrm>
            <a:off x="960000" y="1447233"/>
            <a:ext cx="10298026" cy="566125"/>
          </a:xfrm>
          <a:prstGeom prst="rect">
            <a:avLst/>
          </a:prstGeom>
        </p:spPr>
        <p:txBody>
          <a:bodyPr spcFirstLastPara="1" wrap="square" lIns="121900" tIns="121900" rIns="121900" bIns="121900" anchor="t" anchorCtr="0">
            <a:noAutofit/>
          </a:bodyPr>
          <a:lstStyle/>
          <a:p>
            <a:pPr marL="0" indent="0" algn="l">
              <a:buNone/>
            </a:pPr>
            <a:r>
              <a:rPr lang="en-US" sz="2000" u="sng" dirty="0"/>
              <a:t>Some key symptoms of Alzheimer's disease:</a:t>
            </a:r>
            <a:endParaRPr lang="en-IN" dirty="0"/>
          </a:p>
        </p:txBody>
      </p:sp>
      <p:sp>
        <p:nvSpPr>
          <p:cNvPr id="4" name="Google Shape;1267;p39">
            <a:extLst>
              <a:ext uri="{FF2B5EF4-FFF2-40B4-BE49-F238E27FC236}">
                <a16:creationId xmlns:a16="http://schemas.microsoft.com/office/drawing/2014/main" id="{3438B596-E3B0-B3B5-6B65-905264D3AD8B}"/>
              </a:ext>
            </a:extLst>
          </p:cNvPr>
          <p:cNvSpPr txBox="1">
            <a:spLocks/>
          </p:cNvSpPr>
          <p:nvPr/>
        </p:nvSpPr>
        <p:spPr>
          <a:xfrm>
            <a:off x="850084" y="2239860"/>
            <a:ext cx="10298026" cy="441260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609585" marR="0" lvl="0" indent="-406390" algn="ctr" rtl="0" eaLnBrk="1" hangingPunct="1">
              <a:lnSpc>
                <a:spcPct val="100000"/>
              </a:lnSpc>
              <a:spcBef>
                <a:spcPts val="0"/>
              </a:spcBef>
              <a:spcAft>
                <a:spcPts val="0"/>
              </a:spcAft>
              <a:buClr>
                <a:schemeClr val="lt1"/>
              </a:buClr>
              <a:buSzPts val="1200"/>
              <a:buFont typeface="Albert Sans"/>
              <a:buAutoNum type="arabicPeriod"/>
              <a:defRPr sz="1667" b="0" i="0" u="none" strike="noStrike" cap="none">
                <a:solidFill>
                  <a:schemeClr val="lt1"/>
                </a:solidFill>
                <a:latin typeface="Albert Sans"/>
                <a:ea typeface="Albert Sans"/>
                <a:cs typeface="Albert Sans"/>
                <a:sym typeface="Albert Sans"/>
              </a:defRPr>
            </a:lvl1pPr>
            <a:lvl2pPr marL="1219170" marR="0" lvl="1" indent="-406390" algn="l" rtl="0" eaLnBrk="1" hangingPunct="1">
              <a:lnSpc>
                <a:spcPct val="115000"/>
              </a:lnSpc>
              <a:spcBef>
                <a:spcPts val="0"/>
              </a:spcBef>
              <a:spcAft>
                <a:spcPts val="0"/>
              </a:spcAft>
              <a:buClr>
                <a:schemeClr val="lt1"/>
              </a:buClr>
              <a:buSzPts val="1200"/>
              <a:buFont typeface="Roboto Condensed Light"/>
              <a:buAutoNum type="alphaLcPeriod"/>
              <a:defRPr sz="1867" b="0" i="0" u="none" strike="noStrike" cap="none">
                <a:solidFill>
                  <a:schemeClr val="lt1"/>
                </a:solidFill>
                <a:latin typeface="Albert Sans"/>
                <a:ea typeface="Albert Sans"/>
                <a:cs typeface="Albert Sans"/>
                <a:sym typeface="Albert Sans"/>
              </a:defRPr>
            </a:lvl2pPr>
            <a:lvl3pPr marL="1828754" marR="0" lvl="2" indent="-406390" algn="l" rtl="0" eaLnBrk="1" hangingPunct="1">
              <a:lnSpc>
                <a:spcPct val="115000"/>
              </a:lnSpc>
              <a:spcBef>
                <a:spcPts val="2133"/>
              </a:spcBef>
              <a:spcAft>
                <a:spcPts val="0"/>
              </a:spcAft>
              <a:buClr>
                <a:schemeClr val="lt1"/>
              </a:buClr>
              <a:buSzPts val="1200"/>
              <a:buFont typeface="Roboto Condensed Light"/>
              <a:buAutoNum type="romanLcPeriod"/>
              <a:defRPr sz="1867" b="0" i="0" u="none" strike="noStrike" cap="none">
                <a:solidFill>
                  <a:schemeClr val="lt1"/>
                </a:solidFill>
                <a:latin typeface="Albert Sans"/>
                <a:ea typeface="Albert Sans"/>
                <a:cs typeface="Albert Sans"/>
                <a:sym typeface="Albert Sans"/>
              </a:defRPr>
            </a:lvl3pPr>
            <a:lvl4pPr marL="2438339" marR="0" lvl="3" indent="-406390" algn="l" rtl="0" eaLnBrk="1" hangingPunct="1">
              <a:lnSpc>
                <a:spcPct val="115000"/>
              </a:lnSpc>
              <a:spcBef>
                <a:spcPts val="2133"/>
              </a:spcBef>
              <a:spcAft>
                <a:spcPts val="0"/>
              </a:spcAft>
              <a:buClr>
                <a:schemeClr val="lt1"/>
              </a:buClr>
              <a:buSzPts val="1200"/>
              <a:buFont typeface="Roboto Condensed Light"/>
              <a:buAutoNum type="arabicPeriod"/>
              <a:defRPr sz="1867" b="0" i="0" u="none" strike="noStrike" cap="none">
                <a:solidFill>
                  <a:schemeClr val="lt1"/>
                </a:solidFill>
                <a:latin typeface="Albert Sans"/>
                <a:ea typeface="Albert Sans"/>
                <a:cs typeface="Albert Sans"/>
                <a:sym typeface="Albert Sans"/>
              </a:defRPr>
            </a:lvl4pPr>
            <a:lvl5pPr marL="3047924" marR="0" lvl="4" indent="-406390" algn="l" rtl="0" eaLnBrk="1" hangingPunct="1">
              <a:lnSpc>
                <a:spcPct val="115000"/>
              </a:lnSpc>
              <a:spcBef>
                <a:spcPts val="2133"/>
              </a:spcBef>
              <a:spcAft>
                <a:spcPts val="0"/>
              </a:spcAft>
              <a:buClr>
                <a:schemeClr val="lt1"/>
              </a:buClr>
              <a:buSzPts val="1200"/>
              <a:buFont typeface="Roboto Condensed Light"/>
              <a:buAutoNum type="alphaLcPeriod"/>
              <a:defRPr sz="1867" b="0" i="0" u="none" strike="noStrike" cap="none">
                <a:solidFill>
                  <a:schemeClr val="lt1"/>
                </a:solidFill>
                <a:latin typeface="Albert Sans"/>
                <a:ea typeface="Albert Sans"/>
                <a:cs typeface="Albert Sans"/>
                <a:sym typeface="Albert Sans"/>
              </a:defRPr>
            </a:lvl5pPr>
            <a:lvl6pPr marL="3657509" marR="0" lvl="5" indent="-406390" algn="l" rtl="0" eaLnBrk="1" hangingPunct="1">
              <a:lnSpc>
                <a:spcPct val="115000"/>
              </a:lnSpc>
              <a:spcBef>
                <a:spcPts val="2133"/>
              </a:spcBef>
              <a:spcAft>
                <a:spcPts val="0"/>
              </a:spcAft>
              <a:buClr>
                <a:schemeClr val="lt1"/>
              </a:buClr>
              <a:buSzPts val="1200"/>
              <a:buFont typeface="Roboto Condensed Light"/>
              <a:buAutoNum type="romanLcPeriod"/>
              <a:defRPr sz="1867" b="0" i="0" u="none" strike="noStrike" cap="none">
                <a:solidFill>
                  <a:schemeClr val="lt1"/>
                </a:solidFill>
                <a:latin typeface="Albert Sans"/>
                <a:ea typeface="Albert Sans"/>
                <a:cs typeface="Albert Sans"/>
                <a:sym typeface="Albert Sans"/>
              </a:defRPr>
            </a:lvl6pPr>
            <a:lvl7pPr marL="4267093" marR="0" lvl="6" indent="-406390" algn="l" rtl="0" eaLnBrk="1" hangingPunct="1">
              <a:lnSpc>
                <a:spcPct val="115000"/>
              </a:lnSpc>
              <a:spcBef>
                <a:spcPts val="2133"/>
              </a:spcBef>
              <a:spcAft>
                <a:spcPts val="0"/>
              </a:spcAft>
              <a:buClr>
                <a:schemeClr val="lt1"/>
              </a:buClr>
              <a:buSzPts val="1200"/>
              <a:buFont typeface="Roboto Condensed Light"/>
              <a:buAutoNum type="arabicPeriod"/>
              <a:defRPr sz="1867" b="0" i="0" u="none" strike="noStrike" cap="none">
                <a:solidFill>
                  <a:schemeClr val="lt1"/>
                </a:solidFill>
                <a:latin typeface="Albert Sans"/>
                <a:ea typeface="Albert Sans"/>
                <a:cs typeface="Albert Sans"/>
                <a:sym typeface="Albert Sans"/>
              </a:defRPr>
            </a:lvl7pPr>
            <a:lvl8pPr marL="4876678" marR="0" lvl="7" indent="-406390" algn="l" rtl="0" eaLnBrk="1" hangingPunct="1">
              <a:lnSpc>
                <a:spcPct val="115000"/>
              </a:lnSpc>
              <a:spcBef>
                <a:spcPts val="2133"/>
              </a:spcBef>
              <a:spcAft>
                <a:spcPts val="0"/>
              </a:spcAft>
              <a:buClr>
                <a:schemeClr val="lt1"/>
              </a:buClr>
              <a:buSzPts val="1200"/>
              <a:buFont typeface="Roboto Condensed Light"/>
              <a:buAutoNum type="alphaLcPeriod"/>
              <a:defRPr sz="1867" b="0" i="0" u="none" strike="noStrike" cap="none">
                <a:solidFill>
                  <a:schemeClr val="lt1"/>
                </a:solidFill>
                <a:latin typeface="Albert Sans"/>
                <a:ea typeface="Albert Sans"/>
                <a:cs typeface="Albert Sans"/>
                <a:sym typeface="Albert Sans"/>
              </a:defRPr>
            </a:lvl8pPr>
            <a:lvl9pPr marL="5486263" marR="0" lvl="8" indent="-406390" algn="l" rtl="0" eaLnBrk="1" hangingPunct="1">
              <a:lnSpc>
                <a:spcPct val="115000"/>
              </a:lnSpc>
              <a:spcBef>
                <a:spcPts val="2133"/>
              </a:spcBef>
              <a:spcAft>
                <a:spcPts val="2133"/>
              </a:spcAft>
              <a:buClr>
                <a:schemeClr val="lt1"/>
              </a:buClr>
              <a:buSzPts val="1200"/>
              <a:buFont typeface="Roboto Condensed Light"/>
              <a:buAutoNum type="romanLcPeriod"/>
              <a:defRPr sz="1867" b="0" i="0" u="none" strike="noStrike" cap="none">
                <a:solidFill>
                  <a:schemeClr val="lt1"/>
                </a:solidFill>
                <a:latin typeface="Albert Sans"/>
                <a:ea typeface="Albert Sans"/>
                <a:cs typeface="Albert Sans"/>
                <a:sym typeface="Albert Sans"/>
              </a:defRPr>
            </a:lvl9pPr>
          </a:lstStyle>
          <a:p>
            <a:pPr algn="l">
              <a:buFont typeface="Wingdings" panose="05000000000000000000" pitchFamily="2" charset="2"/>
              <a:buChar char="§"/>
            </a:pPr>
            <a:r>
              <a:rPr lang="en-US" sz="2000" b="0" i="0" dirty="0">
                <a:solidFill>
                  <a:srgbClr val="D1D5DB"/>
                </a:solidFill>
                <a:effectLst/>
                <a:latin typeface="Söhne"/>
              </a:rPr>
              <a:t>Memory loss: Forgetting recently learned information or important dates or events is a common early symptom of Alzheimer's disease.</a:t>
            </a:r>
          </a:p>
          <a:p>
            <a:pPr marL="546095" indent="-342900" algn="l">
              <a:buFont typeface="Wingdings" panose="05000000000000000000" pitchFamily="2" charset="2"/>
              <a:buChar char="§"/>
            </a:pPr>
            <a:endParaRPr lang="en-US" sz="2000" dirty="0">
              <a:solidFill>
                <a:srgbClr val="D1D5DB"/>
              </a:solidFill>
              <a:latin typeface="Söhne"/>
            </a:endParaRPr>
          </a:p>
          <a:p>
            <a:pPr algn="l">
              <a:buFont typeface="Wingdings" panose="05000000000000000000" pitchFamily="2" charset="2"/>
              <a:buChar char="§"/>
            </a:pPr>
            <a:r>
              <a:rPr lang="en-US" sz="2000" b="0" i="0" dirty="0">
                <a:solidFill>
                  <a:srgbClr val="D1D5DB"/>
                </a:solidFill>
                <a:effectLst/>
                <a:latin typeface="Söhne"/>
              </a:rPr>
              <a:t>Difficulty with problem-solving and decision-making: Individuals with Alzheimer's disease may have difficulty completing tasks that require planning or making decisions.</a:t>
            </a:r>
          </a:p>
          <a:p>
            <a:pPr marL="546095" indent="-342900" algn="l">
              <a:buFont typeface="Wingdings" panose="05000000000000000000" pitchFamily="2" charset="2"/>
              <a:buChar char="§"/>
            </a:pPr>
            <a:endParaRPr lang="en-US" sz="2000" dirty="0">
              <a:solidFill>
                <a:srgbClr val="D1D5DB"/>
              </a:solidFill>
              <a:latin typeface="Söhne"/>
            </a:endParaRPr>
          </a:p>
          <a:p>
            <a:pPr algn="l">
              <a:buFont typeface="Wingdings" panose="05000000000000000000" pitchFamily="2" charset="2"/>
              <a:buChar char="§"/>
            </a:pPr>
            <a:r>
              <a:rPr lang="en-US" sz="2000" b="0" i="0" dirty="0">
                <a:solidFill>
                  <a:srgbClr val="D1D5DB"/>
                </a:solidFill>
                <a:effectLst/>
                <a:latin typeface="Söhne"/>
              </a:rPr>
              <a:t>Social withdrawal: Individuals with Alzheimer's disease may withdraw from social activities and hobbies they once enjoyed.</a:t>
            </a:r>
          </a:p>
          <a:p>
            <a:pPr marL="0" indent="0" algn="l" defTabSz="914400">
              <a:buNone/>
            </a:pPr>
            <a:endParaRPr lang="en-US" sz="1800" b="0" i="0" dirty="0">
              <a:solidFill>
                <a:srgbClr val="D1D5DB"/>
              </a:solidFill>
              <a:effectLst/>
              <a:latin typeface="Söhne"/>
            </a:endParaRPr>
          </a:p>
          <a:p>
            <a:pPr marL="0" indent="0" algn="l" defTabSz="914400">
              <a:buNone/>
            </a:pPr>
            <a:endParaRPr lang="en-US" sz="1800" dirty="0">
              <a:solidFill>
                <a:srgbClr val="D1D5DB"/>
              </a:solidFill>
              <a:latin typeface="Söhne"/>
            </a:endParaRPr>
          </a:p>
          <a:p>
            <a:pPr marL="342900" indent="-342900" algn="l" defTabSz="914400"/>
            <a:endParaRPr lang="en-US" sz="1800" b="0" i="0" dirty="0">
              <a:solidFill>
                <a:srgbClr val="D1D5DB"/>
              </a:solidFill>
              <a:effectLst/>
              <a:latin typeface="Söhne"/>
            </a:endParaRPr>
          </a:p>
        </p:txBody>
      </p:sp>
      <p:pic>
        <p:nvPicPr>
          <p:cNvPr id="3" name="Picture 2">
            <a:extLst>
              <a:ext uri="{FF2B5EF4-FFF2-40B4-BE49-F238E27FC236}">
                <a16:creationId xmlns:a16="http://schemas.microsoft.com/office/drawing/2014/main" id="{A4731598-0FB2-3AE1-8CAF-AE3E88B9AA8F}"/>
              </a:ext>
            </a:extLst>
          </p:cNvPr>
          <p:cNvPicPr>
            <a:picLocks noChangeAspect="1"/>
          </p:cNvPicPr>
          <p:nvPr/>
        </p:nvPicPr>
        <p:blipFill>
          <a:blip r:embed="rId3"/>
          <a:stretch>
            <a:fillRect/>
          </a:stretch>
        </p:blipFill>
        <p:spPr>
          <a:xfrm>
            <a:off x="6778305" y="4534005"/>
            <a:ext cx="4369805" cy="2323995"/>
          </a:xfrm>
          <a:prstGeom prst="rect">
            <a:avLst/>
          </a:prstGeom>
        </p:spPr>
      </p:pic>
    </p:spTree>
    <p:extLst>
      <p:ext uri="{BB962C8B-B14F-4D97-AF65-F5344CB8AC3E}">
        <p14:creationId xmlns:p14="http://schemas.microsoft.com/office/powerpoint/2010/main" val="3912658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5"/>
        <p:cNvGrpSpPr/>
        <p:nvPr/>
      </p:nvGrpSpPr>
      <p:grpSpPr>
        <a:xfrm>
          <a:off x="0" y="0"/>
          <a:ext cx="0" cy="0"/>
          <a:chOff x="0" y="0"/>
          <a:chExt cx="0" cy="0"/>
        </a:xfrm>
      </p:grpSpPr>
      <p:sp>
        <p:nvSpPr>
          <p:cNvPr id="1266" name="Google Shape;1266;p39"/>
          <p:cNvSpPr txBox="1">
            <a:spLocks noGrp="1"/>
          </p:cNvSpPr>
          <p:nvPr>
            <p:ph type="title"/>
          </p:nvPr>
        </p:nvSpPr>
        <p:spPr>
          <a:xfrm>
            <a:off x="960000" y="593367"/>
            <a:ext cx="10272000" cy="763600"/>
          </a:xfrm>
          <a:prstGeom prst="rect">
            <a:avLst/>
          </a:prstGeom>
        </p:spPr>
        <p:txBody>
          <a:bodyPr spcFirstLastPara="1" wrap="square" lIns="121900" tIns="121900" rIns="121900" bIns="121900" anchor="t" anchorCtr="0">
            <a:noAutofit/>
          </a:bodyPr>
          <a:lstStyle/>
          <a:p>
            <a:r>
              <a:rPr lang="en-US" dirty="0"/>
              <a:t>Pre-detection of Alzheimer’s Disease</a:t>
            </a:r>
            <a:endParaRPr lang="en-US" dirty="0">
              <a:solidFill>
                <a:schemeClr val="lt1"/>
              </a:solidFill>
            </a:endParaRPr>
          </a:p>
        </p:txBody>
      </p:sp>
      <p:sp>
        <p:nvSpPr>
          <p:cNvPr id="1267" name="Google Shape;1267;p39"/>
          <p:cNvSpPr txBox="1">
            <a:spLocks noGrp="1"/>
          </p:cNvSpPr>
          <p:nvPr>
            <p:ph type="body" idx="1"/>
          </p:nvPr>
        </p:nvSpPr>
        <p:spPr>
          <a:xfrm>
            <a:off x="960000" y="1447233"/>
            <a:ext cx="10298026" cy="4013999"/>
          </a:xfrm>
          <a:prstGeom prst="rect">
            <a:avLst/>
          </a:prstGeom>
        </p:spPr>
        <p:txBody>
          <a:bodyPr spcFirstLastPara="1" wrap="square" lIns="121900" tIns="121900" rIns="121900" bIns="121900" anchor="t" anchorCtr="0">
            <a:noAutofit/>
          </a:bodyPr>
          <a:lstStyle/>
          <a:p>
            <a:pPr marL="285750" indent="-285750" algn="l">
              <a:buFont typeface="Wingdings" panose="05000000000000000000" pitchFamily="2" charset="2"/>
              <a:buChar char="§"/>
            </a:pPr>
            <a:r>
              <a:rPr lang="en-US" b="0" i="0" dirty="0">
                <a:solidFill>
                  <a:srgbClr val="D1D5DB"/>
                </a:solidFill>
                <a:effectLst/>
                <a:latin typeface="Söhne"/>
              </a:rPr>
              <a:t>Currently, there is no known cure for Alzheimer's disease. </a:t>
            </a:r>
          </a:p>
          <a:p>
            <a:pPr marL="285750" indent="-285750" algn="l">
              <a:buFont typeface="Wingdings" panose="05000000000000000000" pitchFamily="2" charset="2"/>
              <a:buChar char="§"/>
            </a:pPr>
            <a:endParaRPr lang="en-US" b="0" i="0" dirty="0">
              <a:solidFill>
                <a:srgbClr val="D1D5DB"/>
              </a:solidFill>
              <a:effectLst/>
              <a:latin typeface="Söhne"/>
            </a:endParaRPr>
          </a:p>
          <a:p>
            <a:pPr marL="285750" indent="-285750" algn="l">
              <a:buFont typeface="Wingdings" panose="05000000000000000000" pitchFamily="2" charset="2"/>
              <a:buChar char="§"/>
            </a:pPr>
            <a:r>
              <a:rPr lang="en-US" b="0" i="0" dirty="0">
                <a:solidFill>
                  <a:srgbClr val="D1D5DB"/>
                </a:solidFill>
                <a:effectLst/>
                <a:latin typeface="Söhne"/>
              </a:rPr>
              <a:t>These symptoms usually develop slowly and worsen over time,</a:t>
            </a:r>
          </a:p>
          <a:p>
            <a:pPr marL="0" indent="0" algn="l">
              <a:buNone/>
            </a:pPr>
            <a:r>
              <a:rPr lang="en-US" dirty="0">
                <a:solidFill>
                  <a:srgbClr val="D1D5DB"/>
                </a:solidFill>
                <a:latin typeface="Söhne"/>
              </a:rPr>
              <a:t>      Hence early diagnosis is the most important thing to be done for this disease.</a:t>
            </a:r>
          </a:p>
          <a:p>
            <a:pPr marL="285750" indent="-285750" algn="l">
              <a:buFont typeface="Wingdings" panose="05000000000000000000" pitchFamily="2" charset="2"/>
              <a:buChar char="§"/>
            </a:pPr>
            <a:endParaRPr lang="en-US" dirty="0">
              <a:solidFill>
                <a:srgbClr val="D1D5DB"/>
              </a:solidFill>
              <a:latin typeface="Söhne"/>
            </a:endParaRPr>
          </a:p>
          <a:p>
            <a:pPr marL="285750" indent="-285750" algn="l">
              <a:buFont typeface="Wingdings" panose="05000000000000000000" pitchFamily="2" charset="2"/>
              <a:buChar char="§"/>
            </a:pPr>
            <a:r>
              <a:rPr lang="en-US" dirty="0"/>
              <a:t>Doctors perform brain scans, such as Computed Tomography (CT), Magnetic Resonance Imaging (MRI), or Positron Emission Tomography (PET), to rule out the other possible causes for the symptom.</a:t>
            </a:r>
          </a:p>
          <a:p>
            <a:pPr marL="285750" indent="-285750" algn="l">
              <a:buFont typeface="Wingdings" panose="05000000000000000000" pitchFamily="2" charset="2"/>
              <a:buChar char="§"/>
            </a:pPr>
            <a:endParaRPr lang="en-US" dirty="0"/>
          </a:p>
          <a:p>
            <a:pPr marL="285750" indent="-285750" algn="l">
              <a:buFont typeface="Wingdings" panose="05000000000000000000" pitchFamily="2" charset="2"/>
              <a:buChar char="§"/>
            </a:pPr>
            <a:r>
              <a:rPr lang="en-US" dirty="0"/>
              <a:t>This is time consuming and less accuracy making the diagnosis of Alzheimer’s Disease is often difficult, particularly in the early stages. Moreover the diagnosing accuracy mainly depend on the experience of the radiologists.</a:t>
            </a:r>
          </a:p>
          <a:p>
            <a:pPr marL="285750" indent="-285750" algn="l">
              <a:buFont typeface="Wingdings" panose="05000000000000000000" pitchFamily="2" charset="2"/>
              <a:buChar char="§"/>
            </a:pPr>
            <a:endParaRPr lang="en-US" dirty="0"/>
          </a:p>
          <a:p>
            <a:pPr marL="285750" indent="-285750" algn="l">
              <a:buFont typeface="Wingdings" panose="05000000000000000000" pitchFamily="2" charset="2"/>
              <a:buChar char="§"/>
            </a:pPr>
            <a:r>
              <a:rPr lang="en-US" dirty="0"/>
              <a:t>Thus We can make use of Machine learning to detect Alzheimer's disease.</a:t>
            </a:r>
          </a:p>
          <a:p>
            <a:pPr marL="285750" indent="-285750" algn="l">
              <a:buFont typeface="Wingdings" panose="05000000000000000000" pitchFamily="2" charset="2"/>
              <a:buChar char="§"/>
            </a:pPr>
            <a:endParaRPr lang="en-US" dirty="0">
              <a:solidFill>
                <a:srgbClr val="D1D5DB"/>
              </a:solidFill>
              <a:latin typeface="Söhne"/>
            </a:endParaRPr>
          </a:p>
        </p:txBody>
      </p:sp>
      <p:sp>
        <p:nvSpPr>
          <p:cNvPr id="2" name="Google Shape;1267;p39">
            <a:extLst>
              <a:ext uri="{FF2B5EF4-FFF2-40B4-BE49-F238E27FC236}">
                <a16:creationId xmlns:a16="http://schemas.microsoft.com/office/drawing/2014/main" id="{9A3B509D-2B15-ED79-EFE0-8CB0E4761789}"/>
              </a:ext>
            </a:extLst>
          </p:cNvPr>
          <p:cNvSpPr txBox="1">
            <a:spLocks/>
          </p:cNvSpPr>
          <p:nvPr/>
        </p:nvSpPr>
        <p:spPr>
          <a:xfrm>
            <a:off x="946987" y="5461232"/>
            <a:ext cx="10298026" cy="125402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609585" marR="0" lvl="0" indent="-406390" algn="ctr" rtl="0" eaLnBrk="1" hangingPunct="1">
              <a:lnSpc>
                <a:spcPct val="100000"/>
              </a:lnSpc>
              <a:spcBef>
                <a:spcPts val="0"/>
              </a:spcBef>
              <a:spcAft>
                <a:spcPts val="0"/>
              </a:spcAft>
              <a:buClr>
                <a:schemeClr val="lt1"/>
              </a:buClr>
              <a:buSzPts val="1200"/>
              <a:buFont typeface="Albert Sans"/>
              <a:buAutoNum type="arabicPeriod"/>
              <a:defRPr sz="1667" b="0" i="0" u="none" strike="noStrike" cap="none">
                <a:solidFill>
                  <a:schemeClr val="lt1"/>
                </a:solidFill>
                <a:latin typeface="Albert Sans"/>
                <a:ea typeface="Albert Sans"/>
                <a:cs typeface="Albert Sans"/>
                <a:sym typeface="Albert Sans"/>
              </a:defRPr>
            </a:lvl1pPr>
            <a:lvl2pPr marL="1219170" marR="0" lvl="1" indent="-406390" algn="l" rtl="0" eaLnBrk="1" hangingPunct="1">
              <a:lnSpc>
                <a:spcPct val="115000"/>
              </a:lnSpc>
              <a:spcBef>
                <a:spcPts val="0"/>
              </a:spcBef>
              <a:spcAft>
                <a:spcPts val="0"/>
              </a:spcAft>
              <a:buClr>
                <a:schemeClr val="lt1"/>
              </a:buClr>
              <a:buSzPts val="1200"/>
              <a:buFont typeface="Roboto Condensed Light"/>
              <a:buAutoNum type="alphaLcPeriod"/>
              <a:defRPr sz="1867" b="0" i="0" u="none" strike="noStrike" cap="none">
                <a:solidFill>
                  <a:schemeClr val="lt1"/>
                </a:solidFill>
                <a:latin typeface="Albert Sans"/>
                <a:ea typeface="Albert Sans"/>
                <a:cs typeface="Albert Sans"/>
                <a:sym typeface="Albert Sans"/>
              </a:defRPr>
            </a:lvl2pPr>
            <a:lvl3pPr marL="1828754" marR="0" lvl="2" indent="-406390" algn="l" rtl="0" eaLnBrk="1" hangingPunct="1">
              <a:lnSpc>
                <a:spcPct val="115000"/>
              </a:lnSpc>
              <a:spcBef>
                <a:spcPts val="2133"/>
              </a:spcBef>
              <a:spcAft>
                <a:spcPts val="0"/>
              </a:spcAft>
              <a:buClr>
                <a:schemeClr val="lt1"/>
              </a:buClr>
              <a:buSzPts val="1200"/>
              <a:buFont typeface="Roboto Condensed Light"/>
              <a:buAutoNum type="romanLcPeriod"/>
              <a:defRPr sz="1867" b="0" i="0" u="none" strike="noStrike" cap="none">
                <a:solidFill>
                  <a:schemeClr val="lt1"/>
                </a:solidFill>
                <a:latin typeface="Albert Sans"/>
                <a:ea typeface="Albert Sans"/>
                <a:cs typeface="Albert Sans"/>
                <a:sym typeface="Albert Sans"/>
              </a:defRPr>
            </a:lvl3pPr>
            <a:lvl4pPr marL="2438339" marR="0" lvl="3" indent="-406390" algn="l" rtl="0" eaLnBrk="1" hangingPunct="1">
              <a:lnSpc>
                <a:spcPct val="115000"/>
              </a:lnSpc>
              <a:spcBef>
                <a:spcPts val="2133"/>
              </a:spcBef>
              <a:spcAft>
                <a:spcPts val="0"/>
              </a:spcAft>
              <a:buClr>
                <a:schemeClr val="lt1"/>
              </a:buClr>
              <a:buSzPts val="1200"/>
              <a:buFont typeface="Roboto Condensed Light"/>
              <a:buAutoNum type="arabicPeriod"/>
              <a:defRPr sz="1867" b="0" i="0" u="none" strike="noStrike" cap="none">
                <a:solidFill>
                  <a:schemeClr val="lt1"/>
                </a:solidFill>
                <a:latin typeface="Albert Sans"/>
                <a:ea typeface="Albert Sans"/>
                <a:cs typeface="Albert Sans"/>
                <a:sym typeface="Albert Sans"/>
              </a:defRPr>
            </a:lvl4pPr>
            <a:lvl5pPr marL="3047924" marR="0" lvl="4" indent="-406390" algn="l" rtl="0" eaLnBrk="1" hangingPunct="1">
              <a:lnSpc>
                <a:spcPct val="115000"/>
              </a:lnSpc>
              <a:spcBef>
                <a:spcPts val="2133"/>
              </a:spcBef>
              <a:spcAft>
                <a:spcPts val="0"/>
              </a:spcAft>
              <a:buClr>
                <a:schemeClr val="lt1"/>
              </a:buClr>
              <a:buSzPts val="1200"/>
              <a:buFont typeface="Roboto Condensed Light"/>
              <a:buAutoNum type="alphaLcPeriod"/>
              <a:defRPr sz="1867" b="0" i="0" u="none" strike="noStrike" cap="none">
                <a:solidFill>
                  <a:schemeClr val="lt1"/>
                </a:solidFill>
                <a:latin typeface="Albert Sans"/>
                <a:ea typeface="Albert Sans"/>
                <a:cs typeface="Albert Sans"/>
                <a:sym typeface="Albert Sans"/>
              </a:defRPr>
            </a:lvl5pPr>
            <a:lvl6pPr marL="3657509" marR="0" lvl="5" indent="-406390" algn="l" rtl="0" eaLnBrk="1" hangingPunct="1">
              <a:lnSpc>
                <a:spcPct val="115000"/>
              </a:lnSpc>
              <a:spcBef>
                <a:spcPts val="2133"/>
              </a:spcBef>
              <a:spcAft>
                <a:spcPts val="0"/>
              </a:spcAft>
              <a:buClr>
                <a:schemeClr val="lt1"/>
              </a:buClr>
              <a:buSzPts val="1200"/>
              <a:buFont typeface="Roboto Condensed Light"/>
              <a:buAutoNum type="romanLcPeriod"/>
              <a:defRPr sz="1867" b="0" i="0" u="none" strike="noStrike" cap="none">
                <a:solidFill>
                  <a:schemeClr val="lt1"/>
                </a:solidFill>
                <a:latin typeface="Albert Sans"/>
                <a:ea typeface="Albert Sans"/>
                <a:cs typeface="Albert Sans"/>
                <a:sym typeface="Albert Sans"/>
              </a:defRPr>
            </a:lvl6pPr>
            <a:lvl7pPr marL="4267093" marR="0" lvl="6" indent="-406390" algn="l" rtl="0" eaLnBrk="1" hangingPunct="1">
              <a:lnSpc>
                <a:spcPct val="115000"/>
              </a:lnSpc>
              <a:spcBef>
                <a:spcPts val="2133"/>
              </a:spcBef>
              <a:spcAft>
                <a:spcPts val="0"/>
              </a:spcAft>
              <a:buClr>
                <a:schemeClr val="lt1"/>
              </a:buClr>
              <a:buSzPts val="1200"/>
              <a:buFont typeface="Roboto Condensed Light"/>
              <a:buAutoNum type="arabicPeriod"/>
              <a:defRPr sz="1867" b="0" i="0" u="none" strike="noStrike" cap="none">
                <a:solidFill>
                  <a:schemeClr val="lt1"/>
                </a:solidFill>
                <a:latin typeface="Albert Sans"/>
                <a:ea typeface="Albert Sans"/>
                <a:cs typeface="Albert Sans"/>
                <a:sym typeface="Albert Sans"/>
              </a:defRPr>
            </a:lvl7pPr>
            <a:lvl8pPr marL="4876678" marR="0" lvl="7" indent="-406390" algn="l" rtl="0" eaLnBrk="1" hangingPunct="1">
              <a:lnSpc>
                <a:spcPct val="115000"/>
              </a:lnSpc>
              <a:spcBef>
                <a:spcPts val="2133"/>
              </a:spcBef>
              <a:spcAft>
                <a:spcPts val="0"/>
              </a:spcAft>
              <a:buClr>
                <a:schemeClr val="lt1"/>
              </a:buClr>
              <a:buSzPts val="1200"/>
              <a:buFont typeface="Roboto Condensed Light"/>
              <a:buAutoNum type="alphaLcPeriod"/>
              <a:defRPr sz="1867" b="0" i="0" u="none" strike="noStrike" cap="none">
                <a:solidFill>
                  <a:schemeClr val="lt1"/>
                </a:solidFill>
                <a:latin typeface="Albert Sans"/>
                <a:ea typeface="Albert Sans"/>
                <a:cs typeface="Albert Sans"/>
                <a:sym typeface="Albert Sans"/>
              </a:defRPr>
            </a:lvl8pPr>
            <a:lvl9pPr marL="5486263" marR="0" lvl="8" indent="-406390" algn="l" rtl="0" eaLnBrk="1" hangingPunct="1">
              <a:lnSpc>
                <a:spcPct val="115000"/>
              </a:lnSpc>
              <a:spcBef>
                <a:spcPts val="2133"/>
              </a:spcBef>
              <a:spcAft>
                <a:spcPts val="2133"/>
              </a:spcAft>
              <a:buClr>
                <a:schemeClr val="lt1"/>
              </a:buClr>
              <a:buSzPts val="1200"/>
              <a:buFont typeface="Roboto Condensed Light"/>
              <a:buAutoNum type="romanLcPeriod"/>
              <a:defRPr sz="1867" b="0" i="0" u="none" strike="noStrike" cap="none">
                <a:solidFill>
                  <a:schemeClr val="lt1"/>
                </a:solidFill>
                <a:latin typeface="Albert Sans"/>
                <a:ea typeface="Albert Sans"/>
                <a:cs typeface="Albert Sans"/>
                <a:sym typeface="Albert Sans"/>
              </a:defRPr>
            </a:lvl9pPr>
          </a:lstStyle>
          <a:p>
            <a:pPr marL="0" indent="0" algn="l" defTabSz="914400">
              <a:buNone/>
            </a:pPr>
            <a:endParaRPr lang="en-US" kern="0" dirty="0"/>
          </a:p>
        </p:txBody>
      </p:sp>
    </p:spTree>
    <p:extLst>
      <p:ext uri="{BB962C8B-B14F-4D97-AF65-F5344CB8AC3E}">
        <p14:creationId xmlns:p14="http://schemas.microsoft.com/office/powerpoint/2010/main" val="2637364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5"/>
        <p:cNvGrpSpPr/>
        <p:nvPr/>
      </p:nvGrpSpPr>
      <p:grpSpPr>
        <a:xfrm>
          <a:off x="0" y="0"/>
          <a:ext cx="0" cy="0"/>
          <a:chOff x="0" y="0"/>
          <a:chExt cx="0" cy="0"/>
        </a:xfrm>
      </p:grpSpPr>
      <p:sp>
        <p:nvSpPr>
          <p:cNvPr id="1266" name="Google Shape;1266;p39"/>
          <p:cNvSpPr txBox="1">
            <a:spLocks noGrp="1"/>
          </p:cNvSpPr>
          <p:nvPr>
            <p:ph type="title"/>
          </p:nvPr>
        </p:nvSpPr>
        <p:spPr>
          <a:xfrm>
            <a:off x="960000" y="593367"/>
            <a:ext cx="10272000" cy="763600"/>
          </a:xfrm>
          <a:prstGeom prst="rect">
            <a:avLst/>
          </a:prstGeom>
        </p:spPr>
        <p:txBody>
          <a:bodyPr spcFirstLastPara="1" wrap="square" lIns="121900" tIns="121900" rIns="121900" bIns="121900" anchor="t" anchorCtr="0">
            <a:noAutofit/>
          </a:bodyPr>
          <a:lstStyle/>
          <a:p>
            <a:r>
              <a:rPr lang="en-US" dirty="0"/>
              <a:t>SYSTEM ARCHITECTURE</a:t>
            </a:r>
            <a:endParaRPr lang="en-US" dirty="0">
              <a:solidFill>
                <a:schemeClr val="lt1"/>
              </a:solidFill>
            </a:endParaRPr>
          </a:p>
        </p:txBody>
      </p:sp>
      <p:sp>
        <p:nvSpPr>
          <p:cNvPr id="2" name="Cylinder 1">
            <a:extLst>
              <a:ext uri="{FF2B5EF4-FFF2-40B4-BE49-F238E27FC236}">
                <a16:creationId xmlns:a16="http://schemas.microsoft.com/office/drawing/2014/main" id="{467F8F92-35A4-E654-8F08-D59EA53A0D9C}"/>
              </a:ext>
            </a:extLst>
          </p:cNvPr>
          <p:cNvSpPr/>
          <p:nvPr/>
        </p:nvSpPr>
        <p:spPr>
          <a:xfrm>
            <a:off x="367553" y="2779059"/>
            <a:ext cx="1281953" cy="176604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Alzheimer's detection using MRI scan</a:t>
            </a:r>
          </a:p>
        </p:txBody>
      </p:sp>
      <p:sp>
        <p:nvSpPr>
          <p:cNvPr id="3" name="Oval 2">
            <a:extLst>
              <a:ext uri="{FF2B5EF4-FFF2-40B4-BE49-F238E27FC236}">
                <a16:creationId xmlns:a16="http://schemas.microsoft.com/office/drawing/2014/main" id="{94435323-9CE3-C7BC-D807-A7E280E28EEE}"/>
              </a:ext>
            </a:extLst>
          </p:cNvPr>
          <p:cNvSpPr/>
          <p:nvPr/>
        </p:nvSpPr>
        <p:spPr>
          <a:xfrm>
            <a:off x="2635623" y="2765612"/>
            <a:ext cx="1855694" cy="1864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Pre-processing and feature selection</a:t>
            </a:r>
          </a:p>
        </p:txBody>
      </p:sp>
      <p:sp>
        <p:nvSpPr>
          <p:cNvPr id="5" name="Rectangle 4">
            <a:extLst>
              <a:ext uri="{FF2B5EF4-FFF2-40B4-BE49-F238E27FC236}">
                <a16:creationId xmlns:a16="http://schemas.microsoft.com/office/drawing/2014/main" id="{17131A72-643B-DEEC-7CF9-685C4F06700B}"/>
              </a:ext>
            </a:extLst>
          </p:cNvPr>
          <p:cNvSpPr/>
          <p:nvPr/>
        </p:nvSpPr>
        <p:spPr>
          <a:xfrm>
            <a:off x="5334000" y="2896251"/>
            <a:ext cx="1290917" cy="1747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 Machine Learning model</a:t>
            </a:r>
          </a:p>
        </p:txBody>
      </p:sp>
      <p:sp>
        <p:nvSpPr>
          <p:cNvPr id="6" name="Rectangle: Rounded Corners 5">
            <a:extLst>
              <a:ext uri="{FF2B5EF4-FFF2-40B4-BE49-F238E27FC236}">
                <a16:creationId xmlns:a16="http://schemas.microsoft.com/office/drawing/2014/main" id="{1BDAA284-77D8-733E-2AB9-F9AA75FC025C}"/>
              </a:ext>
            </a:extLst>
          </p:cNvPr>
          <p:cNvSpPr/>
          <p:nvPr/>
        </p:nvSpPr>
        <p:spPr>
          <a:xfrm>
            <a:off x="7727576" y="3052482"/>
            <a:ext cx="1353671" cy="14612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Alzheimer’s</a:t>
            </a:r>
          </a:p>
          <a:p>
            <a:pPr algn="ctr"/>
            <a:r>
              <a:rPr lang="en-IN" dirty="0"/>
              <a:t>Disease </a:t>
            </a:r>
            <a:r>
              <a:rPr lang="en-IN" dirty="0" err="1"/>
              <a:t>detaction</a:t>
            </a:r>
            <a:endParaRPr lang="en-IN" dirty="0"/>
          </a:p>
        </p:txBody>
      </p:sp>
      <p:sp>
        <p:nvSpPr>
          <p:cNvPr id="7" name="Rectangle: Rounded Corners 6">
            <a:extLst>
              <a:ext uri="{FF2B5EF4-FFF2-40B4-BE49-F238E27FC236}">
                <a16:creationId xmlns:a16="http://schemas.microsoft.com/office/drawing/2014/main" id="{9BD53566-0E28-96D6-8940-39B860B99D3F}"/>
              </a:ext>
            </a:extLst>
          </p:cNvPr>
          <p:cNvSpPr/>
          <p:nvPr/>
        </p:nvSpPr>
        <p:spPr>
          <a:xfrm>
            <a:off x="10067364" y="3115235"/>
            <a:ext cx="1757083" cy="13984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Performance analysis</a:t>
            </a:r>
          </a:p>
        </p:txBody>
      </p:sp>
      <p:cxnSp>
        <p:nvCxnSpPr>
          <p:cNvPr id="9" name="Straight Arrow Connector 8">
            <a:extLst>
              <a:ext uri="{FF2B5EF4-FFF2-40B4-BE49-F238E27FC236}">
                <a16:creationId xmlns:a16="http://schemas.microsoft.com/office/drawing/2014/main" id="{FCB7A1F8-417A-64FD-09E6-02B8D9BD251D}"/>
              </a:ext>
            </a:extLst>
          </p:cNvPr>
          <p:cNvCxnSpPr>
            <a:stCxn id="2" idx="4"/>
          </p:cNvCxnSpPr>
          <p:nvPr/>
        </p:nvCxnSpPr>
        <p:spPr>
          <a:xfrm flipV="1">
            <a:off x="1649506" y="3662082"/>
            <a:ext cx="986117"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3768661-31AB-8A15-47B8-49E89D82F651}"/>
              </a:ext>
            </a:extLst>
          </p:cNvPr>
          <p:cNvCxnSpPr/>
          <p:nvPr/>
        </p:nvCxnSpPr>
        <p:spPr>
          <a:xfrm flipV="1">
            <a:off x="4347883" y="3783104"/>
            <a:ext cx="986117"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422E76E-69A2-D5C9-D11A-9293C8186203}"/>
              </a:ext>
            </a:extLst>
          </p:cNvPr>
          <p:cNvCxnSpPr/>
          <p:nvPr/>
        </p:nvCxnSpPr>
        <p:spPr>
          <a:xfrm flipV="1">
            <a:off x="6674223" y="3783104"/>
            <a:ext cx="986117"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770BCE7-11DD-A904-7AA3-04BCD4C3D45B}"/>
              </a:ext>
            </a:extLst>
          </p:cNvPr>
          <p:cNvCxnSpPr/>
          <p:nvPr/>
        </p:nvCxnSpPr>
        <p:spPr>
          <a:xfrm flipV="1">
            <a:off x="9063318" y="3801034"/>
            <a:ext cx="986117"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501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5"/>
        <p:cNvGrpSpPr/>
        <p:nvPr/>
      </p:nvGrpSpPr>
      <p:grpSpPr>
        <a:xfrm>
          <a:off x="0" y="0"/>
          <a:ext cx="0" cy="0"/>
          <a:chOff x="0" y="0"/>
          <a:chExt cx="0" cy="0"/>
        </a:xfrm>
      </p:grpSpPr>
      <p:sp>
        <p:nvSpPr>
          <p:cNvPr id="1266" name="Google Shape;1266;p39"/>
          <p:cNvSpPr txBox="1">
            <a:spLocks noGrp="1"/>
          </p:cNvSpPr>
          <p:nvPr>
            <p:ph type="title"/>
          </p:nvPr>
        </p:nvSpPr>
        <p:spPr>
          <a:xfrm>
            <a:off x="960000" y="593367"/>
            <a:ext cx="10272000" cy="763600"/>
          </a:xfrm>
          <a:prstGeom prst="rect">
            <a:avLst/>
          </a:prstGeom>
        </p:spPr>
        <p:txBody>
          <a:bodyPr spcFirstLastPara="1" wrap="square" lIns="121900" tIns="121900" rIns="121900" bIns="121900" anchor="t" anchorCtr="0">
            <a:noAutofit/>
          </a:bodyPr>
          <a:lstStyle/>
          <a:p>
            <a:r>
              <a:rPr lang="en-US" dirty="0"/>
              <a:t>Neural Networks</a:t>
            </a:r>
            <a:endParaRPr lang="en-US" dirty="0">
              <a:solidFill>
                <a:schemeClr val="lt1"/>
              </a:solidFill>
            </a:endParaRPr>
          </a:p>
        </p:txBody>
      </p:sp>
      <p:sp>
        <p:nvSpPr>
          <p:cNvPr id="1267" name="Google Shape;1267;p39"/>
          <p:cNvSpPr txBox="1">
            <a:spLocks noGrp="1"/>
          </p:cNvSpPr>
          <p:nvPr>
            <p:ph type="body" idx="1"/>
          </p:nvPr>
        </p:nvSpPr>
        <p:spPr>
          <a:xfrm>
            <a:off x="960000" y="1447233"/>
            <a:ext cx="10298026" cy="973238"/>
          </a:xfrm>
          <a:prstGeom prst="rect">
            <a:avLst/>
          </a:prstGeom>
        </p:spPr>
        <p:txBody>
          <a:bodyPr spcFirstLastPara="1" wrap="square" lIns="121900" tIns="121900" rIns="121900" bIns="121900" anchor="t" anchorCtr="0">
            <a:noAutofit/>
          </a:bodyPr>
          <a:lstStyle/>
          <a:p>
            <a:pPr marL="285750" indent="-285750" algn="l">
              <a:buFont typeface="Wingdings" panose="05000000000000000000" pitchFamily="2" charset="2"/>
              <a:buChar char="§"/>
            </a:pPr>
            <a:r>
              <a:rPr lang="en-IN" dirty="0"/>
              <a:t>Neural Networks: </a:t>
            </a:r>
            <a:r>
              <a:rPr lang="en-US" dirty="0">
                <a:solidFill>
                  <a:srgbClr val="D1D5DB"/>
                </a:solidFill>
                <a:latin typeface="Söhne"/>
              </a:rPr>
              <a:t>A</a:t>
            </a:r>
            <a:r>
              <a:rPr lang="en-US" b="0" i="0" dirty="0">
                <a:solidFill>
                  <a:srgbClr val="D1D5DB"/>
                </a:solidFill>
                <a:effectLst/>
                <a:latin typeface="Söhne"/>
              </a:rPr>
              <a:t> type of computer algorithm modeled after the structure and function of the human brain.</a:t>
            </a:r>
          </a:p>
          <a:p>
            <a:pPr marL="285750" indent="-285750" algn="l">
              <a:buFont typeface="Wingdings" panose="05000000000000000000" pitchFamily="2" charset="2"/>
              <a:buChar char="§"/>
            </a:pPr>
            <a:endParaRPr lang="en-IN" dirty="0"/>
          </a:p>
          <a:p>
            <a:pPr marL="285750" indent="-285750" algn="l">
              <a:buFont typeface="Wingdings" panose="05000000000000000000" pitchFamily="2" charset="2"/>
              <a:buChar char="§"/>
            </a:pPr>
            <a:r>
              <a:rPr lang="en-IN" dirty="0"/>
              <a:t>It will help us in MRI image processing of a person’s brain.</a:t>
            </a:r>
            <a:endParaRPr dirty="0"/>
          </a:p>
        </p:txBody>
      </p:sp>
      <p:sp>
        <p:nvSpPr>
          <p:cNvPr id="2" name="Google Shape;1267;p39">
            <a:extLst>
              <a:ext uri="{FF2B5EF4-FFF2-40B4-BE49-F238E27FC236}">
                <a16:creationId xmlns:a16="http://schemas.microsoft.com/office/drawing/2014/main" id="{A837F79B-005B-0F18-08B9-0B6C61FAAB03}"/>
              </a:ext>
            </a:extLst>
          </p:cNvPr>
          <p:cNvSpPr txBox="1">
            <a:spLocks/>
          </p:cNvSpPr>
          <p:nvPr/>
        </p:nvSpPr>
        <p:spPr>
          <a:xfrm>
            <a:off x="816564" y="2895599"/>
            <a:ext cx="10298026" cy="3191435"/>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609585" marR="0" lvl="0" indent="-406390" algn="ctr" rtl="0" eaLnBrk="1" hangingPunct="1">
              <a:lnSpc>
                <a:spcPct val="100000"/>
              </a:lnSpc>
              <a:spcBef>
                <a:spcPts val="0"/>
              </a:spcBef>
              <a:spcAft>
                <a:spcPts val="0"/>
              </a:spcAft>
              <a:buClr>
                <a:schemeClr val="lt1"/>
              </a:buClr>
              <a:buSzPts val="1200"/>
              <a:buFont typeface="Albert Sans"/>
              <a:buAutoNum type="arabicPeriod"/>
              <a:defRPr sz="1667" b="0" i="0" u="none" strike="noStrike" cap="none">
                <a:solidFill>
                  <a:schemeClr val="lt1"/>
                </a:solidFill>
                <a:latin typeface="Albert Sans"/>
                <a:ea typeface="Albert Sans"/>
                <a:cs typeface="Albert Sans"/>
                <a:sym typeface="Albert Sans"/>
              </a:defRPr>
            </a:lvl1pPr>
            <a:lvl2pPr marL="1219170" marR="0" lvl="1" indent="-406390" algn="l" rtl="0" eaLnBrk="1" hangingPunct="1">
              <a:lnSpc>
                <a:spcPct val="115000"/>
              </a:lnSpc>
              <a:spcBef>
                <a:spcPts val="0"/>
              </a:spcBef>
              <a:spcAft>
                <a:spcPts val="0"/>
              </a:spcAft>
              <a:buClr>
                <a:schemeClr val="lt1"/>
              </a:buClr>
              <a:buSzPts val="1200"/>
              <a:buFont typeface="Roboto Condensed Light"/>
              <a:buAutoNum type="alphaLcPeriod"/>
              <a:defRPr sz="1867" b="0" i="0" u="none" strike="noStrike" cap="none">
                <a:solidFill>
                  <a:schemeClr val="lt1"/>
                </a:solidFill>
                <a:latin typeface="Albert Sans"/>
                <a:ea typeface="Albert Sans"/>
                <a:cs typeface="Albert Sans"/>
                <a:sym typeface="Albert Sans"/>
              </a:defRPr>
            </a:lvl2pPr>
            <a:lvl3pPr marL="1828754" marR="0" lvl="2" indent="-406390" algn="l" rtl="0" eaLnBrk="1" hangingPunct="1">
              <a:lnSpc>
                <a:spcPct val="115000"/>
              </a:lnSpc>
              <a:spcBef>
                <a:spcPts val="2133"/>
              </a:spcBef>
              <a:spcAft>
                <a:spcPts val="0"/>
              </a:spcAft>
              <a:buClr>
                <a:schemeClr val="lt1"/>
              </a:buClr>
              <a:buSzPts val="1200"/>
              <a:buFont typeface="Roboto Condensed Light"/>
              <a:buAutoNum type="romanLcPeriod"/>
              <a:defRPr sz="1867" b="0" i="0" u="none" strike="noStrike" cap="none">
                <a:solidFill>
                  <a:schemeClr val="lt1"/>
                </a:solidFill>
                <a:latin typeface="Albert Sans"/>
                <a:ea typeface="Albert Sans"/>
                <a:cs typeface="Albert Sans"/>
                <a:sym typeface="Albert Sans"/>
              </a:defRPr>
            </a:lvl3pPr>
            <a:lvl4pPr marL="2438339" marR="0" lvl="3" indent="-406390" algn="l" rtl="0" eaLnBrk="1" hangingPunct="1">
              <a:lnSpc>
                <a:spcPct val="115000"/>
              </a:lnSpc>
              <a:spcBef>
                <a:spcPts val="2133"/>
              </a:spcBef>
              <a:spcAft>
                <a:spcPts val="0"/>
              </a:spcAft>
              <a:buClr>
                <a:schemeClr val="lt1"/>
              </a:buClr>
              <a:buSzPts val="1200"/>
              <a:buFont typeface="Roboto Condensed Light"/>
              <a:buAutoNum type="arabicPeriod"/>
              <a:defRPr sz="1867" b="0" i="0" u="none" strike="noStrike" cap="none">
                <a:solidFill>
                  <a:schemeClr val="lt1"/>
                </a:solidFill>
                <a:latin typeface="Albert Sans"/>
                <a:ea typeface="Albert Sans"/>
                <a:cs typeface="Albert Sans"/>
                <a:sym typeface="Albert Sans"/>
              </a:defRPr>
            </a:lvl4pPr>
            <a:lvl5pPr marL="3047924" marR="0" lvl="4" indent="-406390" algn="l" rtl="0" eaLnBrk="1" hangingPunct="1">
              <a:lnSpc>
                <a:spcPct val="115000"/>
              </a:lnSpc>
              <a:spcBef>
                <a:spcPts val="2133"/>
              </a:spcBef>
              <a:spcAft>
                <a:spcPts val="0"/>
              </a:spcAft>
              <a:buClr>
                <a:schemeClr val="lt1"/>
              </a:buClr>
              <a:buSzPts val="1200"/>
              <a:buFont typeface="Roboto Condensed Light"/>
              <a:buAutoNum type="alphaLcPeriod"/>
              <a:defRPr sz="1867" b="0" i="0" u="none" strike="noStrike" cap="none">
                <a:solidFill>
                  <a:schemeClr val="lt1"/>
                </a:solidFill>
                <a:latin typeface="Albert Sans"/>
                <a:ea typeface="Albert Sans"/>
                <a:cs typeface="Albert Sans"/>
                <a:sym typeface="Albert Sans"/>
              </a:defRPr>
            </a:lvl5pPr>
            <a:lvl6pPr marL="3657509" marR="0" lvl="5" indent="-406390" algn="l" rtl="0" eaLnBrk="1" hangingPunct="1">
              <a:lnSpc>
                <a:spcPct val="115000"/>
              </a:lnSpc>
              <a:spcBef>
                <a:spcPts val="2133"/>
              </a:spcBef>
              <a:spcAft>
                <a:spcPts val="0"/>
              </a:spcAft>
              <a:buClr>
                <a:schemeClr val="lt1"/>
              </a:buClr>
              <a:buSzPts val="1200"/>
              <a:buFont typeface="Roboto Condensed Light"/>
              <a:buAutoNum type="romanLcPeriod"/>
              <a:defRPr sz="1867" b="0" i="0" u="none" strike="noStrike" cap="none">
                <a:solidFill>
                  <a:schemeClr val="lt1"/>
                </a:solidFill>
                <a:latin typeface="Albert Sans"/>
                <a:ea typeface="Albert Sans"/>
                <a:cs typeface="Albert Sans"/>
                <a:sym typeface="Albert Sans"/>
              </a:defRPr>
            </a:lvl6pPr>
            <a:lvl7pPr marL="4267093" marR="0" lvl="6" indent="-406390" algn="l" rtl="0" eaLnBrk="1" hangingPunct="1">
              <a:lnSpc>
                <a:spcPct val="115000"/>
              </a:lnSpc>
              <a:spcBef>
                <a:spcPts val="2133"/>
              </a:spcBef>
              <a:spcAft>
                <a:spcPts val="0"/>
              </a:spcAft>
              <a:buClr>
                <a:schemeClr val="lt1"/>
              </a:buClr>
              <a:buSzPts val="1200"/>
              <a:buFont typeface="Roboto Condensed Light"/>
              <a:buAutoNum type="arabicPeriod"/>
              <a:defRPr sz="1867" b="0" i="0" u="none" strike="noStrike" cap="none">
                <a:solidFill>
                  <a:schemeClr val="lt1"/>
                </a:solidFill>
                <a:latin typeface="Albert Sans"/>
                <a:ea typeface="Albert Sans"/>
                <a:cs typeface="Albert Sans"/>
                <a:sym typeface="Albert Sans"/>
              </a:defRPr>
            </a:lvl7pPr>
            <a:lvl8pPr marL="4876678" marR="0" lvl="7" indent="-406390" algn="l" rtl="0" eaLnBrk="1" hangingPunct="1">
              <a:lnSpc>
                <a:spcPct val="115000"/>
              </a:lnSpc>
              <a:spcBef>
                <a:spcPts val="2133"/>
              </a:spcBef>
              <a:spcAft>
                <a:spcPts val="0"/>
              </a:spcAft>
              <a:buClr>
                <a:schemeClr val="lt1"/>
              </a:buClr>
              <a:buSzPts val="1200"/>
              <a:buFont typeface="Roboto Condensed Light"/>
              <a:buAutoNum type="alphaLcPeriod"/>
              <a:defRPr sz="1867" b="0" i="0" u="none" strike="noStrike" cap="none">
                <a:solidFill>
                  <a:schemeClr val="lt1"/>
                </a:solidFill>
                <a:latin typeface="Albert Sans"/>
                <a:ea typeface="Albert Sans"/>
                <a:cs typeface="Albert Sans"/>
                <a:sym typeface="Albert Sans"/>
              </a:defRPr>
            </a:lvl8pPr>
            <a:lvl9pPr marL="5486263" marR="0" lvl="8" indent="-406390" algn="l" rtl="0" eaLnBrk="1" hangingPunct="1">
              <a:lnSpc>
                <a:spcPct val="115000"/>
              </a:lnSpc>
              <a:spcBef>
                <a:spcPts val="2133"/>
              </a:spcBef>
              <a:spcAft>
                <a:spcPts val="2133"/>
              </a:spcAft>
              <a:buClr>
                <a:schemeClr val="lt1"/>
              </a:buClr>
              <a:buSzPts val="1200"/>
              <a:buFont typeface="Roboto Condensed Light"/>
              <a:buAutoNum type="romanLcPeriod"/>
              <a:defRPr sz="1867" b="0" i="0" u="none" strike="noStrike" cap="none">
                <a:solidFill>
                  <a:schemeClr val="lt1"/>
                </a:solidFill>
                <a:latin typeface="Albert Sans"/>
                <a:ea typeface="Albert Sans"/>
                <a:cs typeface="Albert Sans"/>
                <a:sym typeface="Albert Sans"/>
              </a:defRPr>
            </a:lvl9pPr>
          </a:lstStyle>
          <a:p>
            <a:pPr marL="0" indent="0" algn="l" defTabSz="914400">
              <a:buNone/>
            </a:pPr>
            <a:r>
              <a:rPr lang="en-US" sz="2400" kern="0" dirty="0"/>
              <a:t>Following neural networks are considered for image processing in our project-</a:t>
            </a:r>
          </a:p>
          <a:p>
            <a:pPr marL="0" indent="0" algn="l" defTabSz="914400">
              <a:buNone/>
            </a:pPr>
            <a:endParaRPr lang="en-US" sz="2400" kern="0" dirty="0"/>
          </a:p>
          <a:p>
            <a:pPr marL="285750" indent="-285750" algn="l" defTabSz="914400">
              <a:buFont typeface="Wingdings" panose="05000000000000000000" pitchFamily="2" charset="2"/>
              <a:buChar char="§"/>
            </a:pPr>
            <a:r>
              <a:rPr lang="en-US" sz="1700" kern="0" dirty="0"/>
              <a:t>RNN (Recurrent neural network)</a:t>
            </a:r>
          </a:p>
          <a:p>
            <a:pPr marL="285750" indent="-285750" algn="l" defTabSz="914400">
              <a:buFont typeface="Wingdings" panose="05000000000000000000" pitchFamily="2" charset="2"/>
              <a:buChar char="§"/>
            </a:pPr>
            <a:endParaRPr lang="en-US" sz="1700" kern="0" dirty="0"/>
          </a:p>
          <a:p>
            <a:pPr marL="285750" indent="-285750" algn="l" defTabSz="914400">
              <a:buFont typeface="Wingdings" panose="05000000000000000000" pitchFamily="2" charset="2"/>
              <a:buChar char="§"/>
            </a:pPr>
            <a:r>
              <a:rPr lang="en-US" sz="1700" kern="0" dirty="0"/>
              <a:t>LSTM (Long short-term memory networks)</a:t>
            </a:r>
          </a:p>
          <a:p>
            <a:pPr marL="285750" indent="-285750" algn="l" defTabSz="914400">
              <a:buFont typeface="Wingdings" panose="05000000000000000000" pitchFamily="2" charset="2"/>
              <a:buChar char="§"/>
            </a:pPr>
            <a:endParaRPr lang="en-US" sz="1700" kern="0" dirty="0"/>
          </a:p>
          <a:p>
            <a:pPr marL="285750" indent="-285750" algn="l" defTabSz="914400">
              <a:buFont typeface="Wingdings" panose="05000000000000000000" pitchFamily="2" charset="2"/>
              <a:buChar char="§"/>
            </a:pPr>
            <a:r>
              <a:rPr lang="en-US" sz="1700" kern="0" dirty="0"/>
              <a:t>CNN (convolutional neural networks)</a:t>
            </a:r>
          </a:p>
        </p:txBody>
      </p:sp>
    </p:spTree>
    <p:extLst>
      <p:ext uri="{BB962C8B-B14F-4D97-AF65-F5344CB8AC3E}">
        <p14:creationId xmlns:p14="http://schemas.microsoft.com/office/powerpoint/2010/main" val="3964545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D74F-780F-3788-FAB1-6B218801FE65}"/>
              </a:ext>
            </a:extLst>
          </p:cNvPr>
          <p:cNvSpPr>
            <a:spLocks noGrp="1"/>
          </p:cNvSpPr>
          <p:nvPr>
            <p:ph type="title"/>
          </p:nvPr>
        </p:nvSpPr>
        <p:spPr/>
        <p:txBody>
          <a:bodyPr/>
          <a:lstStyle/>
          <a:p>
            <a:r>
              <a:rPr lang="en-IN" dirty="0"/>
              <a:t>DATASET</a:t>
            </a:r>
          </a:p>
        </p:txBody>
      </p:sp>
      <p:sp>
        <p:nvSpPr>
          <p:cNvPr id="3" name="Text Placeholder 2">
            <a:extLst>
              <a:ext uri="{FF2B5EF4-FFF2-40B4-BE49-F238E27FC236}">
                <a16:creationId xmlns:a16="http://schemas.microsoft.com/office/drawing/2014/main" id="{BC47EA69-BE46-D3FB-E61F-02FEA0DC34D5}"/>
              </a:ext>
            </a:extLst>
          </p:cNvPr>
          <p:cNvSpPr>
            <a:spLocks noGrp="1"/>
          </p:cNvSpPr>
          <p:nvPr>
            <p:ph type="body" idx="1"/>
          </p:nvPr>
        </p:nvSpPr>
        <p:spPr>
          <a:xfrm>
            <a:off x="960000" y="1753299"/>
            <a:ext cx="10272000" cy="4010686"/>
          </a:xfrm>
        </p:spPr>
        <p:txBody>
          <a:bodyPr/>
          <a:lstStyle/>
          <a:p>
            <a:pPr marL="488945" indent="-285750" algn="l">
              <a:buFont typeface="Wingdings" panose="05000000000000000000" pitchFamily="2" charset="2"/>
              <a:buChar char="§"/>
            </a:pPr>
            <a:r>
              <a:rPr lang="en-US" sz="2000" dirty="0"/>
              <a:t>We used publicly - available dataset called “Alzheimer's Dataset ” from ADNI available on Kaggle.</a:t>
            </a:r>
          </a:p>
          <a:p>
            <a:pPr marL="488945" indent="-285750" algn="l">
              <a:buFont typeface="Wingdings" panose="05000000000000000000" pitchFamily="2" charset="2"/>
              <a:buChar char="§"/>
            </a:pPr>
            <a:endParaRPr lang="en-US" sz="2000" dirty="0"/>
          </a:p>
          <a:p>
            <a:pPr marL="488945" indent="-285750" algn="l">
              <a:buFont typeface="Wingdings" panose="05000000000000000000" pitchFamily="2" charset="2"/>
              <a:buChar char="§"/>
            </a:pPr>
            <a:r>
              <a:rPr lang="en-US" sz="2000" dirty="0"/>
              <a:t>Dataset consists a total of around ~5000 images each segregated into the severity of Alzheimer’s classes-</a:t>
            </a:r>
          </a:p>
          <a:p>
            <a:pPr marL="1098530" lvl="1" indent="-285750">
              <a:buFont typeface="Wingdings" panose="05000000000000000000" pitchFamily="2" charset="2"/>
              <a:buChar char="§"/>
            </a:pPr>
            <a:r>
              <a:rPr lang="en-US" sz="2200" dirty="0"/>
              <a:t>Mild Demented</a:t>
            </a:r>
          </a:p>
          <a:p>
            <a:pPr marL="1098530" lvl="1" indent="-285750">
              <a:buFont typeface="Wingdings" panose="05000000000000000000" pitchFamily="2" charset="2"/>
              <a:buChar char="§"/>
            </a:pPr>
            <a:r>
              <a:rPr lang="en-US" sz="2200" dirty="0"/>
              <a:t>Very Mild Demented</a:t>
            </a:r>
          </a:p>
          <a:p>
            <a:pPr marL="1098530" lvl="1" indent="-285750">
              <a:buFont typeface="Wingdings" panose="05000000000000000000" pitchFamily="2" charset="2"/>
              <a:buChar char="§"/>
            </a:pPr>
            <a:r>
              <a:rPr lang="en-US" sz="2200" dirty="0"/>
              <a:t>Non Demented</a:t>
            </a:r>
          </a:p>
          <a:p>
            <a:pPr marL="1098530" lvl="1" indent="-285750">
              <a:buFont typeface="Wingdings" panose="05000000000000000000" pitchFamily="2" charset="2"/>
              <a:buChar char="§"/>
            </a:pPr>
            <a:r>
              <a:rPr lang="en-US" sz="2200" dirty="0"/>
              <a:t>Moderate </a:t>
            </a:r>
            <a:r>
              <a:rPr lang="en-US" sz="2200" dirty="0" err="1"/>
              <a:t>Demeneted</a:t>
            </a:r>
            <a:endParaRPr lang="en-US" sz="2200" dirty="0"/>
          </a:p>
        </p:txBody>
      </p:sp>
      <p:sp>
        <p:nvSpPr>
          <p:cNvPr id="4" name="Text Placeholder 2">
            <a:extLst>
              <a:ext uri="{FF2B5EF4-FFF2-40B4-BE49-F238E27FC236}">
                <a16:creationId xmlns:a16="http://schemas.microsoft.com/office/drawing/2014/main" id="{9F0425E3-CEED-B32A-C921-271CD56D3A34}"/>
              </a:ext>
            </a:extLst>
          </p:cNvPr>
          <p:cNvSpPr txBox="1">
            <a:spLocks/>
          </p:cNvSpPr>
          <p:nvPr/>
        </p:nvSpPr>
        <p:spPr>
          <a:xfrm>
            <a:off x="557328" y="4563986"/>
            <a:ext cx="10272000" cy="615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406390" algn="ctr" rtl="0" eaLnBrk="1" hangingPunct="1">
              <a:lnSpc>
                <a:spcPct val="100000"/>
              </a:lnSpc>
              <a:spcBef>
                <a:spcPts val="0"/>
              </a:spcBef>
              <a:spcAft>
                <a:spcPts val="0"/>
              </a:spcAft>
              <a:buClr>
                <a:schemeClr val="lt1"/>
              </a:buClr>
              <a:buSzPts val="1200"/>
              <a:buFont typeface="Albert Sans"/>
              <a:buAutoNum type="arabicPeriod"/>
              <a:defRPr sz="1667" b="0" i="0" u="none" strike="noStrike" cap="none">
                <a:solidFill>
                  <a:schemeClr val="lt1"/>
                </a:solidFill>
                <a:latin typeface="Albert Sans"/>
                <a:ea typeface="Albert Sans"/>
                <a:cs typeface="Albert Sans"/>
                <a:sym typeface="Albert Sans"/>
              </a:defRPr>
            </a:lvl1pPr>
            <a:lvl2pPr marL="1219170" marR="0" lvl="1" indent="-406390" algn="l" rtl="0" eaLnBrk="1" hangingPunct="1">
              <a:lnSpc>
                <a:spcPct val="115000"/>
              </a:lnSpc>
              <a:spcBef>
                <a:spcPts val="0"/>
              </a:spcBef>
              <a:spcAft>
                <a:spcPts val="0"/>
              </a:spcAft>
              <a:buClr>
                <a:schemeClr val="lt1"/>
              </a:buClr>
              <a:buSzPts val="1200"/>
              <a:buFont typeface="Roboto Condensed Light"/>
              <a:buAutoNum type="alphaLcPeriod"/>
              <a:defRPr sz="1867" b="0" i="0" u="none" strike="noStrike" cap="none">
                <a:solidFill>
                  <a:schemeClr val="lt1"/>
                </a:solidFill>
                <a:latin typeface="Albert Sans"/>
                <a:ea typeface="Albert Sans"/>
                <a:cs typeface="Albert Sans"/>
                <a:sym typeface="Albert Sans"/>
              </a:defRPr>
            </a:lvl2pPr>
            <a:lvl3pPr marL="1828754" marR="0" lvl="2" indent="-406390" algn="l" rtl="0" eaLnBrk="1" hangingPunct="1">
              <a:lnSpc>
                <a:spcPct val="115000"/>
              </a:lnSpc>
              <a:spcBef>
                <a:spcPts val="2133"/>
              </a:spcBef>
              <a:spcAft>
                <a:spcPts val="0"/>
              </a:spcAft>
              <a:buClr>
                <a:schemeClr val="lt1"/>
              </a:buClr>
              <a:buSzPts val="1200"/>
              <a:buFont typeface="Roboto Condensed Light"/>
              <a:buAutoNum type="romanLcPeriod"/>
              <a:defRPr sz="1867" b="0" i="0" u="none" strike="noStrike" cap="none">
                <a:solidFill>
                  <a:schemeClr val="lt1"/>
                </a:solidFill>
                <a:latin typeface="Albert Sans"/>
                <a:ea typeface="Albert Sans"/>
                <a:cs typeface="Albert Sans"/>
                <a:sym typeface="Albert Sans"/>
              </a:defRPr>
            </a:lvl3pPr>
            <a:lvl4pPr marL="2438339" marR="0" lvl="3" indent="-406390" algn="l" rtl="0" eaLnBrk="1" hangingPunct="1">
              <a:lnSpc>
                <a:spcPct val="115000"/>
              </a:lnSpc>
              <a:spcBef>
                <a:spcPts val="2133"/>
              </a:spcBef>
              <a:spcAft>
                <a:spcPts val="0"/>
              </a:spcAft>
              <a:buClr>
                <a:schemeClr val="lt1"/>
              </a:buClr>
              <a:buSzPts val="1200"/>
              <a:buFont typeface="Roboto Condensed Light"/>
              <a:buAutoNum type="arabicPeriod"/>
              <a:defRPr sz="1867" b="0" i="0" u="none" strike="noStrike" cap="none">
                <a:solidFill>
                  <a:schemeClr val="lt1"/>
                </a:solidFill>
                <a:latin typeface="Albert Sans"/>
                <a:ea typeface="Albert Sans"/>
                <a:cs typeface="Albert Sans"/>
                <a:sym typeface="Albert Sans"/>
              </a:defRPr>
            </a:lvl4pPr>
            <a:lvl5pPr marL="3047924" marR="0" lvl="4" indent="-406390" algn="l" rtl="0" eaLnBrk="1" hangingPunct="1">
              <a:lnSpc>
                <a:spcPct val="115000"/>
              </a:lnSpc>
              <a:spcBef>
                <a:spcPts val="2133"/>
              </a:spcBef>
              <a:spcAft>
                <a:spcPts val="0"/>
              </a:spcAft>
              <a:buClr>
                <a:schemeClr val="lt1"/>
              </a:buClr>
              <a:buSzPts val="1200"/>
              <a:buFont typeface="Roboto Condensed Light"/>
              <a:buAutoNum type="alphaLcPeriod"/>
              <a:defRPr sz="1867" b="0" i="0" u="none" strike="noStrike" cap="none">
                <a:solidFill>
                  <a:schemeClr val="lt1"/>
                </a:solidFill>
                <a:latin typeface="Albert Sans"/>
                <a:ea typeface="Albert Sans"/>
                <a:cs typeface="Albert Sans"/>
                <a:sym typeface="Albert Sans"/>
              </a:defRPr>
            </a:lvl5pPr>
            <a:lvl6pPr marL="3657509" marR="0" lvl="5" indent="-406390" algn="l" rtl="0" eaLnBrk="1" hangingPunct="1">
              <a:lnSpc>
                <a:spcPct val="115000"/>
              </a:lnSpc>
              <a:spcBef>
                <a:spcPts val="2133"/>
              </a:spcBef>
              <a:spcAft>
                <a:spcPts val="0"/>
              </a:spcAft>
              <a:buClr>
                <a:schemeClr val="lt1"/>
              </a:buClr>
              <a:buSzPts val="1200"/>
              <a:buFont typeface="Roboto Condensed Light"/>
              <a:buAutoNum type="romanLcPeriod"/>
              <a:defRPr sz="1867" b="0" i="0" u="none" strike="noStrike" cap="none">
                <a:solidFill>
                  <a:schemeClr val="lt1"/>
                </a:solidFill>
                <a:latin typeface="Albert Sans"/>
                <a:ea typeface="Albert Sans"/>
                <a:cs typeface="Albert Sans"/>
                <a:sym typeface="Albert Sans"/>
              </a:defRPr>
            </a:lvl6pPr>
            <a:lvl7pPr marL="4267093" marR="0" lvl="6" indent="-406390" algn="l" rtl="0" eaLnBrk="1" hangingPunct="1">
              <a:lnSpc>
                <a:spcPct val="115000"/>
              </a:lnSpc>
              <a:spcBef>
                <a:spcPts val="2133"/>
              </a:spcBef>
              <a:spcAft>
                <a:spcPts val="0"/>
              </a:spcAft>
              <a:buClr>
                <a:schemeClr val="lt1"/>
              </a:buClr>
              <a:buSzPts val="1200"/>
              <a:buFont typeface="Roboto Condensed Light"/>
              <a:buAutoNum type="arabicPeriod"/>
              <a:defRPr sz="1867" b="0" i="0" u="none" strike="noStrike" cap="none">
                <a:solidFill>
                  <a:schemeClr val="lt1"/>
                </a:solidFill>
                <a:latin typeface="Albert Sans"/>
                <a:ea typeface="Albert Sans"/>
                <a:cs typeface="Albert Sans"/>
                <a:sym typeface="Albert Sans"/>
              </a:defRPr>
            </a:lvl7pPr>
            <a:lvl8pPr marL="4876678" marR="0" lvl="7" indent="-406390" algn="l" rtl="0" eaLnBrk="1" hangingPunct="1">
              <a:lnSpc>
                <a:spcPct val="115000"/>
              </a:lnSpc>
              <a:spcBef>
                <a:spcPts val="2133"/>
              </a:spcBef>
              <a:spcAft>
                <a:spcPts val="0"/>
              </a:spcAft>
              <a:buClr>
                <a:schemeClr val="lt1"/>
              </a:buClr>
              <a:buSzPts val="1200"/>
              <a:buFont typeface="Roboto Condensed Light"/>
              <a:buAutoNum type="alphaLcPeriod"/>
              <a:defRPr sz="1867" b="0" i="0" u="none" strike="noStrike" cap="none">
                <a:solidFill>
                  <a:schemeClr val="lt1"/>
                </a:solidFill>
                <a:latin typeface="Albert Sans"/>
                <a:ea typeface="Albert Sans"/>
                <a:cs typeface="Albert Sans"/>
                <a:sym typeface="Albert Sans"/>
              </a:defRPr>
            </a:lvl8pPr>
            <a:lvl9pPr marL="5486263" marR="0" lvl="8" indent="-406390" algn="l" rtl="0" eaLnBrk="1" hangingPunct="1">
              <a:lnSpc>
                <a:spcPct val="115000"/>
              </a:lnSpc>
              <a:spcBef>
                <a:spcPts val="2133"/>
              </a:spcBef>
              <a:spcAft>
                <a:spcPts val="2133"/>
              </a:spcAft>
              <a:buClr>
                <a:schemeClr val="lt1"/>
              </a:buClr>
              <a:buSzPts val="1200"/>
              <a:buFont typeface="Roboto Condensed Light"/>
              <a:buAutoNum type="romanLcPeriod"/>
              <a:defRPr sz="1867" b="0" i="0" u="none" strike="noStrike" cap="none">
                <a:solidFill>
                  <a:schemeClr val="lt1"/>
                </a:solidFill>
                <a:latin typeface="Albert Sans"/>
                <a:ea typeface="Albert Sans"/>
                <a:cs typeface="Albert Sans"/>
                <a:sym typeface="Albert Sans"/>
              </a:defRPr>
            </a:lvl9pPr>
          </a:lstStyle>
          <a:p>
            <a:pPr defTabSz="914400"/>
            <a:endParaRPr lang="en-IN" kern="0" dirty="0"/>
          </a:p>
        </p:txBody>
      </p:sp>
      <p:pic>
        <p:nvPicPr>
          <p:cNvPr id="3074" name="Picture 2">
            <a:extLst>
              <a:ext uri="{FF2B5EF4-FFF2-40B4-BE49-F238E27FC236}">
                <a16:creationId xmlns:a16="http://schemas.microsoft.com/office/drawing/2014/main" id="{1AF27750-E976-EAB3-4D62-43F95D19AC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0020" y="3243744"/>
            <a:ext cx="1676400" cy="198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5602757"/>
      </p:ext>
    </p:extLst>
  </p:cSld>
  <p:clrMapOvr>
    <a:masterClrMapping/>
  </p:clrMapOvr>
</p:sld>
</file>

<file path=ppt/theme/theme1.xml><?xml version="1.0" encoding="utf-8"?>
<a:theme xmlns:a="http://schemas.openxmlformats.org/drawingml/2006/main" name="Data Privacy Training by Slidesgo">
  <a:themeElements>
    <a:clrScheme name="Simple Light">
      <a:dk1>
        <a:srgbClr val="000000"/>
      </a:dk1>
      <a:lt1>
        <a:srgbClr val="FFFFFF"/>
      </a:lt1>
      <a:dk2>
        <a:srgbClr val="861693"/>
      </a:dk2>
      <a:lt2>
        <a:srgbClr val="3A1DDB"/>
      </a:lt2>
      <a:accent1>
        <a:srgbClr val="FF4491"/>
      </a:accent1>
      <a:accent2>
        <a:srgbClr val="FF9A94"/>
      </a:accent2>
      <a:accent3>
        <a:srgbClr val="4D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ppt4DE6.tmp</Template>
  <TotalTime>445</TotalTime>
  <Words>1352</Words>
  <Application>Microsoft Office PowerPoint</Application>
  <PresentationFormat>Widescreen</PresentationFormat>
  <Paragraphs>190</Paragraphs>
  <Slides>20</Slides>
  <Notes>16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Albert Sans</vt:lpstr>
      <vt:lpstr>Arial</vt:lpstr>
      <vt:lpstr>Bebas Neue</vt:lpstr>
      <vt:lpstr>Calibri</vt:lpstr>
      <vt:lpstr>Roboto Condensed Light</vt:lpstr>
      <vt:lpstr>Secular One</vt:lpstr>
      <vt:lpstr>Sitka Small</vt:lpstr>
      <vt:lpstr>Söhne</vt:lpstr>
      <vt:lpstr>Wingdings</vt:lpstr>
      <vt:lpstr>Data Privacy Training by Slidesgo</vt:lpstr>
      <vt:lpstr>Alzheimer Disease Prediction USING DEEP LEARNING</vt:lpstr>
      <vt:lpstr>Contents</vt:lpstr>
      <vt:lpstr>Introduction: Alzheimer Disease</vt:lpstr>
      <vt:lpstr>Alzheimer's disease</vt:lpstr>
      <vt:lpstr>SYMPTOMS</vt:lpstr>
      <vt:lpstr>Pre-detection of Alzheimer’s Disease</vt:lpstr>
      <vt:lpstr>SYSTEM ARCHITECTURE</vt:lpstr>
      <vt:lpstr>Neural Networks</vt:lpstr>
      <vt:lpstr>DATASET</vt:lpstr>
      <vt:lpstr>Data Pre-processing</vt:lpstr>
      <vt:lpstr>Implementation</vt:lpstr>
      <vt:lpstr>Basic Definitions</vt:lpstr>
      <vt:lpstr>Evaluation</vt:lpstr>
      <vt:lpstr>Result – RNN                      Result - LSTM</vt:lpstr>
      <vt:lpstr>Result – CNN                 </vt:lpstr>
      <vt:lpstr>Comparison-Table</vt:lpstr>
      <vt:lpstr>Comparison Graph</vt:lpstr>
      <vt:lpstr>Limitations</vt:lpstr>
      <vt:lpstr>Conclusion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Alzheimer Disease Prediction USING DEEP LEARNING</dc:title>
  <dc:creator>ankit kumar</dc:creator>
  <cp:lastModifiedBy>ankit kumar</cp:lastModifiedBy>
  <cp:revision>208</cp:revision>
  <dcterms:created xsi:type="dcterms:W3CDTF">2023-04-19T16:23:53Z</dcterms:created>
  <dcterms:modified xsi:type="dcterms:W3CDTF">2023-04-21T01:42:32Z</dcterms:modified>
</cp:coreProperties>
</file>