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9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Рисунок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1523999" y="333374"/>
            <a:ext cx="9144000" cy="966787"/>
          </a:xfrm>
        </p:spPr>
        <p:txBody>
          <a:bodyPr/>
          <a:lstStyle/>
          <a:p>
            <a:pPr>
              <a:defRPr/>
            </a:pPr>
            <a:r>
              <a:rPr lang="ru-RU" u="none" strike="noStrike">
                <a:solidFill>
                  <a:srgbClr val="DB3B3B"/>
                </a:solidFill>
              </a:rPr>
              <a:t>Блёба </a:t>
            </a:r>
            <a:r>
              <a:rPr lang="ru-RU">
                <a:solidFill>
                  <a:srgbClr val="DB3B3B"/>
                </a:solidFill>
              </a:rPr>
              <a:t>хочет ананас</a:t>
            </a:r>
            <a:endParaRPr>
              <a:solidFill>
                <a:srgbClr val="DB3B3B"/>
              </a:solidFill>
            </a:endParaRPr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093867" y="990056"/>
            <a:ext cx="6004265" cy="5411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ctr">
              <a:defRPr/>
            </a:pPr>
            <a:r>
              <a:rPr sz="7200">
                <a:solidFill>
                  <a:srgbClr val="DB3B3B"/>
                </a:solidFill>
              </a:rPr>
              <a:t>Технологии</a:t>
            </a:r>
            <a:endParaRPr sz="7200">
              <a:solidFill>
                <a:srgbClr val="DB3B3B"/>
              </a:solidFill>
            </a:endParaRPr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063648" y="2547222"/>
            <a:ext cx="6148945" cy="1851966"/>
          </a:xfrm>
          <a:prstGeom prst="rect">
            <a:avLst/>
          </a:prstGeom>
        </p:spPr>
      </p:pic>
      <p:sp>
        <p:nvSpPr>
          <p:cNvPr id="6" name="" hidden="0"/>
          <p:cNvSpPr/>
          <p:nvPr isPhoto="0" userDrawn="0"/>
        </p:nvSpPr>
        <p:spPr bwMode="auto">
          <a:xfrm>
            <a:off x="1016153" y="5067282"/>
            <a:ext cx="4336915" cy="91443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5400" b="1">
                <a:ln>
                  <a:noFill/>
                </a:ln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6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</a:rPr>
              <a:t>configparser</a:t>
            </a:r>
            <a:endParaRPr sz="5400" b="1">
              <a:ln>
                <a:noFill/>
              </a:ln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</a:gradFill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7768443" y="5067282"/>
            <a:ext cx="2888300" cy="91443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5400" b="1">
                <a:ln>
                  <a:noFill/>
                </a:ln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6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</a:rPr>
              <a:t>itertools</a:t>
            </a:r>
            <a:endParaRPr sz="5400" b="1">
              <a:ln>
                <a:noFill/>
              </a:ln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ctr">
              <a:defRPr/>
            </a:pPr>
            <a:r>
              <a:rPr sz="7200">
                <a:solidFill>
                  <a:srgbClr val="DB3B3B"/>
                </a:solidFill>
              </a:rPr>
              <a:t>Модули</a:t>
            </a:r>
            <a:endParaRPr sz="7200">
              <a:solidFill>
                <a:srgbClr val="DB3B3B"/>
              </a:solidFill>
            </a:endParaRPr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2038551"/>
            <a:ext cx="12192000" cy="3189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217935"/>
            <a:ext cx="10515600" cy="1325561"/>
          </a:xfrm>
        </p:spPr>
        <p:txBody>
          <a:bodyPr/>
          <a:lstStyle/>
          <a:p>
            <a:pPr algn="ctr">
              <a:defRPr/>
            </a:pPr>
            <a:r>
              <a:rPr lang="ru-RU" sz="7200" b="0" i="0" u="none" strike="noStrike" cap="none" spc="0">
                <a:solidFill>
                  <a:srgbClr val="DB3B3B"/>
                </a:solidFill>
                <a:latin typeface="Arial"/>
                <a:ea typeface="Arial"/>
                <a:cs typeface="Arial"/>
              </a:rPr>
              <a:t>Цель игры</a:t>
            </a:r>
            <a:endParaRPr sz="7200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733423" y="2246461"/>
            <a:ext cx="5362574" cy="2875471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Главной задачей игры защитить ананас от вездесущих блёбов,</a:t>
            </a:r>
            <a:r>
              <a:rPr sz="2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пытающихся его съесть.</a:t>
            </a:r>
            <a:r>
              <a:rPr sz="2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Для этого вы должны использовать</a:t>
            </a:r>
            <a:r>
              <a:rPr sz="2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различные башни.</a:t>
            </a:r>
            <a:r>
              <a:rPr sz="2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Чем дальше,</a:t>
            </a:r>
            <a:r>
              <a:rPr sz="2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тем труднее</a:t>
            </a:r>
            <a:r>
              <a:rPr sz="2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!</a:t>
            </a:r>
            <a:endParaRPr sz="2800">
              <a:solidFill>
                <a:schemeClr val="tx1"/>
              </a:solidFill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796720" y="1602515"/>
            <a:ext cx="4912143" cy="48499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sz="7200">
                <a:solidFill>
                  <a:srgbClr val="DB3B3B"/>
                </a:solidFill>
              </a:rPr>
              <a:t>Блёбы</a:t>
            </a:r>
            <a:endParaRPr sz="7200">
              <a:solidFill>
                <a:srgbClr val="DB3B3B"/>
              </a:solidFill>
            </a:endParaRPr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606647" y="1649243"/>
            <a:ext cx="8978705" cy="45324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sz="7200">
                <a:solidFill>
                  <a:srgbClr val="DB3B3B"/>
                </a:solidFill>
              </a:rPr>
              <a:t>Башни</a:t>
            </a:r>
            <a:endParaRPr sz="7200">
              <a:solidFill>
                <a:srgbClr val="DB3B3B"/>
              </a:solidFill>
            </a:endParaRPr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209800" y="1592035"/>
            <a:ext cx="7772400" cy="4505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Р7-Офис/6.1.0.68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2023-01-17T09:03:28Z</dcterms:modified>
  <cp:category/>
  <cp:contentStatus/>
  <cp:version/>
</cp:coreProperties>
</file>