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333374"/>
            <a:ext cx="9144000" cy="966787"/>
          </a:xfrm>
        </p:spPr>
        <p:txBody>
          <a:bodyPr/>
          <a:lstStyle/>
          <a:p>
            <a:pPr>
              <a:defRPr/>
            </a:pPr>
            <a:r>
              <a:rPr lang="ru-RU" u="none" strike="noStrike">
                <a:solidFill>
                  <a:srgbClr val="DB3B3B"/>
                </a:solidFill>
              </a:rPr>
              <a:t>Блёба </a:t>
            </a:r>
            <a:r>
              <a:rPr lang="ru-RU">
                <a:solidFill>
                  <a:srgbClr val="DB3B3B"/>
                </a:solidFill>
              </a:rPr>
              <a:t>хочет ананас</a:t>
            </a:r>
            <a:endParaRPr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93867" y="990056"/>
            <a:ext cx="6004265" cy="541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Технологии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63648" y="2547222"/>
            <a:ext cx="6148945" cy="1851966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>
            <a:off x="1016153" y="5067282"/>
            <a:ext cx="4336915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configparser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7768443" y="5067282"/>
            <a:ext cx="2888300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itertools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Модули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2038551"/>
            <a:ext cx="12192000" cy="318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17935"/>
            <a:ext cx="10515600" cy="1325561"/>
          </a:xfrm>
        </p:spPr>
        <p:txBody>
          <a:bodyPr/>
          <a:lstStyle/>
          <a:p>
            <a:pPr algn="ctr">
              <a:defRPr/>
            </a:pPr>
            <a:r>
              <a:rPr lang="ru-RU" sz="7200" b="0" i="0" u="none" strike="noStrike" cap="none" spc="0">
                <a:solidFill>
                  <a:srgbClr val="DB3B3B"/>
                </a:solidFill>
                <a:latin typeface="Arial"/>
                <a:ea typeface="Arial"/>
                <a:cs typeface="Arial"/>
              </a:rPr>
              <a:t>Цель игры</a:t>
            </a:r>
            <a:endParaRPr sz="7200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33423" y="2246461"/>
            <a:ext cx="5362574" cy="287547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Главной задачей игры защитить ананас от вездесущих блёбов,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пытающихся его съесть.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Для этого вы должны использовать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различные башни.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Чем дальше,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тем труднее</a:t>
            </a:r>
            <a:r>
              <a:rPr sz="2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!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68524" y="1615385"/>
            <a:ext cx="4581523" cy="458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Блёбы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6647" y="1649243"/>
            <a:ext cx="8978705" cy="453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Башни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09800" y="1592035"/>
            <a:ext cx="7772400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Р7-Офис/6.3.1.70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2023-01-17T08:33:50Z</dcterms:modified>
  <cp:category/>
  <cp:contentStatus/>
  <cp:version/>
</cp:coreProperties>
</file>