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3999" y="333374"/>
            <a:ext cx="9144000" cy="966787"/>
          </a:xfrm>
        </p:spPr>
        <p:txBody>
          <a:bodyPr/>
          <a:lstStyle/>
          <a:p>
            <a:pPr>
              <a:defRPr/>
            </a:pPr>
            <a:r>
              <a:rPr lang="ru-RU" u="none" strike="noStrike">
                <a:solidFill>
                  <a:srgbClr val="DB3B3B"/>
                </a:solidFill>
              </a:rPr>
              <a:t>Блёба </a:t>
            </a:r>
            <a:r>
              <a:rPr lang="ru-RU">
                <a:solidFill>
                  <a:srgbClr val="DB3B3B"/>
                </a:solidFill>
              </a:rPr>
              <a:t>хочет ананас</a:t>
            </a:r>
            <a:endParaRPr>
              <a:solidFill>
                <a:srgbClr val="DB3B3B"/>
              </a:solidFill>
            </a:endParaRPr>
          </a:p>
        </p:txBody>
      </p:sp>
      <p:pic>
        <p:nvPicPr>
          <p:cNvPr id="210416370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093867" y="990056"/>
            <a:ext cx="6004265" cy="5411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410454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sz="7200">
                <a:solidFill>
                  <a:srgbClr val="DB3B3B"/>
                </a:solidFill>
              </a:rPr>
              <a:t>Технологии</a:t>
            </a:r>
            <a:endParaRPr sz="7200">
              <a:solidFill>
                <a:srgbClr val="DB3B3B"/>
              </a:solidFill>
            </a:endParaRPr>
          </a:p>
        </p:txBody>
      </p:sp>
      <p:pic>
        <p:nvPicPr>
          <p:cNvPr id="83633895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063648" y="2547222"/>
            <a:ext cx="6148945" cy="1851966"/>
          </a:xfrm>
          <a:prstGeom prst="rect">
            <a:avLst/>
          </a:prstGeom>
        </p:spPr>
      </p:pic>
      <p:sp>
        <p:nvSpPr>
          <p:cNvPr id="1155139005" name=""/>
          <p:cNvSpPr/>
          <p:nvPr/>
        </p:nvSpPr>
        <p:spPr bwMode="auto">
          <a:xfrm>
            <a:off x="1016153" y="5067282"/>
            <a:ext cx="4336915" cy="91443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5400" b="1">
                <a:ln>
                  <a:noFill/>
                </a:ln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6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</a:rPr>
              <a:t>configparser</a:t>
            </a:r>
            <a:endParaRPr sz="5400" b="1">
              <a:ln>
                <a:noFill/>
              </a:ln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</a:gradFill>
            </a:endParaRPr>
          </a:p>
        </p:txBody>
      </p:sp>
      <p:sp>
        <p:nvSpPr>
          <p:cNvPr id="420127648" name=""/>
          <p:cNvSpPr/>
          <p:nvPr/>
        </p:nvSpPr>
        <p:spPr bwMode="auto">
          <a:xfrm>
            <a:off x="7768443" y="5067282"/>
            <a:ext cx="2888300" cy="91443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5400" b="1">
                <a:ln>
                  <a:noFill/>
                </a:ln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6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</a:rPr>
              <a:t>itertools</a:t>
            </a:r>
            <a:endParaRPr sz="5400" b="1">
              <a:ln>
                <a:noFill/>
              </a:ln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714166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sz="7200">
                <a:solidFill>
                  <a:srgbClr val="DB3B3B"/>
                </a:solidFill>
              </a:rPr>
              <a:t>Модули</a:t>
            </a:r>
            <a:endParaRPr sz="7200">
              <a:solidFill>
                <a:srgbClr val="DB3B3B"/>
              </a:solidFill>
            </a:endParaRPr>
          </a:p>
        </p:txBody>
      </p:sp>
      <p:pic>
        <p:nvPicPr>
          <p:cNvPr id="79345676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2038551"/>
            <a:ext cx="12192000" cy="3189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624250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sz="7200">
                <a:solidFill>
                  <a:srgbClr val="DB3B3B"/>
                </a:solidFill>
              </a:rPr>
              <a:t>Блёбы</a:t>
            </a:r>
            <a:endParaRPr sz="7200">
              <a:solidFill>
                <a:srgbClr val="DB3B3B"/>
              </a:solidFill>
            </a:endParaRPr>
          </a:p>
        </p:txBody>
      </p:sp>
      <p:pic>
        <p:nvPicPr>
          <p:cNvPr id="203951435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606647" y="1649243"/>
            <a:ext cx="8978705" cy="45324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721835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sz="7200">
                <a:solidFill>
                  <a:srgbClr val="DB3B3B"/>
                </a:solidFill>
              </a:rPr>
              <a:t>Башни</a:t>
            </a:r>
            <a:endParaRPr sz="7200">
              <a:solidFill>
                <a:srgbClr val="DB3B3B"/>
              </a:solidFill>
            </a:endParaRPr>
          </a:p>
        </p:txBody>
      </p:sp>
      <p:pic>
        <p:nvPicPr>
          <p:cNvPr id="29646205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209800" y="1592035"/>
            <a:ext cx="7772400" cy="4505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R7-Office/7.2.0.134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Владислав Юрков</cp:lastModifiedBy>
  <cp:revision>6</cp:revision>
  <dcterms:created xsi:type="dcterms:W3CDTF">2012-12-03T06:56:55Z</dcterms:created>
  <dcterms:modified xsi:type="dcterms:W3CDTF">2023-01-17T07:48:38Z</dcterms:modified>
  <cp:category/>
  <cp:contentStatus/>
  <cp:version/>
</cp:coreProperties>
</file>