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54" d="100"/>
          <a:sy n="54" d="100"/>
        </p:scale>
        <p:origin x="77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384826E-7F63-47AF-A375-4D23EA6B109A}"/>
              </a:ext>
            </a:extLst>
          </p:cNvPr>
          <p:cNvSpPr/>
          <p:nvPr/>
        </p:nvSpPr>
        <p:spPr>
          <a:xfrm rot="10800000">
            <a:off x="1205345" y="1122363"/>
            <a:ext cx="9781309" cy="5735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ANALYSIS OF SKYTRAX REVIEW 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000" b="1" dirty="0"/>
              <a:t>SENTIMENT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CCAE3-A60A-49FC-A41E-5D0028978E1E}"/>
              </a:ext>
            </a:extLst>
          </p:cNvPr>
          <p:cNvSpPr txBox="1"/>
          <p:nvPr/>
        </p:nvSpPr>
        <p:spPr>
          <a:xfrm>
            <a:off x="1130152" y="1874728"/>
            <a:ext cx="45823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1000 reviews , in these reviews 559 are positive,422 are negative and 19 are neutral. In conclusion we can say there is not big difference between the negative and positive reviews.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5DDCB66-496C-44A2-B2BC-7D87C5C5A490}"/>
              </a:ext>
            </a:extLst>
          </p:cNvPr>
          <p:cNvSpPr/>
          <p:nvPr/>
        </p:nvSpPr>
        <p:spPr>
          <a:xfrm rot="10800000">
            <a:off x="7673799" y="2113936"/>
            <a:ext cx="1981478" cy="163707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C5BEF4F-3C86-422D-91CD-C27E3D54BFA9}"/>
              </a:ext>
            </a:extLst>
          </p:cNvPr>
          <p:cNvSpPr/>
          <p:nvPr/>
        </p:nvSpPr>
        <p:spPr>
          <a:xfrm>
            <a:off x="9655277" y="2268563"/>
            <a:ext cx="1848186" cy="163707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42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%</a:t>
            </a:r>
          </a:p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986FBF-D2BE-4C00-B0F3-9BB9A64E51C5}"/>
              </a:ext>
            </a:extLst>
          </p:cNvPr>
          <p:cNvSpPr/>
          <p:nvPr/>
        </p:nvSpPr>
        <p:spPr>
          <a:xfrm>
            <a:off x="8932327" y="4586748"/>
            <a:ext cx="1981479" cy="1637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2%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FC6E7E-FE89-46E0-B7A1-EDEC7FA72B56}"/>
              </a:ext>
            </a:extLst>
          </p:cNvPr>
          <p:cNvSpPr txBox="1"/>
          <p:nvPr/>
        </p:nvSpPr>
        <p:spPr>
          <a:xfrm>
            <a:off x="8084892" y="2369276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56%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ANALYSIS OF SKYTRAX REVIEW ANALYSIS</vt:lpstr>
      <vt:lpstr>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LHCP</cp:lastModifiedBy>
  <cp:revision>4</cp:revision>
  <dcterms:created xsi:type="dcterms:W3CDTF">2022-12-06T11:13:27Z</dcterms:created>
  <dcterms:modified xsi:type="dcterms:W3CDTF">2024-11-06T05:28:39Z</dcterms:modified>
</cp:coreProperties>
</file>